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716" r:id="rId2"/>
    <p:sldMasterId id="2147483732" r:id="rId3"/>
    <p:sldMasterId id="2147483756" r:id="rId4"/>
    <p:sldMasterId id="2147483783" r:id="rId5"/>
    <p:sldMasterId id="2147483848" r:id="rId6"/>
    <p:sldMasterId id="2147483861" r:id="rId7"/>
  </p:sldMasterIdLst>
  <p:notesMasterIdLst>
    <p:notesMasterId r:id="rId46"/>
  </p:notesMasterIdLst>
  <p:sldIdLst>
    <p:sldId id="283" r:id="rId8"/>
    <p:sldId id="700" r:id="rId9"/>
    <p:sldId id="754" r:id="rId10"/>
    <p:sldId id="768" r:id="rId11"/>
    <p:sldId id="712" r:id="rId12"/>
    <p:sldId id="715" r:id="rId13"/>
    <p:sldId id="704" r:id="rId14"/>
    <p:sldId id="705" r:id="rId15"/>
    <p:sldId id="264" r:id="rId16"/>
    <p:sldId id="718" r:id="rId17"/>
    <p:sldId id="717" r:id="rId18"/>
    <p:sldId id="719" r:id="rId19"/>
    <p:sldId id="769" r:id="rId20"/>
    <p:sldId id="736" r:id="rId21"/>
    <p:sldId id="739" r:id="rId22"/>
    <p:sldId id="767" r:id="rId23"/>
    <p:sldId id="738" r:id="rId24"/>
    <p:sldId id="643" r:id="rId25"/>
    <p:sldId id="650" r:id="rId26"/>
    <p:sldId id="644" r:id="rId27"/>
    <p:sldId id="770" r:id="rId28"/>
    <p:sldId id="771" r:id="rId29"/>
    <p:sldId id="328" r:id="rId30"/>
    <p:sldId id="329" r:id="rId31"/>
    <p:sldId id="417" r:id="rId32"/>
    <p:sldId id="740" r:id="rId33"/>
    <p:sldId id="741" r:id="rId34"/>
    <p:sldId id="742" r:id="rId35"/>
    <p:sldId id="772" r:id="rId36"/>
    <p:sldId id="775" r:id="rId37"/>
    <p:sldId id="778" r:id="rId38"/>
    <p:sldId id="282" r:id="rId39"/>
    <p:sldId id="286" r:id="rId40"/>
    <p:sldId id="779" r:id="rId41"/>
    <p:sldId id="777" r:id="rId42"/>
    <p:sldId id="780" r:id="rId43"/>
    <p:sldId id="774" r:id="rId44"/>
    <p:sldId id="77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C28FB96-EA60-4536-99F5-FB54272490D7}">
          <p14:sldIdLst>
            <p14:sldId id="283"/>
            <p14:sldId id="700"/>
            <p14:sldId id="754"/>
            <p14:sldId id="768"/>
          </p14:sldIdLst>
        </p14:section>
        <p14:section name="InterWorks" id="{A46F0E6F-0D12-4FD8-A1CC-33FEBB34C964}">
          <p14:sldIdLst>
            <p14:sldId id="712"/>
            <p14:sldId id="715"/>
            <p14:sldId id="704"/>
            <p14:sldId id="705"/>
            <p14:sldId id="264"/>
            <p14:sldId id="718"/>
            <p14:sldId id="717"/>
            <p14:sldId id="719"/>
          </p14:sldIdLst>
        </p14:section>
        <p14:section name="Snowflake" id="{D6A5CB03-13D2-4388-ADB0-70186E154DCC}">
          <p14:sldIdLst>
            <p14:sldId id="769"/>
            <p14:sldId id="736"/>
            <p14:sldId id="739"/>
            <p14:sldId id="767"/>
            <p14:sldId id="738"/>
            <p14:sldId id="643"/>
            <p14:sldId id="650"/>
            <p14:sldId id="644"/>
            <p14:sldId id="770"/>
          </p14:sldIdLst>
        </p14:section>
        <p14:section name="Tableau" id="{7697D4F6-72EB-437E-9442-222C0E315E58}">
          <p14:sldIdLst>
            <p14:sldId id="771"/>
            <p14:sldId id="328"/>
            <p14:sldId id="329"/>
            <p14:sldId id="417"/>
            <p14:sldId id="740"/>
            <p14:sldId id="741"/>
            <p14:sldId id="742"/>
            <p14:sldId id="772"/>
          </p14:sldIdLst>
        </p14:section>
        <p14:section name="Story Time" id="{ED5557DB-794B-4D60-9394-675BF6D8F93D}">
          <p14:sldIdLst>
            <p14:sldId id="775"/>
            <p14:sldId id="778"/>
            <p14:sldId id="282"/>
            <p14:sldId id="286"/>
            <p14:sldId id="779"/>
            <p14:sldId id="777"/>
            <p14:sldId id="780"/>
          </p14:sldIdLst>
        </p14:section>
        <p14:section name="Get Started Yourself!" id="{925775EB-5BF0-4CE8-BA26-20F1DC45BD9A}">
          <p14:sldIdLst>
            <p14:sldId id="774"/>
            <p14:sldId id="7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B5E8"/>
    <a:srgbClr val="7AD8F7"/>
    <a:srgbClr val="002F3D"/>
    <a:srgbClr val="002B38"/>
    <a:srgbClr val="002A36"/>
    <a:srgbClr val="002C39"/>
    <a:srgbClr val="002B37"/>
    <a:srgbClr val="002834"/>
    <a:srgbClr val="002733"/>
    <a:srgbClr val="002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78183" autoAdjust="0"/>
  </p:normalViewPr>
  <p:slideViewPr>
    <p:cSldViewPr snapToGrid="0">
      <p:cViewPr varScale="1">
        <p:scale>
          <a:sx n="118" d="100"/>
          <a:sy n="118" d="100"/>
        </p:scale>
        <p:origin x="588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B3A9F-44DB-4E5C-8F6E-59765873C86E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9B9FC-3FC7-41ED-A3EF-9BA179F77B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38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works.com/blog/2020/02/18/zero-to-snowflake-simple-sql-stored-procedure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029A0F-E3AE-4961-B87B-3209D0042F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652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15E2D-3CB4-4CA6-A7D7-BD8CDFB55A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662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15E2D-3CB4-4CA6-A7D7-BD8CDFB55A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3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15E2D-3CB4-4CA6-A7D7-BD8CDFB55A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33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15E2D-3CB4-4CA6-A7D7-BD8CDFB55A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629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JSON</a:t>
            </a:r>
          </a:p>
          <a:p>
            <a:r>
              <a:rPr lang="en-GB" dirty="0"/>
              <a:t>Parquet</a:t>
            </a:r>
          </a:p>
          <a:p>
            <a:r>
              <a:rPr lang="en-GB" dirty="0"/>
              <a:t>ORC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15E2D-3CB4-4CA6-A7D7-BD8CDFB55A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335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15E2D-3CB4-4CA6-A7D7-BD8CDFB55A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21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15E2D-3CB4-4CA6-A7D7-BD8CDFB55A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523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15E2D-3CB4-4CA6-A7D7-BD8CDFB55A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472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4849" y="4434704"/>
            <a:ext cx="5713112" cy="3660458"/>
          </a:xfrm>
        </p:spPr>
        <p:txBody>
          <a:bodyPr/>
          <a:lstStyle/>
          <a:p>
            <a:pPr marL="158750" indent="0">
              <a:buNone/>
            </a:pP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2932A87F-606A-DF4A-AA91-259A97CEF638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2893" y="1333948"/>
            <a:ext cx="2765338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ADDED “CLICK” to talk track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58DC7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774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083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2c1bc9d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402c1bc9d6_2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</p:txBody>
      </p:sp>
      <p:sp>
        <p:nvSpPr>
          <p:cNvPr id="143" name="Google Shape;143;g402c1bc9d6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806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666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28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4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Derek Hecksher recently wrote a </a:t>
            </a:r>
            <a:r>
              <a:rPr lang="en-US" dirty="0">
                <a:hlinkClick r:id="rId3"/>
              </a:rPr>
              <a:t>blog</a:t>
            </a:r>
            <a:r>
              <a:rPr lang="en-US" dirty="0"/>
              <a:t> running through a very similar stored procedures and tasks setup.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478E4-DDFA-474B-9473-0DAE4AAE8B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61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746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455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37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19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717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Further locations:</a:t>
            </a:r>
          </a:p>
          <a:p>
            <a:endParaRPr lang="en-GB" dirty="0"/>
          </a:p>
          <a:p>
            <a:r>
              <a:rPr lang="en-GB" dirty="0"/>
              <a:t>Germany</a:t>
            </a:r>
          </a:p>
          <a:p>
            <a:r>
              <a:rPr lang="en-GB" dirty="0"/>
              <a:t>Netherlands</a:t>
            </a:r>
          </a:p>
          <a:p>
            <a:r>
              <a:rPr lang="en-GB" dirty="0"/>
              <a:t>Switzerland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30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Interworks is where people meet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32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8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9B9FC-3FC7-41ED-A3EF-9BA179F77B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823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15E2D-3CB4-4CA6-A7D7-BD8CDFB55A4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151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rtwork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46" name="Rectangle 245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04196" y="5235547"/>
            <a:ext cx="9643203" cy="41490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lvl="0"/>
            <a:r>
              <a:rPr lang="en-US" dirty="0"/>
              <a:t>Presenter/s</a:t>
            </a:r>
          </a:p>
        </p:txBody>
      </p:sp>
      <p:sp>
        <p:nvSpPr>
          <p:cNvPr id="155" name="Title 1"/>
          <p:cNvSpPr>
            <a:spLocks noGrp="1"/>
          </p:cNvSpPr>
          <p:nvPr>
            <p:ph type="title" hasCustomPrompt="1"/>
          </p:nvPr>
        </p:nvSpPr>
        <p:spPr>
          <a:xfrm>
            <a:off x="1304196" y="3453069"/>
            <a:ext cx="9643203" cy="1325563"/>
          </a:xfrm>
        </p:spPr>
        <p:txBody>
          <a:bodyPr anchor="ctr" anchorCtr="0">
            <a:noAutofit/>
          </a:bodyPr>
          <a:lstStyle>
            <a:lvl1pPr>
              <a:defRPr sz="60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Edit Presentation Title</a:t>
            </a:r>
          </a:p>
        </p:txBody>
      </p:sp>
      <p:sp>
        <p:nvSpPr>
          <p:cNvPr id="178" name="Rectangle 177"/>
          <p:cNvSpPr/>
          <p:nvPr userDrawn="1"/>
        </p:nvSpPr>
        <p:spPr>
          <a:xfrm>
            <a:off x="1359422" y="6535266"/>
            <a:ext cx="31516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b="0" i="0" kern="1200" dirty="0">
                <a:solidFill>
                  <a:schemeClr val="accent1">
                    <a:lumMod val="75000"/>
                  </a:schemeClr>
                </a:solidFill>
                <a:effectLst/>
                <a:latin typeface="Meiryo Regular" charset="-128"/>
                <a:ea typeface="Meiryo Regular" charset="-128"/>
                <a:cs typeface="Meiryo Regular" charset="-128"/>
              </a:rPr>
              <a:t>© 2017 Snowflake Computing Inc. All Rights Reserved.</a:t>
            </a:r>
            <a:endParaRPr lang="en-US" sz="800" b="0" i="0" dirty="0">
              <a:solidFill>
                <a:schemeClr val="accent1">
                  <a:lumMod val="75000"/>
                </a:schemeClr>
              </a:solidFill>
              <a:latin typeface="Meiryo Regular" charset="-128"/>
              <a:ea typeface="Meiryo Regular" charset="-128"/>
              <a:cs typeface="Meiryo Regular" charset="-128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14262" y="1438959"/>
            <a:ext cx="2951998" cy="762236"/>
            <a:chOff x="1414262" y="1438959"/>
            <a:chExt cx="2951998" cy="762236"/>
          </a:xfrm>
        </p:grpSpPr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>
              <a:off x="2152211" y="1542882"/>
              <a:ext cx="1992652" cy="339418"/>
            </a:xfrm>
            <a:custGeom>
              <a:avLst/>
              <a:gdLst>
                <a:gd name="T0" fmla="*/ 1063 w 1183"/>
                <a:gd name="T1" fmla="*/ 119 h 200"/>
                <a:gd name="T2" fmla="*/ 1177 w 1183"/>
                <a:gd name="T3" fmla="*/ 155 h 200"/>
                <a:gd name="T4" fmla="*/ 1116 w 1183"/>
                <a:gd name="T5" fmla="*/ 186 h 200"/>
                <a:gd name="T6" fmla="*/ 1183 w 1183"/>
                <a:gd name="T7" fmla="*/ 126 h 200"/>
                <a:gd name="T8" fmla="*/ 1048 w 1183"/>
                <a:gd name="T9" fmla="*/ 130 h 200"/>
                <a:gd name="T10" fmla="*/ 1179 w 1183"/>
                <a:gd name="T11" fmla="*/ 165 h 200"/>
                <a:gd name="T12" fmla="*/ 942 w 1183"/>
                <a:gd name="T13" fmla="*/ 192 h 200"/>
                <a:gd name="T14" fmla="*/ 1024 w 1183"/>
                <a:gd name="T15" fmla="*/ 197 h 200"/>
                <a:gd name="T16" fmla="*/ 1035 w 1183"/>
                <a:gd name="T17" fmla="*/ 188 h 200"/>
                <a:gd name="T18" fmla="*/ 1034 w 1183"/>
                <a:gd name="T19" fmla="*/ 61 h 200"/>
                <a:gd name="T20" fmla="*/ 942 w 1183"/>
                <a:gd name="T21" fmla="*/ 7 h 200"/>
                <a:gd name="T22" fmla="*/ 928 w 1183"/>
                <a:gd name="T23" fmla="*/ 192 h 200"/>
                <a:gd name="T24" fmla="*/ 830 w 1183"/>
                <a:gd name="T25" fmla="*/ 73 h 200"/>
                <a:gd name="T26" fmla="*/ 889 w 1183"/>
                <a:gd name="T27" fmla="*/ 60 h 200"/>
                <a:gd name="T28" fmla="*/ 830 w 1183"/>
                <a:gd name="T29" fmla="*/ 60 h 200"/>
                <a:gd name="T30" fmla="*/ 883 w 1183"/>
                <a:gd name="T31" fmla="*/ 172 h 200"/>
                <a:gd name="T32" fmla="*/ 897 w 1183"/>
                <a:gd name="T33" fmla="*/ 192 h 200"/>
                <a:gd name="T34" fmla="*/ 723 w 1183"/>
                <a:gd name="T35" fmla="*/ 192 h 200"/>
                <a:gd name="T36" fmla="*/ 737 w 1183"/>
                <a:gd name="T37" fmla="*/ 7 h 200"/>
                <a:gd name="T38" fmla="*/ 723 w 1183"/>
                <a:gd name="T39" fmla="*/ 192 h 200"/>
                <a:gd name="T40" fmla="*/ 476 w 1183"/>
                <a:gd name="T41" fmla="*/ 195 h 200"/>
                <a:gd name="T42" fmla="*/ 546 w 1183"/>
                <a:gd name="T43" fmla="*/ 200 h 200"/>
                <a:gd name="T44" fmla="*/ 554 w 1183"/>
                <a:gd name="T45" fmla="*/ 195 h 200"/>
                <a:gd name="T46" fmla="*/ 588 w 1183"/>
                <a:gd name="T47" fmla="*/ 64 h 200"/>
                <a:gd name="T48" fmla="*/ 508 w 1183"/>
                <a:gd name="T49" fmla="*/ 94 h 200"/>
                <a:gd name="T50" fmla="*/ 428 w 1183"/>
                <a:gd name="T51" fmla="*/ 64 h 200"/>
                <a:gd name="T52" fmla="*/ 463 w 1183"/>
                <a:gd name="T53" fmla="*/ 196 h 200"/>
                <a:gd name="T54" fmla="*/ 470 w 1183"/>
                <a:gd name="T55" fmla="*/ 200 h 200"/>
                <a:gd name="T56" fmla="*/ 386 w 1183"/>
                <a:gd name="T57" fmla="*/ 130 h 200"/>
                <a:gd name="T58" fmla="*/ 686 w 1183"/>
                <a:gd name="T59" fmla="*/ 14 h 200"/>
                <a:gd name="T60" fmla="*/ 662 w 1183"/>
                <a:gd name="T61" fmla="*/ 42 h 200"/>
                <a:gd name="T62" fmla="*/ 688 w 1183"/>
                <a:gd name="T63" fmla="*/ 65 h 200"/>
                <a:gd name="T64" fmla="*/ 662 w 1183"/>
                <a:gd name="T65" fmla="*/ 193 h 200"/>
                <a:gd name="T66" fmla="*/ 648 w 1183"/>
                <a:gd name="T67" fmla="*/ 72 h 200"/>
                <a:gd name="T68" fmla="*/ 629 w 1183"/>
                <a:gd name="T69" fmla="*/ 58 h 200"/>
                <a:gd name="T70" fmla="*/ 657 w 1183"/>
                <a:gd name="T71" fmla="*/ 10 h 200"/>
                <a:gd name="T72" fmla="*/ 686 w 1183"/>
                <a:gd name="T73" fmla="*/ 0 h 200"/>
                <a:gd name="T74" fmla="*/ 695 w 1183"/>
                <a:gd name="T75" fmla="*/ 7 h 200"/>
                <a:gd name="T76" fmla="*/ 686 w 1183"/>
                <a:gd name="T77" fmla="*/ 14 h 200"/>
                <a:gd name="T78" fmla="*/ 334 w 1183"/>
                <a:gd name="T79" fmla="*/ 200 h 200"/>
                <a:gd name="T80" fmla="*/ 268 w 1183"/>
                <a:gd name="T81" fmla="*/ 130 h 200"/>
                <a:gd name="T82" fmla="*/ 243 w 1183"/>
                <a:gd name="T83" fmla="*/ 192 h 200"/>
                <a:gd name="T84" fmla="*/ 142 w 1183"/>
                <a:gd name="T85" fmla="*/ 80 h 200"/>
                <a:gd name="T86" fmla="*/ 129 w 1183"/>
                <a:gd name="T87" fmla="*/ 67 h 200"/>
                <a:gd name="T88" fmla="*/ 129 w 1183"/>
                <a:gd name="T89" fmla="*/ 192 h 200"/>
                <a:gd name="T90" fmla="*/ 129 w 1183"/>
                <a:gd name="T91" fmla="*/ 196 h 200"/>
                <a:gd name="T92" fmla="*/ 141 w 1183"/>
                <a:gd name="T93" fmla="*/ 197 h 200"/>
                <a:gd name="T94" fmla="*/ 142 w 1183"/>
                <a:gd name="T95" fmla="*/ 117 h 200"/>
                <a:gd name="T96" fmla="*/ 229 w 1183"/>
                <a:gd name="T97" fmla="*/ 192 h 200"/>
                <a:gd name="T98" fmla="*/ 85 w 1183"/>
                <a:gd name="T99" fmla="*/ 189 h 200"/>
                <a:gd name="T100" fmla="*/ 19 w 1183"/>
                <a:gd name="T101" fmla="*/ 97 h 200"/>
                <a:gd name="T102" fmla="*/ 53 w 1183"/>
                <a:gd name="T103" fmla="*/ 60 h 200"/>
                <a:gd name="T104" fmla="*/ 53 w 1183"/>
                <a:gd name="T105" fmla="*/ 135 h 200"/>
                <a:gd name="T106" fmla="*/ 6 w 1183"/>
                <a:gd name="T107" fmla="*/ 1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3" h="20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1" name="Freeform 6"/>
            <p:cNvSpPr>
              <a:spLocks noEditPoints="1"/>
            </p:cNvSpPr>
            <p:nvPr userDrawn="1"/>
          </p:nvSpPr>
          <p:spPr bwMode="auto">
            <a:xfrm>
              <a:off x="2152211" y="1542882"/>
              <a:ext cx="1992652" cy="339418"/>
            </a:xfrm>
            <a:custGeom>
              <a:avLst/>
              <a:gdLst>
                <a:gd name="T0" fmla="*/ 1063 w 1183"/>
                <a:gd name="T1" fmla="*/ 119 h 200"/>
                <a:gd name="T2" fmla="*/ 1177 w 1183"/>
                <a:gd name="T3" fmla="*/ 155 h 200"/>
                <a:gd name="T4" fmla="*/ 1116 w 1183"/>
                <a:gd name="T5" fmla="*/ 186 h 200"/>
                <a:gd name="T6" fmla="*/ 1183 w 1183"/>
                <a:gd name="T7" fmla="*/ 126 h 200"/>
                <a:gd name="T8" fmla="*/ 1048 w 1183"/>
                <a:gd name="T9" fmla="*/ 130 h 200"/>
                <a:gd name="T10" fmla="*/ 1179 w 1183"/>
                <a:gd name="T11" fmla="*/ 165 h 200"/>
                <a:gd name="T12" fmla="*/ 942 w 1183"/>
                <a:gd name="T13" fmla="*/ 192 h 200"/>
                <a:gd name="T14" fmla="*/ 1024 w 1183"/>
                <a:gd name="T15" fmla="*/ 197 h 200"/>
                <a:gd name="T16" fmla="*/ 1035 w 1183"/>
                <a:gd name="T17" fmla="*/ 188 h 200"/>
                <a:gd name="T18" fmla="*/ 1034 w 1183"/>
                <a:gd name="T19" fmla="*/ 61 h 200"/>
                <a:gd name="T20" fmla="*/ 942 w 1183"/>
                <a:gd name="T21" fmla="*/ 7 h 200"/>
                <a:gd name="T22" fmla="*/ 928 w 1183"/>
                <a:gd name="T23" fmla="*/ 192 h 200"/>
                <a:gd name="T24" fmla="*/ 830 w 1183"/>
                <a:gd name="T25" fmla="*/ 73 h 200"/>
                <a:gd name="T26" fmla="*/ 889 w 1183"/>
                <a:gd name="T27" fmla="*/ 60 h 200"/>
                <a:gd name="T28" fmla="*/ 830 w 1183"/>
                <a:gd name="T29" fmla="*/ 60 h 200"/>
                <a:gd name="T30" fmla="*/ 883 w 1183"/>
                <a:gd name="T31" fmla="*/ 172 h 200"/>
                <a:gd name="T32" fmla="*/ 897 w 1183"/>
                <a:gd name="T33" fmla="*/ 192 h 200"/>
                <a:gd name="T34" fmla="*/ 723 w 1183"/>
                <a:gd name="T35" fmla="*/ 192 h 200"/>
                <a:gd name="T36" fmla="*/ 737 w 1183"/>
                <a:gd name="T37" fmla="*/ 7 h 200"/>
                <a:gd name="T38" fmla="*/ 723 w 1183"/>
                <a:gd name="T39" fmla="*/ 192 h 200"/>
                <a:gd name="T40" fmla="*/ 476 w 1183"/>
                <a:gd name="T41" fmla="*/ 195 h 200"/>
                <a:gd name="T42" fmla="*/ 546 w 1183"/>
                <a:gd name="T43" fmla="*/ 200 h 200"/>
                <a:gd name="T44" fmla="*/ 554 w 1183"/>
                <a:gd name="T45" fmla="*/ 195 h 200"/>
                <a:gd name="T46" fmla="*/ 588 w 1183"/>
                <a:gd name="T47" fmla="*/ 64 h 200"/>
                <a:gd name="T48" fmla="*/ 508 w 1183"/>
                <a:gd name="T49" fmla="*/ 94 h 200"/>
                <a:gd name="T50" fmla="*/ 428 w 1183"/>
                <a:gd name="T51" fmla="*/ 64 h 200"/>
                <a:gd name="T52" fmla="*/ 463 w 1183"/>
                <a:gd name="T53" fmla="*/ 196 h 200"/>
                <a:gd name="T54" fmla="*/ 470 w 1183"/>
                <a:gd name="T55" fmla="*/ 200 h 200"/>
                <a:gd name="T56" fmla="*/ 386 w 1183"/>
                <a:gd name="T57" fmla="*/ 130 h 200"/>
                <a:gd name="T58" fmla="*/ 686 w 1183"/>
                <a:gd name="T59" fmla="*/ 14 h 200"/>
                <a:gd name="T60" fmla="*/ 662 w 1183"/>
                <a:gd name="T61" fmla="*/ 42 h 200"/>
                <a:gd name="T62" fmla="*/ 688 w 1183"/>
                <a:gd name="T63" fmla="*/ 65 h 200"/>
                <a:gd name="T64" fmla="*/ 662 w 1183"/>
                <a:gd name="T65" fmla="*/ 193 h 200"/>
                <a:gd name="T66" fmla="*/ 648 w 1183"/>
                <a:gd name="T67" fmla="*/ 72 h 200"/>
                <a:gd name="T68" fmla="*/ 629 w 1183"/>
                <a:gd name="T69" fmla="*/ 58 h 200"/>
                <a:gd name="T70" fmla="*/ 657 w 1183"/>
                <a:gd name="T71" fmla="*/ 10 h 200"/>
                <a:gd name="T72" fmla="*/ 686 w 1183"/>
                <a:gd name="T73" fmla="*/ 0 h 200"/>
                <a:gd name="T74" fmla="*/ 695 w 1183"/>
                <a:gd name="T75" fmla="*/ 7 h 200"/>
                <a:gd name="T76" fmla="*/ 686 w 1183"/>
                <a:gd name="T77" fmla="*/ 14 h 200"/>
                <a:gd name="T78" fmla="*/ 334 w 1183"/>
                <a:gd name="T79" fmla="*/ 200 h 200"/>
                <a:gd name="T80" fmla="*/ 268 w 1183"/>
                <a:gd name="T81" fmla="*/ 130 h 200"/>
                <a:gd name="T82" fmla="*/ 243 w 1183"/>
                <a:gd name="T83" fmla="*/ 192 h 200"/>
                <a:gd name="T84" fmla="*/ 142 w 1183"/>
                <a:gd name="T85" fmla="*/ 80 h 200"/>
                <a:gd name="T86" fmla="*/ 129 w 1183"/>
                <a:gd name="T87" fmla="*/ 67 h 200"/>
                <a:gd name="T88" fmla="*/ 129 w 1183"/>
                <a:gd name="T89" fmla="*/ 192 h 200"/>
                <a:gd name="T90" fmla="*/ 129 w 1183"/>
                <a:gd name="T91" fmla="*/ 196 h 200"/>
                <a:gd name="T92" fmla="*/ 141 w 1183"/>
                <a:gd name="T93" fmla="*/ 197 h 200"/>
                <a:gd name="T94" fmla="*/ 142 w 1183"/>
                <a:gd name="T95" fmla="*/ 117 h 200"/>
                <a:gd name="T96" fmla="*/ 229 w 1183"/>
                <a:gd name="T97" fmla="*/ 192 h 200"/>
                <a:gd name="T98" fmla="*/ 85 w 1183"/>
                <a:gd name="T99" fmla="*/ 189 h 200"/>
                <a:gd name="T100" fmla="*/ 19 w 1183"/>
                <a:gd name="T101" fmla="*/ 97 h 200"/>
                <a:gd name="T102" fmla="*/ 53 w 1183"/>
                <a:gd name="T103" fmla="*/ 60 h 200"/>
                <a:gd name="T104" fmla="*/ 53 w 1183"/>
                <a:gd name="T105" fmla="*/ 135 h 200"/>
                <a:gd name="T106" fmla="*/ 6 w 1183"/>
                <a:gd name="T107" fmla="*/ 1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3" h="20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2" name="Freeform 7"/>
            <p:cNvSpPr>
              <a:spLocks/>
            </p:cNvSpPr>
            <p:nvPr userDrawn="1"/>
          </p:nvSpPr>
          <p:spPr bwMode="auto">
            <a:xfrm>
              <a:off x="1772749" y="1514279"/>
              <a:ext cx="227868" cy="170662"/>
            </a:xfrm>
            <a:custGeom>
              <a:avLst/>
              <a:gdLst>
                <a:gd name="T0" fmla="*/ 7 w 135"/>
                <a:gd name="T1" fmla="*/ 87 h 101"/>
                <a:gd name="T2" fmla="*/ 6 w 135"/>
                <a:gd name="T3" fmla="*/ 85 h 101"/>
                <a:gd name="T4" fmla="*/ 15 w 135"/>
                <a:gd name="T5" fmla="*/ 53 h 101"/>
                <a:gd name="T6" fmla="*/ 96 w 135"/>
                <a:gd name="T7" fmla="*/ 7 h 101"/>
                <a:gd name="T8" fmla="*/ 128 w 135"/>
                <a:gd name="T9" fmla="*/ 15 h 101"/>
                <a:gd name="T10" fmla="*/ 129 w 135"/>
                <a:gd name="T11" fmla="*/ 16 h 101"/>
                <a:gd name="T12" fmla="*/ 120 w 135"/>
                <a:gd name="T13" fmla="*/ 48 h 101"/>
                <a:gd name="T14" fmla="*/ 39 w 135"/>
                <a:gd name="T15" fmla="*/ 95 h 101"/>
                <a:gd name="T16" fmla="*/ 7 w 135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7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4"/>
                    <a:pt x="4" y="59"/>
                    <a:pt x="15" y="53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2" y="3"/>
                    <a:pt x="128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1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1"/>
                    <a:pt x="14" y="97"/>
                    <a:pt x="7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3" name="Freeform 8"/>
            <p:cNvSpPr>
              <a:spLocks/>
            </p:cNvSpPr>
            <p:nvPr userDrawn="1"/>
          </p:nvSpPr>
          <p:spPr bwMode="auto">
            <a:xfrm>
              <a:off x="1777516" y="1438959"/>
              <a:ext cx="81041" cy="239309"/>
            </a:xfrm>
            <a:custGeom>
              <a:avLst/>
              <a:gdLst>
                <a:gd name="T0" fmla="*/ 25 w 48"/>
                <a:gd name="T1" fmla="*/ 141 h 141"/>
                <a:gd name="T2" fmla="*/ 23 w 48"/>
                <a:gd name="T3" fmla="*/ 141 h 141"/>
                <a:gd name="T4" fmla="*/ 0 w 48"/>
                <a:gd name="T5" fmla="*/ 117 h 141"/>
                <a:gd name="T6" fmla="*/ 0 w 48"/>
                <a:gd name="T7" fmla="*/ 23 h 141"/>
                <a:gd name="T8" fmla="*/ 23 w 48"/>
                <a:gd name="T9" fmla="*/ 0 h 141"/>
                <a:gd name="T10" fmla="*/ 25 w 48"/>
                <a:gd name="T11" fmla="*/ 0 h 141"/>
                <a:gd name="T12" fmla="*/ 48 w 48"/>
                <a:gd name="T13" fmla="*/ 23 h 141"/>
                <a:gd name="T14" fmla="*/ 48 w 48"/>
                <a:gd name="T15" fmla="*/ 117 h 141"/>
                <a:gd name="T16" fmla="*/ 25 w 48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1">
                  <a:moveTo>
                    <a:pt x="25" y="141"/>
                  </a:moveTo>
                  <a:cubicBezTo>
                    <a:pt x="23" y="141"/>
                    <a:pt x="23" y="141"/>
                    <a:pt x="23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1"/>
                    <a:pt x="25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4" name="Freeform 9"/>
            <p:cNvSpPr>
              <a:spLocks/>
            </p:cNvSpPr>
            <p:nvPr userDrawn="1"/>
          </p:nvSpPr>
          <p:spPr bwMode="auto">
            <a:xfrm>
              <a:off x="1841395" y="1717358"/>
              <a:ext cx="227868" cy="173522"/>
            </a:xfrm>
            <a:custGeom>
              <a:avLst/>
              <a:gdLst>
                <a:gd name="T0" fmla="*/ 7 w 135"/>
                <a:gd name="T1" fmla="*/ 17 h 102"/>
                <a:gd name="T2" fmla="*/ 7 w 135"/>
                <a:gd name="T3" fmla="*/ 16 h 102"/>
                <a:gd name="T4" fmla="*/ 40 w 135"/>
                <a:gd name="T5" fmla="*/ 7 h 102"/>
                <a:gd name="T6" fmla="*/ 120 w 135"/>
                <a:gd name="T7" fmla="*/ 54 h 102"/>
                <a:gd name="T8" fmla="*/ 129 w 135"/>
                <a:gd name="T9" fmla="*/ 86 h 102"/>
                <a:gd name="T10" fmla="*/ 129 w 135"/>
                <a:gd name="T11" fmla="*/ 87 h 102"/>
                <a:gd name="T12" fmla="*/ 96 w 135"/>
                <a:gd name="T13" fmla="*/ 95 h 102"/>
                <a:gd name="T14" fmla="*/ 15 w 135"/>
                <a:gd name="T15" fmla="*/ 49 h 102"/>
                <a:gd name="T16" fmla="*/ 7 w 135"/>
                <a:gd name="T17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7" y="17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32" y="61"/>
                    <a:pt x="135" y="75"/>
                    <a:pt x="129" y="86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2"/>
                    <a:pt x="96" y="9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5" name="Freeform 10"/>
            <p:cNvSpPr>
              <a:spLocks/>
            </p:cNvSpPr>
            <p:nvPr userDrawn="1"/>
          </p:nvSpPr>
          <p:spPr bwMode="auto">
            <a:xfrm>
              <a:off x="1843302" y="1638224"/>
              <a:ext cx="227868" cy="172569"/>
            </a:xfrm>
            <a:custGeom>
              <a:avLst/>
              <a:gdLst>
                <a:gd name="T0" fmla="*/ 6 w 135"/>
                <a:gd name="T1" fmla="*/ 87 h 102"/>
                <a:gd name="T2" fmla="*/ 6 w 135"/>
                <a:gd name="T3" fmla="*/ 85 h 102"/>
                <a:gd name="T4" fmla="*/ 15 w 135"/>
                <a:gd name="T5" fmla="*/ 53 h 102"/>
                <a:gd name="T6" fmla="*/ 95 w 135"/>
                <a:gd name="T7" fmla="*/ 7 h 102"/>
                <a:gd name="T8" fmla="*/ 128 w 135"/>
                <a:gd name="T9" fmla="*/ 15 h 102"/>
                <a:gd name="T10" fmla="*/ 128 w 135"/>
                <a:gd name="T11" fmla="*/ 16 h 102"/>
                <a:gd name="T12" fmla="*/ 120 w 135"/>
                <a:gd name="T13" fmla="*/ 48 h 102"/>
                <a:gd name="T14" fmla="*/ 39 w 135"/>
                <a:gd name="T15" fmla="*/ 95 h 102"/>
                <a:gd name="T16" fmla="*/ 6 w 135"/>
                <a:gd name="T17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5"/>
                    <a:pt x="3" y="60"/>
                    <a:pt x="15" y="53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107" y="0"/>
                    <a:pt x="122" y="4"/>
                    <a:pt x="128" y="15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35" y="28"/>
                    <a:pt x="131" y="42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2"/>
                    <a:pt x="13" y="98"/>
                    <a:pt x="6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6" name="Freeform 11"/>
            <p:cNvSpPr>
              <a:spLocks/>
            </p:cNvSpPr>
            <p:nvPr userDrawn="1"/>
          </p:nvSpPr>
          <p:spPr bwMode="auto">
            <a:xfrm>
              <a:off x="1776562" y="1849883"/>
              <a:ext cx="81994" cy="237402"/>
            </a:xfrm>
            <a:custGeom>
              <a:avLst/>
              <a:gdLst>
                <a:gd name="T0" fmla="*/ 24 w 49"/>
                <a:gd name="T1" fmla="*/ 0 h 140"/>
                <a:gd name="T2" fmla="*/ 25 w 49"/>
                <a:gd name="T3" fmla="*/ 0 h 140"/>
                <a:gd name="T4" fmla="*/ 49 w 49"/>
                <a:gd name="T5" fmla="*/ 23 h 140"/>
                <a:gd name="T6" fmla="*/ 49 w 49"/>
                <a:gd name="T7" fmla="*/ 117 h 140"/>
                <a:gd name="T8" fmla="*/ 25 w 49"/>
                <a:gd name="T9" fmla="*/ 140 h 140"/>
                <a:gd name="T10" fmla="*/ 24 w 49"/>
                <a:gd name="T11" fmla="*/ 140 h 140"/>
                <a:gd name="T12" fmla="*/ 0 w 49"/>
                <a:gd name="T13" fmla="*/ 117 h 140"/>
                <a:gd name="T14" fmla="*/ 0 w 49"/>
                <a:gd name="T15" fmla="*/ 23 h 140"/>
                <a:gd name="T16" fmla="*/ 24 w 49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0">
                  <a:moveTo>
                    <a:pt x="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0"/>
                    <a:pt x="25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7" name="Freeform 12"/>
            <p:cNvSpPr>
              <a:spLocks/>
            </p:cNvSpPr>
            <p:nvPr userDrawn="1"/>
          </p:nvSpPr>
          <p:spPr bwMode="auto">
            <a:xfrm>
              <a:off x="1774656" y="1843209"/>
              <a:ext cx="226914" cy="172569"/>
            </a:xfrm>
            <a:custGeom>
              <a:avLst/>
              <a:gdLst>
                <a:gd name="T0" fmla="*/ 6 w 135"/>
                <a:gd name="T1" fmla="*/ 16 h 102"/>
                <a:gd name="T2" fmla="*/ 6 w 135"/>
                <a:gd name="T3" fmla="*/ 15 h 102"/>
                <a:gd name="T4" fmla="*/ 38 w 135"/>
                <a:gd name="T5" fmla="*/ 6 h 102"/>
                <a:gd name="T6" fmla="*/ 120 w 135"/>
                <a:gd name="T7" fmla="*/ 53 h 102"/>
                <a:gd name="T8" fmla="*/ 128 w 135"/>
                <a:gd name="T9" fmla="*/ 86 h 102"/>
                <a:gd name="T10" fmla="*/ 127 w 135"/>
                <a:gd name="T11" fmla="*/ 86 h 102"/>
                <a:gd name="T12" fmla="*/ 95 w 135"/>
                <a:gd name="T13" fmla="*/ 95 h 102"/>
                <a:gd name="T14" fmla="*/ 14 w 135"/>
                <a:gd name="T15" fmla="*/ 48 h 102"/>
                <a:gd name="T16" fmla="*/ 6 w 135"/>
                <a:gd name="T17" fmla="*/ 1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3" y="4"/>
                    <a:pt x="28" y="0"/>
                    <a:pt x="38" y="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1" y="60"/>
                    <a:pt x="135" y="74"/>
                    <a:pt x="128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2" y="98"/>
                    <a:pt x="107" y="102"/>
                    <a:pt x="95" y="9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" y="42"/>
                    <a:pt x="0" y="28"/>
                    <a:pt x="6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8" name="Freeform 13"/>
            <p:cNvSpPr>
              <a:spLocks/>
            </p:cNvSpPr>
            <p:nvPr userDrawn="1"/>
          </p:nvSpPr>
          <p:spPr bwMode="auto">
            <a:xfrm>
              <a:off x="1484815" y="1841303"/>
              <a:ext cx="226914" cy="171616"/>
            </a:xfrm>
            <a:custGeom>
              <a:avLst/>
              <a:gdLst>
                <a:gd name="T0" fmla="*/ 128 w 135"/>
                <a:gd name="T1" fmla="*/ 15 h 101"/>
                <a:gd name="T2" fmla="*/ 129 w 135"/>
                <a:gd name="T3" fmla="*/ 16 h 101"/>
                <a:gd name="T4" fmla="*/ 120 w 135"/>
                <a:gd name="T5" fmla="*/ 49 h 101"/>
                <a:gd name="T6" fmla="*/ 39 w 135"/>
                <a:gd name="T7" fmla="*/ 96 h 101"/>
                <a:gd name="T8" fmla="*/ 7 w 135"/>
                <a:gd name="T9" fmla="*/ 87 h 101"/>
                <a:gd name="T10" fmla="*/ 6 w 135"/>
                <a:gd name="T11" fmla="*/ 86 h 101"/>
                <a:gd name="T12" fmla="*/ 15 w 135"/>
                <a:gd name="T13" fmla="*/ 54 h 101"/>
                <a:gd name="T14" fmla="*/ 96 w 135"/>
                <a:gd name="T15" fmla="*/ 7 h 101"/>
                <a:gd name="T16" fmla="*/ 128 w 135"/>
                <a:gd name="T17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15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1" y="42"/>
                    <a:pt x="120" y="4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28" y="101"/>
                    <a:pt x="13" y="98"/>
                    <a:pt x="7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74"/>
                    <a:pt x="3" y="60"/>
                    <a:pt x="15" y="54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1" y="4"/>
                    <a:pt x="12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9" name="Freeform 14"/>
            <p:cNvSpPr>
              <a:spLocks/>
            </p:cNvSpPr>
            <p:nvPr userDrawn="1"/>
          </p:nvSpPr>
          <p:spPr bwMode="auto">
            <a:xfrm>
              <a:off x="1625922" y="1849883"/>
              <a:ext cx="81041" cy="237402"/>
            </a:xfrm>
            <a:custGeom>
              <a:avLst/>
              <a:gdLst>
                <a:gd name="T0" fmla="*/ 23 w 48"/>
                <a:gd name="T1" fmla="*/ 0 h 140"/>
                <a:gd name="T2" fmla="*/ 25 w 48"/>
                <a:gd name="T3" fmla="*/ 0 h 140"/>
                <a:gd name="T4" fmla="*/ 48 w 48"/>
                <a:gd name="T5" fmla="*/ 23 h 140"/>
                <a:gd name="T6" fmla="*/ 48 w 48"/>
                <a:gd name="T7" fmla="*/ 117 h 140"/>
                <a:gd name="T8" fmla="*/ 25 w 48"/>
                <a:gd name="T9" fmla="*/ 140 h 140"/>
                <a:gd name="T10" fmla="*/ 23 w 48"/>
                <a:gd name="T11" fmla="*/ 140 h 140"/>
                <a:gd name="T12" fmla="*/ 0 w 48"/>
                <a:gd name="T13" fmla="*/ 117 h 140"/>
                <a:gd name="T14" fmla="*/ 0 w 48"/>
                <a:gd name="T15" fmla="*/ 23 h 140"/>
                <a:gd name="T16" fmla="*/ 23 w 48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0">
                  <a:moveTo>
                    <a:pt x="2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0"/>
                    <a:pt x="25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90" name="Freeform 15"/>
            <p:cNvSpPr>
              <a:spLocks/>
            </p:cNvSpPr>
            <p:nvPr userDrawn="1"/>
          </p:nvSpPr>
          <p:spPr bwMode="auto">
            <a:xfrm>
              <a:off x="1416169" y="1638224"/>
              <a:ext cx="226914" cy="170662"/>
            </a:xfrm>
            <a:custGeom>
              <a:avLst/>
              <a:gdLst>
                <a:gd name="T0" fmla="*/ 128 w 135"/>
                <a:gd name="T1" fmla="*/ 85 h 101"/>
                <a:gd name="T2" fmla="*/ 128 w 135"/>
                <a:gd name="T3" fmla="*/ 86 h 101"/>
                <a:gd name="T4" fmla="*/ 96 w 135"/>
                <a:gd name="T5" fmla="*/ 94 h 101"/>
                <a:gd name="T6" fmla="*/ 15 w 135"/>
                <a:gd name="T7" fmla="*/ 47 h 101"/>
                <a:gd name="T8" fmla="*/ 7 w 135"/>
                <a:gd name="T9" fmla="*/ 15 h 101"/>
                <a:gd name="T10" fmla="*/ 7 w 135"/>
                <a:gd name="T11" fmla="*/ 14 h 101"/>
                <a:gd name="T12" fmla="*/ 39 w 135"/>
                <a:gd name="T13" fmla="*/ 6 h 101"/>
                <a:gd name="T14" fmla="*/ 120 w 135"/>
                <a:gd name="T15" fmla="*/ 52 h 101"/>
                <a:gd name="T16" fmla="*/ 128 w 135"/>
                <a:gd name="T17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85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122" y="97"/>
                    <a:pt x="107" y="101"/>
                    <a:pt x="96" y="9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" y="42"/>
                    <a:pt x="0" y="27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3" y="3"/>
                    <a:pt x="28" y="0"/>
                    <a:pt x="39" y="6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31" y="59"/>
                    <a:pt x="135" y="74"/>
                    <a:pt x="12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91" name="Freeform 16"/>
            <p:cNvSpPr>
              <a:spLocks/>
            </p:cNvSpPr>
            <p:nvPr userDrawn="1"/>
          </p:nvSpPr>
          <p:spPr bwMode="auto">
            <a:xfrm>
              <a:off x="1414262" y="1717358"/>
              <a:ext cx="226914" cy="171616"/>
            </a:xfrm>
            <a:custGeom>
              <a:avLst/>
              <a:gdLst>
                <a:gd name="T0" fmla="*/ 129 w 135"/>
                <a:gd name="T1" fmla="*/ 14 h 101"/>
                <a:gd name="T2" fmla="*/ 129 w 135"/>
                <a:gd name="T3" fmla="*/ 16 h 101"/>
                <a:gd name="T4" fmla="*/ 120 w 135"/>
                <a:gd name="T5" fmla="*/ 48 h 101"/>
                <a:gd name="T6" fmla="*/ 40 w 135"/>
                <a:gd name="T7" fmla="*/ 94 h 101"/>
                <a:gd name="T8" fmla="*/ 8 w 135"/>
                <a:gd name="T9" fmla="*/ 86 h 101"/>
                <a:gd name="T10" fmla="*/ 7 w 135"/>
                <a:gd name="T11" fmla="*/ 85 h 101"/>
                <a:gd name="T12" fmla="*/ 15 w 135"/>
                <a:gd name="T13" fmla="*/ 53 h 101"/>
                <a:gd name="T14" fmla="*/ 97 w 135"/>
                <a:gd name="T15" fmla="*/ 6 h 101"/>
                <a:gd name="T16" fmla="*/ 129 w 135"/>
                <a:gd name="T17" fmla="*/ 1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9" y="14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2"/>
                    <a:pt x="120" y="48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28" y="101"/>
                    <a:pt x="13" y="98"/>
                    <a:pt x="8" y="86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0" y="74"/>
                    <a:pt x="4" y="60"/>
                    <a:pt x="15" y="5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7" y="0"/>
                    <a:pt x="122" y="4"/>
                    <a:pt x="12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225" name="Freeform 17"/>
            <p:cNvSpPr>
              <a:spLocks/>
            </p:cNvSpPr>
            <p:nvPr userDrawn="1"/>
          </p:nvSpPr>
          <p:spPr bwMode="auto">
            <a:xfrm>
              <a:off x="1625922" y="1438959"/>
              <a:ext cx="82948" cy="239309"/>
            </a:xfrm>
            <a:custGeom>
              <a:avLst/>
              <a:gdLst>
                <a:gd name="T0" fmla="*/ 25 w 49"/>
                <a:gd name="T1" fmla="*/ 141 h 141"/>
                <a:gd name="T2" fmla="*/ 24 w 49"/>
                <a:gd name="T3" fmla="*/ 141 h 141"/>
                <a:gd name="T4" fmla="*/ 0 w 49"/>
                <a:gd name="T5" fmla="*/ 117 h 141"/>
                <a:gd name="T6" fmla="*/ 0 w 49"/>
                <a:gd name="T7" fmla="*/ 23 h 141"/>
                <a:gd name="T8" fmla="*/ 24 w 49"/>
                <a:gd name="T9" fmla="*/ 0 h 141"/>
                <a:gd name="T10" fmla="*/ 25 w 49"/>
                <a:gd name="T11" fmla="*/ 0 h 141"/>
                <a:gd name="T12" fmla="*/ 49 w 49"/>
                <a:gd name="T13" fmla="*/ 23 h 141"/>
                <a:gd name="T14" fmla="*/ 49 w 49"/>
                <a:gd name="T15" fmla="*/ 117 h 141"/>
                <a:gd name="T16" fmla="*/ 25 w 49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1">
                  <a:moveTo>
                    <a:pt x="25" y="141"/>
                  </a:moveTo>
                  <a:cubicBezTo>
                    <a:pt x="24" y="141"/>
                    <a:pt x="24" y="141"/>
                    <a:pt x="24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1"/>
                    <a:pt x="25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226" name="Freeform 18"/>
            <p:cNvSpPr>
              <a:spLocks/>
            </p:cNvSpPr>
            <p:nvPr userDrawn="1"/>
          </p:nvSpPr>
          <p:spPr bwMode="auto">
            <a:xfrm>
              <a:off x="1482908" y="1510465"/>
              <a:ext cx="227868" cy="174476"/>
            </a:xfrm>
            <a:custGeom>
              <a:avLst/>
              <a:gdLst>
                <a:gd name="T0" fmla="*/ 129 w 135"/>
                <a:gd name="T1" fmla="*/ 86 h 103"/>
                <a:gd name="T2" fmla="*/ 129 w 135"/>
                <a:gd name="T3" fmla="*/ 87 h 103"/>
                <a:gd name="T4" fmla="*/ 97 w 135"/>
                <a:gd name="T5" fmla="*/ 96 h 103"/>
                <a:gd name="T6" fmla="*/ 15 w 135"/>
                <a:gd name="T7" fmla="*/ 49 h 103"/>
                <a:gd name="T8" fmla="*/ 7 w 135"/>
                <a:gd name="T9" fmla="*/ 17 h 103"/>
                <a:gd name="T10" fmla="*/ 8 w 135"/>
                <a:gd name="T11" fmla="*/ 16 h 103"/>
                <a:gd name="T12" fmla="*/ 40 w 135"/>
                <a:gd name="T13" fmla="*/ 7 h 103"/>
                <a:gd name="T14" fmla="*/ 121 w 135"/>
                <a:gd name="T15" fmla="*/ 54 h 103"/>
                <a:gd name="T16" fmla="*/ 129 w 135"/>
                <a:gd name="T17" fmla="*/ 8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3">
                  <a:moveTo>
                    <a:pt x="129" y="86"/>
                  </a:move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3"/>
                    <a:pt x="97" y="9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32" y="61"/>
                    <a:pt x="135" y="75"/>
                    <a:pt x="129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227" name="Freeform 19"/>
            <p:cNvSpPr>
              <a:spLocks noEditPoints="1"/>
            </p:cNvSpPr>
            <p:nvPr userDrawn="1"/>
          </p:nvSpPr>
          <p:spPr bwMode="auto">
            <a:xfrm>
              <a:off x="1666919" y="1686848"/>
              <a:ext cx="151594" cy="154454"/>
            </a:xfrm>
            <a:custGeom>
              <a:avLst/>
              <a:gdLst>
                <a:gd name="T0" fmla="*/ 83 w 90"/>
                <a:gd name="T1" fmla="*/ 34 h 91"/>
                <a:gd name="T2" fmla="*/ 57 w 90"/>
                <a:gd name="T3" fmla="*/ 7 h 91"/>
                <a:gd name="T4" fmla="*/ 33 w 90"/>
                <a:gd name="T5" fmla="*/ 7 h 91"/>
                <a:gd name="T6" fmla="*/ 7 w 90"/>
                <a:gd name="T7" fmla="*/ 34 h 91"/>
                <a:gd name="T8" fmla="*/ 7 w 90"/>
                <a:gd name="T9" fmla="*/ 57 h 91"/>
                <a:gd name="T10" fmla="*/ 33 w 90"/>
                <a:gd name="T11" fmla="*/ 84 h 91"/>
                <a:gd name="T12" fmla="*/ 57 w 90"/>
                <a:gd name="T13" fmla="*/ 84 h 91"/>
                <a:gd name="T14" fmla="*/ 83 w 90"/>
                <a:gd name="T15" fmla="*/ 57 h 91"/>
                <a:gd name="T16" fmla="*/ 83 w 90"/>
                <a:gd name="T17" fmla="*/ 34 h 91"/>
                <a:gd name="T18" fmla="*/ 59 w 90"/>
                <a:gd name="T19" fmla="*/ 48 h 91"/>
                <a:gd name="T20" fmla="*/ 48 w 90"/>
                <a:gd name="T21" fmla="*/ 60 h 91"/>
                <a:gd name="T22" fmla="*/ 42 w 90"/>
                <a:gd name="T23" fmla="*/ 60 h 91"/>
                <a:gd name="T24" fmla="*/ 31 w 90"/>
                <a:gd name="T25" fmla="*/ 48 h 91"/>
                <a:gd name="T26" fmla="*/ 31 w 90"/>
                <a:gd name="T27" fmla="*/ 43 h 91"/>
                <a:gd name="T28" fmla="*/ 42 w 90"/>
                <a:gd name="T29" fmla="*/ 32 h 91"/>
                <a:gd name="T30" fmla="*/ 48 w 90"/>
                <a:gd name="T31" fmla="*/ 32 h 91"/>
                <a:gd name="T32" fmla="*/ 59 w 90"/>
                <a:gd name="T33" fmla="*/ 43 h 91"/>
                <a:gd name="T34" fmla="*/ 59 w 90"/>
                <a:gd name="T35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91">
                  <a:moveTo>
                    <a:pt x="83" y="34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50" y="0"/>
                    <a:pt x="40" y="0"/>
                    <a:pt x="33" y="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41"/>
                    <a:pt x="0" y="51"/>
                    <a:pt x="7" y="5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0" y="91"/>
                    <a:pt x="50" y="91"/>
                    <a:pt x="57" y="84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90" y="51"/>
                    <a:pt x="90" y="41"/>
                    <a:pt x="83" y="34"/>
                  </a:cubicBezTo>
                  <a:close/>
                  <a:moveTo>
                    <a:pt x="59" y="48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1"/>
                    <a:pt x="44" y="61"/>
                    <a:pt x="42" y="60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7"/>
                    <a:pt x="29" y="44"/>
                    <a:pt x="31" y="4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4" y="30"/>
                    <a:pt x="46" y="30"/>
                    <a:pt x="48" y="32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1" y="44"/>
                    <a:pt x="61" y="47"/>
                    <a:pt x="59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228" name="TextBox 227"/>
            <p:cNvSpPr txBox="1"/>
            <p:nvPr userDrawn="1"/>
          </p:nvSpPr>
          <p:spPr>
            <a:xfrm>
              <a:off x="2051695" y="1954974"/>
              <a:ext cx="23145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0" i="0" spc="220" dirty="0">
                  <a:solidFill>
                    <a:schemeClr val="bg1"/>
                  </a:solidFill>
                  <a:latin typeface="+mj-lt"/>
                </a:rPr>
                <a:t>YOUR</a:t>
              </a:r>
              <a:r>
                <a:rPr lang="en-US" sz="1000" b="0" i="0" spc="220" baseline="0" dirty="0">
                  <a:solidFill>
                    <a:schemeClr val="bg1"/>
                  </a:solidFill>
                  <a:latin typeface="+mj-lt"/>
                </a:rPr>
                <a:t> DATA, NO LIMITS</a:t>
              </a:r>
              <a:endParaRPr lang="en-US" sz="1000" b="0" i="0" spc="22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13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(2 Column layout)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509444" y="1470026"/>
            <a:ext cx="5383357" cy="4914463"/>
          </a:xfrm>
          <a:prstGeom prst="rect">
            <a:avLst/>
          </a:prstGeom>
        </p:spPr>
        <p:txBody>
          <a:bodyPr vert="horz"/>
          <a:lstStyle>
            <a:lvl1pPr marL="228594" indent="-228594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2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8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6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2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6306738" y="1470026"/>
            <a:ext cx="5383357" cy="4914463"/>
          </a:xfrm>
          <a:prstGeom prst="rect">
            <a:avLst/>
          </a:prstGeom>
        </p:spPr>
        <p:txBody>
          <a:bodyPr vert="horz"/>
          <a:lstStyle>
            <a:lvl1pPr marL="228594" indent="-228594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2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8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6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2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20" name="Group 19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5" name="Freeform 24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7" name="Freeform 26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8" name="Freeform 37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689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With Us (Lock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8E6477-87E1-254A-8C2E-500472BB4374}"/>
              </a:ext>
            </a:extLst>
          </p:cNvPr>
          <p:cNvSpPr txBox="1"/>
          <p:nvPr userDrawn="1"/>
        </p:nvSpPr>
        <p:spPr>
          <a:xfrm>
            <a:off x="938445" y="1524880"/>
            <a:ext cx="4660900" cy="2216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0" i="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want a glimpse into InterWorks’  distinct culture, look no further than  our people. Though each person is  unique in ability and background, they  share a passion for helping others that</a:t>
            </a:r>
          </a:p>
          <a:p>
            <a:pPr>
              <a:lnSpc>
                <a:spcPct val="125000"/>
              </a:lnSpc>
            </a:pPr>
            <a:r>
              <a:rPr lang="en-US" sz="1600" b="0" i="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underlines everything we do. When you  work with us, it’s like you’re one of us –  and we take care of our own.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F69E7-EAB2-C347-B76D-720F76023391}"/>
              </a:ext>
            </a:extLst>
          </p:cNvPr>
          <p:cNvSpPr txBox="1"/>
          <p:nvPr userDrawn="1"/>
        </p:nvSpPr>
        <p:spPr>
          <a:xfrm>
            <a:off x="938445" y="4014080"/>
            <a:ext cx="4064000" cy="2139368"/>
          </a:xfrm>
          <a:prstGeom prst="rect">
            <a:avLst/>
          </a:prstGeom>
          <a:noFill/>
        </p:spPr>
        <p:txBody>
          <a:bodyPr wrap="square" numCol="1" spcCol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Want to Work with us?</a:t>
            </a:r>
          </a:p>
          <a:p>
            <a:pPr>
              <a:lnSpc>
                <a:spcPct val="125000"/>
              </a:lnSpc>
            </a:pPr>
            <a:r>
              <a:rPr lang="en-US" sz="1600" b="1" i="0" dirty="0">
                <a:solidFill>
                  <a:srgbClr val="44BFBB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 to: interworks.com</a:t>
            </a:r>
          </a:p>
          <a:p>
            <a:pPr>
              <a:lnSpc>
                <a:spcPct val="125000"/>
              </a:lnSpc>
            </a:pPr>
            <a:endParaRPr lang="en-US" sz="1600" b="1" dirty="0">
              <a:solidFill>
                <a:srgbClr val="44BFBB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Want to Join Our Team?</a:t>
            </a:r>
          </a:p>
          <a:p>
            <a:pPr>
              <a:lnSpc>
                <a:spcPct val="125000"/>
              </a:lnSpc>
            </a:pPr>
            <a:r>
              <a:rPr lang="en-US" sz="1600" b="1" i="0" dirty="0">
                <a:solidFill>
                  <a:srgbClr val="44BFBB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 to: interworks.com/careers</a:t>
            </a:r>
          </a:p>
          <a:p>
            <a:pPr>
              <a:lnSpc>
                <a:spcPct val="125000"/>
              </a:lnSpc>
            </a:pPr>
            <a:endParaRPr lang="en-US" sz="1600" b="1" dirty="0">
              <a:solidFill>
                <a:srgbClr val="44BFBB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28F9-B006-AB4E-B9AB-AD7D5DB135CE}"/>
              </a:ext>
            </a:extLst>
          </p:cNvPr>
          <p:cNvSpPr txBox="1"/>
          <p:nvPr userDrawn="1"/>
        </p:nvSpPr>
        <p:spPr>
          <a:xfrm>
            <a:off x="938445" y="617541"/>
            <a:ext cx="52740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 People</a:t>
            </a:r>
          </a:p>
        </p:txBody>
      </p:sp>
    </p:spTree>
    <p:extLst>
      <p:ext uri="{BB962C8B-B14F-4D97-AF65-F5344CB8AC3E}">
        <p14:creationId xmlns:p14="http://schemas.microsoft.com/office/powerpoint/2010/main" val="19528712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With Us (Edit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28350B8-D29C-A04E-B1D5-C8484F7D5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1574647"/>
            <a:ext cx="5274096" cy="2155394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About Working with </a:t>
            </a:r>
            <a:r>
              <a:rPr lang="en-US" dirty="0" err="1"/>
              <a:t>InterWorks</a:t>
            </a:r>
            <a:r>
              <a:rPr lang="en-US" dirty="0"/>
              <a:t>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1035830-5EEA-104A-A498-202C24F7F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2897" y="4091780"/>
            <a:ext cx="4510050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Here is a link to something: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DA58176-8FDC-3941-8B3C-6E69FC4505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897" y="4442368"/>
            <a:ext cx="4510050" cy="346406"/>
          </a:xfrm>
        </p:spPr>
        <p:txBody>
          <a:bodyPr>
            <a:normAutofit/>
          </a:bodyPr>
          <a:lstStyle>
            <a:lvl1pPr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Link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220CE48-B478-1E4D-BE3A-8E3FCC755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97" y="5098999"/>
            <a:ext cx="4510050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And another one: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17615D6-D191-6544-AE3B-6586DC8ADB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97" y="5449587"/>
            <a:ext cx="4510050" cy="346406"/>
          </a:xfrm>
        </p:spPr>
        <p:txBody>
          <a:bodyPr>
            <a:normAutofit/>
          </a:bodyPr>
          <a:lstStyle>
            <a:lvl1pPr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Link goes here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1B431BC-76D0-3443-9AA5-3B174ADCAA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97" y="686906"/>
            <a:ext cx="5300662" cy="703387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Powered by People</a:t>
            </a:r>
          </a:p>
        </p:txBody>
      </p:sp>
    </p:spTree>
    <p:extLst>
      <p:ext uri="{BB962C8B-B14F-4D97-AF65-F5344CB8AC3E}">
        <p14:creationId xmlns:p14="http://schemas.microsoft.com/office/powerpoint/2010/main" val="30560174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y Connected (Lock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B5E4B5-7F28-AF42-9CFC-BD91DBBF4503}"/>
              </a:ext>
            </a:extLst>
          </p:cNvPr>
          <p:cNvSpPr txBox="1"/>
          <p:nvPr userDrawn="1"/>
        </p:nvSpPr>
        <p:spPr>
          <a:xfrm>
            <a:off x="938444" y="2326291"/>
            <a:ext cx="4724400" cy="98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best way to keep growing is to keep learning. Check our useful resources below, and be sure to keep in touch on social media.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7A030-AC83-1742-A02F-E2015F3CDFB1}"/>
              </a:ext>
            </a:extLst>
          </p:cNvPr>
          <p:cNvSpPr txBox="1"/>
          <p:nvPr userDrawn="1"/>
        </p:nvSpPr>
        <p:spPr>
          <a:xfrm>
            <a:off x="938445" y="3560086"/>
            <a:ext cx="4380688" cy="2828018"/>
          </a:xfrm>
          <a:prstGeom prst="rect">
            <a:avLst/>
          </a:prstGeom>
          <a:noFill/>
        </p:spPr>
        <p:txBody>
          <a:bodyPr wrap="square" numCol="1" spcCol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Resources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interworks.com/blog/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interworks.com/community/case-studies/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interworks.com/community/events/</a:t>
            </a:r>
          </a:p>
          <a:p>
            <a:pPr>
              <a:lnSpc>
                <a:spcPct val="125000"/>
              </a:lnSpc>
            </a:pPr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Follow Us on Social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Simply search for @interworks on Facebook, Twitter, LinkedIn or Instagram.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35AD7-5446-CF43-8864-1BE643A25B8A}"/>
              </a:ext>
            </a:extLst>
          </p:cNvPr>
          <p:cNvSpPr txBox="1"/>
          <p:nvPr userDrawn="1"/>
        </p:nvSpPr>
        <p:spPr>
          <a:xfrm>
            <a:off x="938444" y="617541"/>
            <a:ext cx="472439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Learning.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Connected.</a:t>
            </a:r>
          </a:p>
        </p:txBody>
      </p:sp>
    </p:spTree>
    <p:extLst>
      <p:ext uri="{BB962C8B-B14F-4D97-AF65-F5344CB8AC3E}">
        <p14:creationId xmlns:p14="http://schemas.microsoft.com/office/powerpoint/2010/main" val="35061680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ADBD-6D31-3D4A-B826-AB3D1DB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02580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ADBD-6D31-3D4A-B826-AB3D1DB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950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y Connected (Edit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887705-E855-A947-9E26-38C28972F2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2374316"/>
            <a:ext cx="5274096" cy="875546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About Staying in Touch Goes Here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4115D1-4DD8-154F-A123-1D34E82E3A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2897" y="3634670"/>
            <a:ext cx="4400165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Our 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718A452-3F72-E64F-8787-859A16B02E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1003" y="4002344"/>
            <a:ext cx="4142059" cy="111606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err="1"/>
              <a:t>interworks.com</a:t>
            </a:r>
            <a:r>
              <a:rPr lang="en-US" dirty="0"/>
              <a:t>/blog/ </a:t>
            </a:r>
            <a:r>
              <a:rPr lang="en-US" dirty="0" err="1"/>
              <a:t>interworks.com</a:t>
            </a:r>
            <a:r>
              <a:rPr lang="en-US" dirty="0"/>
              <a:t>/community/case-studies/ </a:t>
            </a:r>
            <a:r>
              <a:rPr lang="en-US" dirty="0" err="1"/>
              <a:t>interworks.com</a:t>
            </a:r>
            <a:r>
              <a:rPr lang="en-US" dirty="0"/>
              <a:t>/community/events</a:t>
            </a:r>
          </a:p>
          <a:p>
            <a:pPr lvl="0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030F999-A882-3848-8886-8ABCD94948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97" y="5310870"/>
            <a:ext cx="4400165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Follow Us on Social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4067E-CA95-D24D-BDEB-B487D7B4A9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03" y="5688754"/>
            <a:ext cx="4142059" cy="72664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Simply search for @interworks on Facebook, Twitter, LinkedIn, and Instagram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9ED57761-F7DE-9549-B2D3-F0946E06B0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97" y="686906"/>
            <a:ext cx="4935389" cy="1425210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Keep Learning. Stay Connected.</a:t>
            </a:r>
          </a:p>
        </p:txBody>
      </p:sp>
    </p:spTree>
    <p:extLst>
      <p:ext uri="{BB962C8B-B14F-4D97-AF65-F5344CB8AC3E}">
        <p14:creationId xmlns:p14="http://schemas.microsoft.com/office/powerpoint/2010/main" val="371798285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General Copy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420" y="800753"/>
            <a:ext cx="8001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Goes Here"/>
          <p:cNvSpPr txBox="1">
            <a:spLocks noGrp="1"/>
          </p:cNvSpPr>
          <p:nvPr>
            <p:ph type="body" sz="quarter" idx="13"/>
          </p:nvPr>
        </p:nvSpPr>
        <p:spPr>
          <a:xfrm>
            <a:off x="937259" y="624579"/>
            <a:ext cx="7417297" cy="76454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400" b="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Title Goes Here</a:t>
            </a:r>
          </a:p>
        </p:txBody>
      </p:sp>
      <p:sp>
        <p:nvSpPr>
          <p:cNvPr id="137" name="Point 1 Goes Here…"/>
          <p:cNvSpPr txBox="1">
            <a:spLocks noGrp="1"/>
          </p:cNvSpPr>
          <p:nvPr>
            <p:ph type="body" sz="quarter" idx="14"/>
          </p:nvPr>
        </p:nvSpPr>
        <p:spPr>
          <a:xfrm>
            <a:off x="937259" y="1624329"/>
            <a:ext cx="9666644" cy="6985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Point 1 Goes Here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sz="1600" b="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Body Copy Goes Here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956102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A410A-4957-8A4E-A095-1023A90BF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2421" y="800753"/>
            <a:ext cx="8001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FD686-74E5-384D-B71D-AE5241C4A592}"/>
              </a:ext>
            </a:extLst>
          </p:cNvPr>
          <p:cNvSpPr txBox="1"/>
          <p:nvPr userDrawn="1"/>
        </p:nvSpPr>
        <p:spPr>
          <a:xfrm>
            <a:off x="938445" y="617541"/>
            <a:ext cx="58414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latin typeface="Segoe UI" panose="020B0502040204020203" pitchFamily="34" charset="0"/>
                <a:cs typeface="Segoe UI" panose="020B0502040204020203" pitchFamily="34" charset="0"/>
              </a:rPr>
              <a:t>Recognition &amp; Awards</a:t>
            </a:r>
            <a:endParaRPr lang="en-US" sz="4400" b="0" i="0" dirty="0">
              <a:solidFill>
                <a:srgbClr val="0016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252D-65BA-9949-A6D7-9AA947DB78A9}"/>
              </a:ext>
            </a:extLst>
          </p:cNvPr>
          <p:cNvSpPr txBox="1"/>
          <p:nvPr userDrawn="1"/>
        </p:nvSpPr>
        <p:spPr>
          <a:xfrm>
            <a:off x="938445" y="1439150"/>
            <a:ext cx="90841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These are just a few awards we’re proud of from recent years: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D7D00-C70A-3B42-AAD5-A4418D142D1D}"/>
              </a:ext>
            </a:extLst>
          </p:cNvPr>
          <p:cNvSpPr txBox="1"/>
          <p:nvPr userDrawn="1"/>
        </p:nvSpPr>
        <p:spPr>
          <a:xfrm>
            <a:off x="1028166" y="2120214"/>
            <a:ext cx="5662053" cy="32864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First </a:t>
            </a: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Tableau </a:t>
            </a: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Gold Partner </a:t>
            </a:r>
            <a:b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</a:t>
            </a: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Snowflake</a:t>
            </a: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Partner of the Year</a:t>
            </a:r>
            <a:b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</a:t>
            </a: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Tableau </a:t>
            </a: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Partner of the Year </a:t>
            </a:r>
            <a:b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</a:t>
            </a: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Tableau </a:t>
            </a: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Training Partner of the Year</a:t>
            </a:r>
            <a:b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</a:t>
            </a: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Tableau </a:t>
            </a: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APAC Partner of the Year </a:t>
            </a:r>
            <a:b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</a:t>
            </a: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Tableau </a:t>
            </a: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EMEA Partner of the Year </a:t>
            </a:r>
            <a:b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</a:t>
            </a: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Inc. 5000 </a:t>
            </a: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Fastest-Growing Private Companies </a:t>
            </a:r>
          </a:p>
          <a:p>
            <a:pPr>
              <a:lnSpc>
                <a:spcPts val="2800"/>
              </a:lnSpc>
            </a:pP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</a:t>
            </a: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Forbes</a:t>
            </a: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Small Giant</a:t>
            </a:r>
          </a:p>
          <a:p>
            <a:pPr>
              <a:lnSpc>
                <a:spcPts val="2800"/>
              </a:lnSpc>
            </a:pP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</a:t>
            </a: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CRN</a:t>
            </a:r>
            <a:r>
              <a:rPr lang="en-US" sz="1800" b="0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Tech Elite</a:t>
            </a:r>
          </a:p>
        </p:txBody>
      </p:sp>
    </p:spTree>
    <p:extLst>
      <p:ext uri="{BB962C8B-B14F-4D97-AF65-F5344CB8AC3E}">
        <p14:creationId xmlns:p14="http://schemas.microsoft.com/office/powerpoint/2010/main" val="83474812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8BB8-C29E-4960-8A04-AC573A929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9305D-D7F0-4237-8174-9FF27E50F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89F71-97BC-40F3-AE07-3F2C5238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3CDD-3AF4-41F3-B916-1B6B4DD1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9949C-0BD2-433B-BFBA-06394910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2904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379F-FA87-4BBF-A13F-D826F914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D18FA-7831-4E59-B6A5-62B2B686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DE126-EF21-420C-A7D4-47F02F50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66846-6FEC-45F6-B7EF-C4F00F53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DDD04-7379-407E-BE7F-3C851218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2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s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(1 Column and Image layout)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6306738" y="1470026"/>
            <a:ext cx="5428063" cy="491553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latin typeface="+mj-lt"/>
              </a:defRPr>
            </a:lvl1pPr>
          </a:lstStyle>
          <a:p>
            <a:r>
              <a:rPr lang="en-US"/>
              <a:t>Insert a picture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509444" y="1470026"/>
            <a:ext cx="5383357" cy="4915535"/>
          </a:xfrm>
          <a:prstGeom prst="rect">
            <a:avLst/>
          </a:prstGeom>
        </p:spPr>
        <p:txBody>
          <a:bodyPr vert="horz"/>
          <a:lstStyle>
            <a:lvl1pPr marL="228594" indent="-228594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2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8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6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2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5" name="Freeform 24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7" name="Freeform 26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8" name="Freeform 27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9" name="Freeform 28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7247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6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DC09-6C31-4C58-8249-0AF04BAB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E1011-044F-4679-9D0C-F76EC3FC2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11EB6-82BB-4FA6-8CB9-52ABE7F0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28A7-62B5-4F8D-970F-C9388640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69FF0-8DCF-4057-A59D-87D1E870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771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65DE-D65B-4684-A82B-475CC3C0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9EF07-0672-425F-83AC-FAAEB3B37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589EF-0F45-430D-B9F1-AD4F1E2D1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740AC-7FA5-483C-A8C1-7249FA10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C79CC-1320-4F54-8E6D-DA762D5F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E3D95-02AF-4835-9959-E1C85DFE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4958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B93-F262-45FD-AA3B-00F09507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94971-DDBE-4ABF-BC9A-DA4AF313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304F1-BF0F-499B-B436-72C8EEEAF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8D016-6158-47C5-992B-CBF2B70F7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66AF3-3665-45BA-9EDA-B8442C40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C0B7B-920E-4306-8309-BFF299B0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978234-E0FC-426B-8ED3-46421E32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B6596-9F35-4B74-A43C-CD980AC0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80194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DD646-A248-498E-A9C0-BB2BD898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65B29-F475-4ED9-8BE8-F4961ED9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D5192-D2D9-4B36-84E7-90670D6D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0B6C2-546E-430A-90A4-C7560A2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11589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9A9F5-EE9E-47AE-80FB-DC9B3727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B4A6D-D930-424B-8247-C0CC5EAF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B68DE-D655-4FA0-B9E4-9CE03074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72716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C026-A88A-4066-9196-E6B2C5B3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DE2E-7FF8-4C4E-A714-31EE36D7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9339B-8F0B-4AF0-B32D-E8E538FA6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85F2A-18A9-4C23-97DC-207D4D8A9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D821A-6C77-4FA8-A02D-301F99F8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B27AC-EAE9-4036-A3F2-BB4186F9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9540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8DD7-8C21-47CE-9D8F-65644B18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BC5D8-3EEA-4F3D-BCC4-4612FEBE4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7D094-B846-4D71-83C9-2CB67457B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DD6E2-1745-4C1F-ABFB-B15E0F13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47757-1112-405E-8CCA-B9602744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CE5B4-903A-4A88-AB05-6BBF31CB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8549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925E-807C-4C20-8CBC-58ED9830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EA7C0-6481-4878-8EAE-2DD220CA0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8354-D31E-494C-846D-25104B67C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E5749-722C-4E06-99B1-23E21E66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B0B03-87A6-4FA2-A059-2D63038C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6214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3FAD1-95F0-4127-8D5F-C8EBF0D1D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C4D4A-F1B2-4D0A-8D4E-BAAC981EE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866DF-0021-449D-945D-60BFA8F2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E6879-EBCD-4133-820A-9C922608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96787-308F-4E21-9D3D-1F3231BC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21916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ADBD-6D31-3D4A-B826-AB3D1DB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733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3" r="4619" b="23781"/>
          <a:stretch/>
        </p:blipFill>
        <p:spPr>
          <a:xfrm>
            <a:off x="0" y="5226568"/>
            <a:ext cx="12192000" cy="163143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5133975"/>
            <a:ext cx="12192000" cy="1724025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(Agenda)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509444" y="1470026"/>
            <a:ext cx="8291656" cy="4915535"/>
          </a:xfrm>
          <a:prstGeom prst="rect">
            <a:avLst/>
          </a:prstGeom>
        </p:spPr>
        <p:txBody>
          <a:bodyPr vert="horz"/>
          <a:lstStyle>
            <a:lvl1pPr marL="228594" indent="-228594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3"/>
              </a:buBlip>
              <a:defRPr lang="en-US" sz="2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4"/>
              </a:buBlip>
              <a:defRPr lang="en-US" sz="18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4"/>
              </a:buBlip>
              <a:defRPr lang="en-US" sz="16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4"/>
              </a:buBlip>
              <a:defRPr lang="en-US" sz="1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4"/>
              </a:buBlip>
              <a:defRPr lang="en-US" sz="12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5" name="Freeform 24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7" name="Freeform 26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8" name="Freeform 27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9" name="Freeform 28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686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6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C335D2-3AC4-0940-B95B-A71ACD7A53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750" y="2381250"/>
            <a:ext cx="3746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7798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DB8A-D6BC-E04F-AC21-83882C9386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08885"/>
            <a:ext cx="9144000" cy="840230"/>
          </a:xfrm>
        </p:spPr>
        <p:txBody>
          <a:bodyPr anchor="b">
            <a:sp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204F9-9FAB-4B49-8B3B-C1CB091E3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036"/>
            <a:ext cx="91440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7A276-F644-0F40-BE5D-A02CFECB26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6213" y="1928812"/>
            <a:ext cx="2279575" cy="3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0819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Way People Meet Te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36B9D-5B7A-0247-BDB5-78428EDF7584}"/>
              </a:ext>
            </a:extLst>
          </p:cNvPr>
          <p:cNvSpPr txBox="1"/>
          <p:nvPr userDrawn="1"/>
        </p:nvSpPr>
        <p:spPr>
          <a:xfrm>
            <a:off x="4129122" y="3069780"/>
            <a:ext cx="392566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chemeClr val="bg2"/>
                </a:solidFill>
                <a:latin typeface="Segoe UI" panose="020B0502040204020203" pitchFamily="34" charset="0"/>
                <a:ea typeface="Arial Black" charset="0"/>
                <a:cs typeface="Segoe UI" panose="020B0502040204020203" pitchFamily="34" charset="0"/>
              </a:rPr>
              <a:t>INTERWORKS</a:t>
            </a:r>
          </a:p>
          <a:p>
            <a:pPr algn="ctr"/>
            <a:r>
              <a:rPr lang="en-US" sz="1900" spc="30" dirty="0">
                <a:solidFill>
                  <a:schemeClr val="bg2"/>
                </a:solidFill>
                <a:latin typeface="Segoe UI" panose="020B0502040204020203" pitchFamily="34" charset="0"/>
                <a:ea typeface="Arial" charset="0"/>
                <a:cs typeface="Segoe UI" panose="020B0502040204020203" pitchFamily="34" charset="0"/>
              </a:rPr>
              <a:t>THE WAY PEOPLE MEET TECH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F92A582-3ACC-1D41-BC51-D6F035970E7E}"/>
              </a:ext>
            </a:extLst>
          </p:cNvPr>
          <p:cNvSpPr/>
          <p:nvPr userDrawn="1"/>
        </p:nvSpPr>
        <p:spPr>
          <a:xfrm>
            <a:off x="3998136" y="2861849"/>
            <a:ext cx="4195728" cy="1435831"/>
          </a:xfrm>
          <a:custGeom>
            <a:avLst/>
            <a:gdLst>
              <a:gd name="connsiteX0" fmla="*/ 1371600 w 3913322"/>
              <a:gd name="connsiteY0" fmla="*/ 0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  <a:gd name="connsiteX0" fmla="*/ 1371600 w 3913322"/>
              <a:gd name="connsiteY0" fmla="*/ 0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3322" h="1286359">
                <a:moveTo>
                  <a:pt x="1371600" y="0"/>
                </a:moveTo>
                <a:lnTo>
                  <a:pt x="0" y="0"/>
                </a:lnTo>
                <a:lnTo>
                  <a:pt x="0" y="1286359"/>
                </a:lnTo>
                <a:lnTo>
                  <a:pt x="3913322" y="1286359"/>
                </a:lnTo>
                <a:lnTo>
                  <a:pt x="3913322" y="7749"/>
                </a:lnTo>
                <a:lnTo>
                  <a:pt x="2502977" y="7749"/>
                </a:lnTo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25215-ECF4-1B4C-919D-FF307BBDA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-1" r="69132" b="-1687"/>
          <a:stretch/>
        </p:blipFill>
        <p:spPr>
          <a:xfrm>
            <a:off x="5763196" y="2676804"/>
            <a:ext cx="665607" cy="3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75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-Focused Consultanc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F9D742-34B2-DD4C-908F-33A83B855A39}"/>
              </a:ext>
            </a:extLst>
          </p:cNvPr>
          <p:cNvSpPr txBox="1"/>
          <p:nvPr userDrawn="1"/>
        </p:nvSpPr>
        <p:spPr>
          <a:xfrm>
            <a:off x="3295355" y="2954979"/>
            <a:ext cx="5601291" cy="122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ea typeface="Segoe UI Emoji" panose="020F0502020204030204" pitchFamily="34" charset="0"/>
                <a:cs typeface="Segoe UI" panose="020B0502040204020203" pitchFamily="34" charset="0"/>
              </a:rPr>
              <a:t>InterWorks is a people-focused consultancy, delivering tech solutions to clients in search </a:t>
            </a:r>
            <a:b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ea typeface="Segoe UI Emoji" panose="020F0502020204030204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ea typeface="Segoe UI Emoji" panose="020F0502020204030204" pitchFamily="34" charset="0"/>
                <a:cs typeface="Segoe UI" panose="020B0502040204020203" pitchFamily="34" charset="0"/>
              </a:rPr>
              <a:t>of premier service and expertise.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E842A3F-1455-AF48-AE6F-D0FF97F84A17}"/>
              </a:ext>
            </a:extLst>
          </p:cNvPr>
          <p:cNvSpPr/>
          <p:nvPr userDrawn="1"/>
        </p:nvSpPr>
        <p:spPr>
          <a:xfrm>
            <a:off x="2930471" y="2571255"/>
            <a:ext cx="6331058" cy="1867546"/>
          </a:xfrm>
          <a:custGeom>
            <a:avLst/>
            <a:gdLst>
              <a:gd name="connsiteX0" fmla="*/ 1371600 w 3913322"/>
              <a:gd name="connsiteY0" fmla="*/ 0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  <a:gd name="connsiteX0" fmla="*/ 1722237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  <a:gd name="connsiteX0" fmla="*/ 1722237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236075 w 3913322"/>
              <a:gd name="connsiteY5" fmla="*/ 13581 h 1286359"/>
              <a:gd name="connsiteX0" fmla="*/ 1680370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236075 w 3913322"/>
              <a:gd name="connsiteY5" fmla="*/ 13581 h 1286359"/>
              <a:gd name="connsiteX0" fmla="*/ 1680370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262242 w 3913322"/>
              <a:gd name="connsiteY5" fmla="*/ 7749 h 128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3322" h="1286359">
                <a:moveTo>
                  <a:pt x="1680370" y="5832"/>
                </a:moveTo>
                <a:lnTo>
                  <a:pt x="0" y="0"/>
                </a:lnTo>
                <a:lnTo>
                  <a:pt x="0" y="1286359"/>
                </a:lnTo>
                <a:lnTo>
                  <a:pt x="3913322" y="1286359"/>
                </a:lnTo>
                <a:lnTo>
                  <a:pt x="3913322" y="7749"/>
                </a:lnTo>
                <a:lnTo>
                  <a:pt x="2262242" y="7749"/>
                </a:lnTo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2C8C7-71B3-C748-9598-29B7F4914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-1" r="69132" b="-1687"/>
          <a:stretch/>
        </p:blipFill>
        <p:spPr>
          <a:xfrm>
            <a:off x="5788596" y="2384704"/>
            <a:ext cx="665607" cy="3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539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D4F458-9FFD-8E4D-AC98-9567686F3A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2421" y="800753"/>
            <a:ext cx="8001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C983BC-0F30-BD40-8B9F-FA384AE8E6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9800" y="2155738"/>
            <a:ext cx="1031240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E1C5E-BC95-C041-AAD3-E2A7742D9A00}"/>
              </a:ext>
            </a:extLst>
          </p:cNvPr>
          <p:cNvSpPr txBox="1"/>
          <p:nvPr userDrawn="1"/>
        </p:nvSpPr>
        <p:spPr>
          <a:xfrm>
            <a:off x="938445" y="617541"/>
            <a:ext cx="58414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latin typeface="Segoe UI" panose="020B0502040204020203" pitchFamily="34" charset="0"/>
                <a:cs typeface="Segoe UI" panose="020B0502040204020203" pitchFamily="34" charset="0"/>
              </a:rPr>
              <a:t>Our Clients</a:t>
            </a:r>
            <a:endParaRPr lang="en-US" sz="4400" b="0" i="0" dirty="0">
              <a:solidFill>
                <a:srgbClr val="0016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CC9-1F8C-674F-AC5C-776365A55389}"/>
              </a:ext>
            </a:extLst>
          </p:cNvPr>
          <p:cNvSpPr txBox="1"/>
          <p:nvPr userDrawn="1"/>
        </p:nvSpPr>
        <p:spPr>
          <a:xfrm>
            <a:off x="938444" y="1327559"/>
            <a:ext cx="48590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(At least a few of them)</a:t>
            </a:r>
          </a:p>
        </p:txBody>
      </p:sp>
    </p:spTree>
    <p:extLst>
      <p:ext uri="{BB962C8B-B14F-4D97-AF65-F5344CB8AC3E}">
        <p14:creationId xmlns:p14="http://schemas.microsoft.com/office/powerpoint/2010/main" val="144744311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t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9A408-8281-E54D-8F60-1B2A55438129}"/>
              </a:ext>
            </a:extLst>
          </p:cNvPr>
          <p:cNvSpPr txBox="1"/>
          <p:nvPr userDrawn="1"/>
        </p:nvSpPr>
        <p:spPr>
          <a:xfrm>
            <a:off x="938445" y="1619010"/>
            <a:ext cx="4724400" cy="160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Started in 1996, InterWorks was founded on the simple idea of doing work we love all while having fun. Paired with a drive for absolute client satisfaction, this culture earned us a reputation </a:t>
            </a:r>
            <a:b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the best IT solutions provider in the region.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962FF-0B65-3949-AB90-45FB74473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3429000"/>
            <a:ext cx="11531600" cy="231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BD1F1-1955-2542-A6F2-DACC5AE049A6}"/>
              </a:ext>
            </a:extLst>
          </p:cNvPr>
          <p:cNvSpPr txBox="1"/>
          <p:nvPr userDrawn="1"/>
        </p:nvSpPr>
        <p:spPr>
          <a:xfrm>
            <a:off x="6985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1996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founded in Stillwater, Oklahoma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1838C-E712-E941-8014-279503994018}"/>
              </a:ext>
            </a:extLst>
          </p:cNvPr>
          <p:cNvSpPr txBox="1"/>
          <p:nvPr userDrawn="1"/>
        </p:nvSpPr>
        <p:spPr>
          <a:xfrm>
            <a:off x="28956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2001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becomes 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Dell partner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BA624-A7F4-7840-A89F-1F6BD1C8796D}"/>
              </a:ext>
            </a:extLst>
          </p:cNvPr>
          <p:cNvSpPr txBox="1"/>
          <p:nvPr userDrawn="1"/>
        </p:nvSpPr>
        <p:spPr>
          <a:xfrm>
            <a:off x="50546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2009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becomes 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Tableau partner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94F9D-D490-EE43-BDE4-0226677585FE}"/>
              </a:ext>
            </a:extLst>
          </p:cNvPr>
          <p:cNvSpPr txBox="1"/>
          <p:nvPr userDrawn="1"/>
        </p:nvSpPr>
        <p:spPr>
          <a:xfrm>
            <a:off x="72263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2013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EU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formed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13267-D349-1F4A-911C-5CAE5C1F1F85}"/>
              </a:ext>
            </a:extLst>
          </p:cNvPr>
          <p:cNvSpPr txBox="1"/>
          <p:nvPr userDrawn="1"/>
        </p:nvSpPr>
        <p:spPr>
          <a:xfrm>
            <a:off x="94361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expands to Australia and Singapore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2B4AE-7B7D-3140-AFF7-F96E392F96FF}"/>
              </a:ext>
            </a:extLst>
          </p:cNvPr>
          <p:cNvSpPr txBox="1"/>
          <p:nvPr userDrawn="1"/>
        </p:nvSpPr>
        <p:spPr>
          <a:xfrm>
            <a:off x="938445" y="617541"/>
            <a:ext cx="39206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Story</a:t>
            </a:r>
          </a:p>
        </p:txBody>
      </p:sp>
    </p:spTree>
    <p:extLst>
      <p:ext uri="{BB962C8B-B14F-4D97-AF65-F5344CB8AC3E}">
        <p14:creationId xmlns:p14="http://schemas.microsoft.com/office/powerpoint/2010/main" val="426687175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 St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74912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(Lock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9A408-8281-E54D-8F60-1B2A55438129}"/>
              </a:ext>
            </a:extLst>
          </p:cNvPr>
          <p:cNvSpPr txBox="1"/>
          <p:nvPr userDrawn="1"/>
        </p:nvSpPr>
        <p:spPr>
          <a:xfrm>
            <a:off x="938445" y="1619010"/>
            <a:ext cx="5130800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We’ve always maintained that people are our greatest strength, but what is it about those people that set themselves apart? For us, an InterWorker is someone who embodies these principles: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4E78D-8A2E-B94A-90F4-8A13F7064DB3}"/>
              </a:ext>
            </a:extLst>
          </p:cNvPr>
          <p:cNvSpPr txBox="1"/>
          <p:nvPr userDrawn="1"/>
        </p:nvSpPr>
        <p:spPr>
          <a:xfrm>
            <a:off x="938445" y="3125080"/>
            <a:ext cx="4064000" cy="1977786"/>
          </a:xfrm>
          <a:prstGeom prst="rect">
            <a:avLst/>
          </a:prstGeom>
          <a:noFill/>
        </p:spPr>
        <p:txBody>
          <a:bodyPr wrap="square" numCol="2" spcCol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Skill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Reliability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Ethic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Adaptability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Teamwork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Attitude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4B167-F7DB-314B-8B0B-BB6462CEC574}"/>
              </a:ext>
            </a:extLst>
          </p:cNvPr>
          <p:cNvSpPr txBox="1"/>
          <p:nvPr userDrawn="1"/>
        </p:nvSpPr>
        <p:spPr>
          <a:xfrm>
            <a:off x="938445" y="617541"/>
            <a:ext cx="39206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Values</a:t>
            </a:r>
          </a:p>
        </p:txBody>
      </p:sp>
    </p:spTree>
    <p:extLst>
      <p:ext uri="{BB962C8B-B14F-4D97-AF65-F5344CB8AC3E}">
        <p14:creationId xmlns:p14="http://schemas.microsoft.com/office/powerpoint/2010/main" val="229318333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(Edit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D598E-67DF-6443-95A7-BC40FDCCFC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8" y="1675006"/>
            <a:ext cx="5892800" cy="1236988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About Values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7A74A4-793C-504A-9266-2FBFFFF2BE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2898" y="3202722"/>
            <a:ext cx="1778000" cy="2227922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List of Values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3711538-A8B9-644F-B974-2BE743D7E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8967" y="3202722"/>
            <a:ext cx="1867210" cy="2227922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And Here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75469A05-B5DF-DD47-9B05-811373D6B0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98" y="686906"/>
            <a:ext cx="5300662" cy="703387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Our Values</a:t>
            </a:r>
          </a:p>
        </p:txBody>
      </p:sp>
    </p:spTree>
    <p:extLst>
      <p:ext uri="{BB962C8B-B14F-4D97-AF65-F5344CB8AC3E}">
        <p14:creationId xmlns:p14="http://schemas.microsoft.com/office/powerpoint/2010/main" val="5132118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9320D-2A50-D043-9639-723763BB5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6500" y="2527300"/>
            <a:ext cx="4699000" cy="180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A3C112-24B1-4B45-BB7B-819DA17D8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057" y="4108350"/>
            <a:ext cx="673100" cy="67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86A43-9B5E-2E4D-935A-EA0217A4B4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175" y="1972703"/>
            <a:ext cx="673100" cy="673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E96467-1721-8444-B6C1-0FC83EDD65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75805" y="4108350"/>
            <a:ext cx="673100" cy="673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BC4088-0502-1A47-AFC8-C6062279D34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16049" y="1973361"/>
            <a:ext cx="673100" cy="673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FCA444-99CE-D54D-9840-0B65A49E73F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759450" y="4490491"/>
            <a:ext cx="673100" cy="67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40EF60-5B25-354E-B6AC-FCB24157D4CD}"/>
              </a:ext>
            </a:extLst>
          </p:cNvPr>
          <p:cNvSpPr txBox="1"/>
          <p:nvPr userDrawn="1"/>
        </p:nvSpPr>
        <p:spPr>
          <a:xfrm>
            <a:off x="3666461" y="1327559"/>
            <a:ext cx="48590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Way Our Clients Meet Tech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742379-D9B0-4E42-B4A0-CD7971AE227A}"/>
              </a:ext>
            </a:extLst>
          </p:cNvPr>
          <p:cNvSpPr txBox="1"/>
          <p:nvPr userDrawn="1"/>
        </p:nvSpPr>
        <p:spPr>
          <a:xfrm>
            <a:off x="809388" y="2646461"/>
            <a:ext cx="328642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Infrastructure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backbone of your business operations, built for efficiency.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18D92-54AD-B34F-BC55-DD30F64A9E3A}"/>
              </a:ext>
            </a:extLst>
          </p:cNvPr>
          <p:cNvSpPr txBox="1"/>
          <p:nvPr userDrawn="1"/>
        </p:nvSpPr>
        <p:spPr>
          <a:xfrm>
            <a:off x="8150780" y="2646461"/>
            <a:ext cx="34218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Data Management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Maintaining consistent and quality data at scale, all primed for analysis.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EBA94D-AD24-AF4D-9558-20A598963CB2}"/>
              </a:ext>
            </a:extLst>
          </p:cNvPr>
          <p:cNvSpPr txBox="1"/>
          <p:nvPr userDrawn="1"/>
        </p:nvSpPr>
        <p:spPr>
          <a:xfrm>
            <a:off x="7701410" y="4780546"/>
            <a:ext cx="34218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Enablement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empowered, independent communities that are built to last.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B9C5A0-CB8C-2A48-B925-51AFE53D5A0A}"/>
              </a:ext>
            </a:extLst>
          </p:cNvPr>
          <p:cNvSpPr txBox="1"/>
          <p:nvPr userDrawn="1"/>
        </p:nvSpPr>
        <p:spPr>
          <a:xfrm>
            <a:off x="1242330" y="4781450"/>
            <a:ext cx="32525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Analytics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practice of bringing data to life to uncover meaningful insight.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AE9B3F-5328-834D-9B25-EB98D2870CE1}"/>
              </a:ext>
            </a:extLst>
          </p:cNvPr>
          <p:cNvSpPr txBox="1"/>
          <p:nvPr userDrawn="1"/>
        </p:nvSpPr>
        <p:spPr>
          <a:xfrm>
            <a:off x="4558253" y="5163591"/>
            <a:ext cx="3075494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Strategy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Connecting the dots and charting a path to success.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3393F0-E79E-1245-AAF2-2B408A1CC971}"/>
              </a:ext>
            </a:extLst>
          </p:cNvPr>
          <p:cNvSpPr txBox="1"/>
          <p:nvPr userDrawn="1"/>
        </p:nvSpPr>
        <p:spPr>
          <a:xfrm>
            <a:off x="4135683" y="617541"/>
            <a:ext cx="39206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0" i="0" dirty="0">
                <a:latin typeface="Segoe UI" panose="020B0502040204020203" pitchFamily="34" charset="0"/>
                <a:cs typeface="Segoe UI" panose="020B0502040204020203" pitchFamily="34" charset="0"/>
              </a:rPr>
              <a:t>What We Do</a:t>
            </a:r>
            <a:endParaRPr lang="en-US" sz="4400" b="0" i="0" dirty="0">
              <a:solidFill>
                <a:srgbClr val="0016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9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2017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280555" y="6541506"/>
              <a:ext cx="180255" cy="177913"/>
              <a:chOff x="2940050" y="1514476"/>
              <a:chExt cx="4643438" cy="4583111"/>
            </a:xfrm>
            <a:solidFill>
              <a:schemeClr val="accent1">
                <a:alpha val="50000"/>
              </a:schemeClr>
            </a:solidFill>
          </p:grpSpPr>
          <p:sp>
            <p:nvSpPr>
              <p:cNvPr id="17" name="Freeform 16"/>
              <p:cNvSpPr>
                <a:spLocks noChangeArrowheads="1"/>
              </p:cNvSpPr>
              <p:nvPr/>
            </p:nvSpPr>
            <p:spPr bwMode="auto">
              <a:xfrm>
                <a:off x="5507046" y="1514476"/>
                <a:ext cx="1576381" cy="1741481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19" name="Freeform 18"/>
              <p:cNvSpPr>
                <a:spLocks noChangeArrowheads="1"/>
              </p:cNvSpPr>
              <p:nvPr/>
            </p:nvSpPr>
            <p:spPr bwMode="auto">
              <a:xfrm>
                <a:off x="5970579" y="2924163"/>
                <a:ext cx="1612909" cy="1784346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5499113" y="4398972"/>
                <a:ext cx="1590678" cy="169861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3435345" y="4359275"/>
                <a:ext cx="1571616" cy="173671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2940050" y="2924163"/>
                <a:ext cx="1606547" cy="1771646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3424242" y="1514476"/>
                <a:ext cx="1598613" cy="1708147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4724395" y="3267085"/>
                <a:ext cx="1071555" cy="1093787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2425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A410A-4957-8A4E-A095-1023A90BF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2421" y="800753"/>
            <a:ext cx="8001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FD686-74E5-384D-B71D-AE5241C4A592}"/>
              </a:ext>
            </a:extLst>
          </p:cNvPr>
          <p:cNvSpPr txBox="1"/>
          <p:nvPr userDrawn="1"/>
        </p:nvSpPr>
        <p:spPr>
          <a:xfrm>
            <a:off x="938445" y="617541"/>
            <a:ext cx="58414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latin typeface="Segoe UI" panose="020B0502040204020203" pitchFamily="34" charset="0"/>
                <a:cs typeface="Segoe UI" panose="020B0502040204020203" pitchFamily="34" charset="0"/>
              </a:rPr>
              <a:t>Recognition &amp; Awards</a:t>
            </a:r>
            <a:endParaRPr lang="en-US" sz="4400" b="0" i="0" dirty="0">
              <a:solidFill>
                <a:srgbClr val="0016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252D-65BA-9949-A6D7-9AA947DB78A9}"/>
              </a:ext>
            </a:extLst>
          </p:cNvPr>
          <p:cNvSpPr txBox="1"/>
          <p:nvPr userDrawn="1"/>
        </p:nvSpPr>
        <p:spPr>
          <a:xfrm>
            <a:off x="938445" y="1439150"/>
            <a:ext cx="58414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These are just a few awards we’re proud of from recent years: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D7D00-C70A-3B42-AAD5-A4418D142D1D}"/>
              </a:ext>
            </a:extLst>
          </p:cNvPr>
          <p:cNvSpPr txBox="1"/>
          <p:nvPr userDrawn="1"/>
        </p:nvSpPr>
        <p:spPr>
          <a:xfrm>
            <a:off x="1295796" y="2700391"/>
            <a:ext cx="5662053" cy="32864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First Tableau Gold Partner 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Snowflake Partner of the Year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Tableau Partner of the Year 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Tableau Training Partner of the Year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Tableau APAC Partner of the Year 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Tableau EMEA Partner of the Year 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Inc. 5000 Fastest-Growing Private Companies </a:t>
            </a:r>
          </a:p>
          <a:p>
            <a:pPr>
              <a:lnSpc>
                <a:spcPts val="2800"/>
              </a:lnSpc>
            </a:pP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Forbes Small Giant</a:t>
            </a:r>
          </a:p>
          <a:p>
            <a:pPr>
              <a:lnSpc>
                <a:spcPts val="2800"/>
              </a:lnSpc>
            </a:pP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CRN Tech Elite</a:t>
            </a:r>
          </a:p>
        </p:txBody>
      </p:sp>
    </p:spTree>
    <p:extLst>
      <p:ext uri="{BB962C8B-B14F-4D97-AF65-F5344CB8AC3E}">
        <p14:creationId xmlns:p14="http://schemas.microsoft.com/office/powerpoint/2010/main" val="25383720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5DBD43-5863-4C48-8F3C-B68DA1386E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08885"/>
            <a:ext cx="9144000" cy="840230"/>
          </a:xfrm>
        </p:spPr>
        <p:txBody>
          <a:bodyPr anchor="b">
            <a:sp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Transition Slide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D2C9C35-3069-ED42-98F2-FAB805050E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036"/>
            <a:ext cx="91440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 can use this to transition to a new topic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51D62-94BB-5C4E-B2CE-D8362F522C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68410" b="-495"/>
          <a:stretch/>
        </p:blipFill>
        <p:spPr>
          <a:xfrm>
            <a:off x="5753343" y="1777096"/>
            <a:ext cx="685314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102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E33D-2210-C84E-A37D-5C0957FD8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8" y="685182"/>
            <a:ext cx="8709210" cy="729430"/>
          </a:xfrm>
        </p:spPr>
        <p:txBody>
          <a:bodyPr/>
          <a:lstStyle/>
          <a:p>
            <a:r>
              <a:rPr lang="en-US" dirty="0"/>
              <a:t>Powered by People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08CCEE1-0167-E640-9CF7-F0AD4B9DAA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897" y="2364059"/>
            <a:ext cx="2738716" cy="3808758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E7C41E1-780C-BD49-B731-5259516C9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97" y="1855694"/>
            <a:ext cx="2738716" cy="41915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9F7D38A-9D1E-B24D-8E6C-655C7A421D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5668" y="2364059"/>
            <a:ext cx="2738716" cy="3808758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61F54D-D580-5E4A-B17F-CD6F8E5016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75668" y="1855694"/>
            <a:ext cx="2738716" cy="41915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CDF10AB-D8E3-AC40-BC96-382ADAC68F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08439" y="2364059"/>
            <a:ext cx="2738716" cy="3808758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B633A3-75FD-A646-B08C-E715D6BD72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08439" y="1855694"/>
            <a:ext cx="2738716" cy="41915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3657898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8FB7-EDA3-2845-9956-518302E5E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872-B2DA-BE4F-B0E3-77CB9014B9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5778" y="1653988"/>
            <a:ext cx="9045388" cy="452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Point Goes Here</a:t>
            </a:r>
          </a:p>
          <a:p>
            <a:pPr lvl="1"/>
            <a:r>
              <a:rPr lang="en-US" dirty="0"/>
              <a:t>Copy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A410A-4957-8A4E-A095-1023A90BF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2421" y="800753"/>
            <a:ext cx="800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377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py w/ Triang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B460BB-2348-054C-9968-197771314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8" y="685182"/>
            <a:ext cx="9045388" cy="729430"/>
          </a:xfrm>
        </p:spPr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B4C80B7-70A3-5843-A10C-A6112AB31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5778" y="1653988"/>
            <a:ext cx="9045388" cy="452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Point Goes Here</a:t>
            </a:r>
          </a:p>
          <a:p>
            <a:pPr lvl="1"/>
            <a:r>
              <a:rPr lang="en-US" dirty="0"/>
              <a:t>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09174993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 / Half Copy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09BF6-D807-4B41-B10E-F7E16F31D8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D186CD-29A8-A041-BA2F-A3075CDDB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8" y="685182"/>
            <a:ext cx="3881716" cy="13991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4682943-1479-4F40-A9CA-4FBC3E559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2315752"/>
            <a:ext cx="4844586" cy="3683603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96963100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 / Half Copy Slide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AEEE7-665B-954E-B34A-434BF9A521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D186CD-29A8-A041-BA2F-A3075CDDB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9" y="685182"/>
            <a:ext cx="3881716" cy="1311128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9FE4C26-1EDB-4C41-926A-B17BBD1AD7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2315752"/>
            <a:ext cx="4844586" cy="3683603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0518031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With Us (Lock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8E6477-87E1-254A-8C2E-500472BB4374}"/>
              </a:ext>
            </a:extLst>
          </p:cNvPr>
          <p:cNvSpPr txBox="1"/>
          <p:nvPr userDrawn="1"/>
        </p:nvSpPr>
        <p:spPr>
          <a:xfrm>
            <a:off x="938445" y="1524880"/>
            <a:ext cx="4660900" cy="2216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0" i="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want a glimpse into InterWorks’  distinct culture, look no further than  our people. Though each person is  unique in ability and background, they  share a passion for helping others that</a:t>
            </a:r>
          </a:p>
          <a:p>
            <a:pPr>
              <a:lnSpc>
                <a:spcPct val="125000"/>
              </a:lnSpc>
            </a:pPr>
            <a:r>
              <a:rPr lang="en-US" sz="1600" b="0" i="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underlines everything we do. When you  work with us, it’s like you’re one of us –  and we take care of our own.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F69E7-EAB2-C347-B76D-720F76023391}"/>
              </a:ext>
            </a:extLst>
          </p:cNvPr>
          <p:cNvSpPr txBox="1"/>
          <p:nvPr userDrawn="1"/>
        </p:nvSpPr>
        <p:spPr>
          <a:xfrm>
            <a:off x="938445" y="4014080"/>
            <a:ext cx="4064000" cy="2139368"/>
          </a:xfrm>
          <a:prstGeom prst="rect">
            <a:avLst/>
          </a:prstGeom>
          <a:noFill/>
        </p:spPr>
        <p:txBody>
          <a:bodyPr wrap="square" numCol="1" spcCol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Want to Work with us?</a:t>
            </a:r>
          </a:p>
          <a:p>
            <a:pPr>
              <a:lnSpc>
                <a:spcPct val="125000"/>
              </a:lnSpc>
            </a:pPr>
            <a:r>
              <a:rPr lang="en-US" sz="1600" b="1" i="0" dirty="0">
                <a:solidFill>
                  <a:srgbClr val="44BFBB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 to: interworks.com</a:t>
            </a:r>
          </a:p>
          <a:p>
            <a:pPr>
              <a:lnSpc>
                <a:spcPct val="125000"/>
              </a:lnSpc>
            </a:pPr>
            <a:endParaRPr lang="en-US" sz="1600" b="1" dirty="0">
              <a:solidFill>
                <a:srgbClr val="44BFBB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Want to Join Our Team?</a:t>
            </a:r>
          </a:p>
          <a:p>
            <a:pPr>
              <a:lnSpc>
                <a:spcPct val="125000"/>
              </a:lnSpc>
            </a:pPr>
            <a:r>
              <a:rPr lang="en-US" sz="1600" b="1" i="0" dirty="0">
                <a:solidFill>
                  <a:srgbClr val="44BFBB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 to: interworks.com/careers</a:t>
            </a:r>
          </a:p>
          <a:p>
            <a:pPr>
              <a:lnSpc>
                <a:spcPct val="125000"/>
              </a:lnSpc>
            </a:pPr>
            <a:endParaRPr lang="en-US" sz="1600" b="1" dirty="0">
              <a:solidFill>
                <a:srgbClr val="44BFBB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28F9-B006-AB4E-B9AB-AD7D5DB135CE}"/>
              </a:ext>
            </a:extLst>
          </p:cNvPr>
          <p:cNvSpPr txBox="1"/>
          <p:nvPr userDrawn="1"/>
        </p:nvSpPr>
        <p:spPr>
          <a:xfrm>
            <a:off x="938445" y="617541"/>
            <a:ext cx="52740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 People</a:t>
            </a:r>
          </a:p>
        </p:txBody>
      </p:sp>
    </p:spTree>
    <p:extLst>
      <p:ext uri="{BB962C8B-B14F-4D97-AF65-F5344CB8AC3E}">
        <p14:creationId xmlns:p14="http://schemas.microsoft.com/office/powerpoint/2010/main" val="319151959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With Us (Edit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28350B8-D29C-A04E-B1D5-C8484F7D5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1574647"/>
            <a:ext cx="5274096" cy="2155394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About Working with </a:t>
            </a:r>
            <a:r>
              <a:rPr lang="en-US" dirty="0" err="1"/>
              <a:t>InterWorks</a:t>
            </a:r>
            <a:r>
              <a:rPr lang="en-US" dirty="0"/>
              <a:t>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1035830-5EEA-104A-A498-202C24F7F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2897" y="4091780"/>
            <a:ext cx="4510050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Here is a link to something: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DA58176-8FDC-3941-8B3C-6E69FC4505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897" y="4442368"/>
            <a:ext cx="4510050" cy="346406"/>
          </a:xfrm>
        </p:spPr>
        <p:txBody>
          <a:bodyPr>
            <a:normAutofit/>
          </a:bodyPr>
          <a:lstStyle>
            <a:lvl1pPr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Link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220CE48-B478-1E4D-BE3A-8E3FCC755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97" y="5098999"/>
            <a:ext cx="4510050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And another one: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17615D6-D191-6544-AE3B-6586DC8ADB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97" y="5449587"/>
            <a:ext cx="4510050" cy="346406"/>
          </a:xfrm>
        </p:spPr>
        <p:txBody>
          <a:bodyPr>
            <a:normAutofit/>
          </a:bodyPr>
          <a:lstStyle>
            <a:lvl1pPr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Link goes here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1B431BC-76D0-3443-9AA5-3B174ADCAA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97" y="686906"/>
            <a:ext cx="5300662" cy="703387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Powered by People</a:t>
            </a:r>
          </a:p>
        </p:txBody>
      </p:sp>
    </p:spTree>
    <p:extLst>
      <p:ext uri="{BB962C8B-B14F-4D97-AF65-F5344CB8AC3E}">
        <p14:creationId xmlns:p14="http://schemas.microsoft.com/office/powerpoint/2010/main" val="163960370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y Connected (Lock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B5E4B5-7F28-AF42-9CFC-BD91DBBF4503}"/>
              </a:ext>
            </a:extLst>
          </p:cNvPr>
          <p:cNvSpPr txBox="1"/>
          <p:nvPr userDrawn="1"/>
        </p:nvSpPr>
        <p:spPr>
          <a:xfrm>
            <a:off x="938444" y="2326291"/>
            <a:ext cx="4724400" cy="98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best way to keep growing is to keep learning. Check our useful resources below, and be sure to keep in touch on social media.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7A030-AC83-1742-A02F-E2015F3CDFB1}"/>
              </a:ext>
            </a:extLst>
          </p:cNvPr>
          <p:cNvSpPr txBox="1"/>
          <p:nvPr userDrawn="1"/>
        </p:nvSpPr>
        <p:spPr>
          <a:xfrm>
            <a:off x="938445" y="3560086"/>
            <a:ext cx="4380688" cy="2828018"/>
          </a:xfrm>
          <a:prstGeom prst="rect">
            <a:avLst/>
          </a:prstGeom>
          <a:noFill/>
        </p:spPr>
        <p:txBody>
          <a:bodyPr wrap="square" numCol="1" spcCol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Resources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interworks.com/blog/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interworks.com/community/case-studies/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interworks.com/community/events/</a:t>
            </a:r>
          </a:p>
          <a:p>
            <a:pPr>
              <a:lnSpc>
                <a:spcPct val="125000"/>
              </a:lnSpc>
            </a:pPr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Follow Us on Social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Simply search for @interworks on Facebook, Twitter, LinkedIn or Instagram.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35AD7-5446-CF43-8864-1BE643A25B8A}"/>
              </a:ext>
            </a:extLst>
          </p:cNvPr>
          <p:cNvSpPr txBox="1"/>
          <p:nvPr userDrawn="1"/>
        </p:nvSpPr>
        <p:spPr>
          <a:xfrm>
            <a:off x="938444" y="617541"/>
            <a:ext cx="472439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Learning.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Connected.</a:t>
            </a:r>
          </a:p>
        </p:txBody>
      </p:sp>
    </p:spTree>
    <p:extLst>
      <p:ext uri="{BB962C8B-B14F-4D97-AF65-F5344CB8AC3E}">
        <p14:creationId xmlns:p14="http://schemas.microsoft.com/office/powerpoint/2010/main" val="3839601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7000">
                <a:schemeClr val="bg1">
                  <a:alpha val="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0000">
                <a:schemeClr val="accent2">
                  <a:alpha val="34000"/>
                </a:schemeClr>
              </a:gs>
              <a:gs pos="80000">
                <a:schemeClr val="accent2">
                  <a:lumMod val="75000"/>
                  <a:alpha val="63000"/>
                </a:schemeClr>
              </a:gs>
              <a:gs pos="95000">
                <a:schemeClr val="accent2">
                  <a:lumMod val="50000"/>
                  <a:alpha val="8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496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ADBD-6D31-3D4A-B826-AB3D1DB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44852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y Connected (Edit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887705-E855-A947-9E26-38C28972F2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2374316"/>
            <a:ext cx="5274096" cy="875546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About Staying in Touch Goes Here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4115D1-4DD8-154F-A123-1D34E82E3A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2897" y="3634670"/>
            <a:ext cx="4400165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Our 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718A452-3F72-E64F-8787-859A16B02E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1003" y="4002344"/>
            <a:ext cx="4142059" cy="111606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err="1"/>
              <a:t>interworks.com</a:t>
            </a:r>
            <a:r>
              <a:rPr lang="en-US" dirty="0"/>
              <a:t>/blog/ </a:t>
            </a:r>
            <a:r>
              <a:rPr lang="en-US" dirty="0" err="1"/>
              <a:t>interworks.com</a:t>
            </a:r>
            <a:r>
              <a:rPr lang="en-US" dirty="0"/>
              <a:t>/community/case-studies/ </a:t>
            </a:r>
            <a:r>
              <a:rPr lang="en-US" dirty="0" err="1"/>
              <a:t>interworks.com</a:t>
            </a:r>
            <a:r>
              <a:rPr lang="en-US" dirty="0"/>
              <a:t>/community/events</a:t>
            </a:r>
          </a:p>
          <a:p>
            <a:pPr lvl="0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030F999-A882-3848-8886-8ABCD94948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97" y="5310870"/>
            <a:ext cx="4400165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Follow Us on Social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4067E-CA95-D24D-BDEB-B487D7B4A9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03" y="5688754"/>
            <a:ext cx="4142059" cy="72664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Simply search for @interworks on Facebook, Twitter, LinkedIn, and Instagram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9ED57761-F7DE-9549-B2D3-F0946E06B0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97" y="686906"/>
            <a:ext cx="4935389" cy="1425210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Keep Learning. Stay Connected.</a:t>
            </a:r>
          </a:p>
        </p:txBody>
      </p:sp>
    </p:spTree>
    <p:extLst>
      <p:ext uri="{BB962C8B-B14F-4D97-AF65-F5344CB8AC3E}">
        <p14:creationId xmlns:p14="http://schemas.microsoft.com/office/powerpoint/2010/main" val="22961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0555" y="6535266"/>
            <a:ext cx="3274175" cy="215444"/>
            <a:chOff x="440575" y="6535266"/>
            <a:chExt cx="3274175" cy="21544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1456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440575" y="6541506"/>
              <a:ext cx="180255" cy="177913"/>
              <a:chOff x="2940050" y="1514475"/>
              <a:chExt cx="4643438" cy="4583113"/>
            </a:xfrm>
            <a:solidFill>
              <a:schemeClr val="accent6">
                <a:alpha val="50000"/>
              </a:schemeClr>
            </a:solidFill>
          </p:grpSpPr>
          <p:sp>
            <p:nvSpPr>
              <p:cNvPr id="17" name="Freeform 16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19" name="Freeform 18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98526" y="1488035"/>
            <a:ext cx="9979024" cy="4909591"/>
          </a:xfrm>
          <a:custGeom>
            <a:avLst/>
            <a:gdLst>
              <a:gd name="T0" fmla="*/ 1388 w 5154"/>
              <a:gd name="T1" fmla="*/ 503 h 2532"/>
              <a:gd name="T2" fmla="*/ 98 w 5154"/>
              <a:gd name="T3" fmla="*/ 640 h 2532"/>
              <a:gd name="T4" fmla="*/ 1595 w 5154"/>
              <a:gd name="T5" fmla="*/ 1378 h 2532"/>
              <a:gd name="T6" fmla="*/ 1216 w 5154"/>
              <a:gd name="T7" fmla="*/ 1228 h 2532"/>
              <a:gd name="T8" fmla="*/ 1480 w 5154"/>
              <a:gd name="T9" fmla="*/ 876 h 2532"/>
              <a:gd name="T10" fmla="*/ 1614 w 5154"/>
              <a:gd name="T11" fmla="*/ 702 h 2532"/>
              <a:gd name="T12" fmla="*/ 1611 w 5154"/>
              <a:gd name="T13" fmla="*/ 507 h 2532"/>
              <a:gd name="T14" fmla="*/ 1328 w 5154"/>
              <a:gd name="T15" fmla="*/ 592 h 2532"/>
              <a:gd name="T16" fmla="*/ 1369 w 5154"/>
              <a:gd name="T17" fmla="*/ 364 h 2532"/>
              <a:gd name="T18" fmla="*/ 1582 w 5154"/>
              <a:gd name="T19" fmla="*/ 487 h 2532"/>
              <a:gd name="T20" fmla="*/ 1291 w 5154"/>
              <a:gd name="T21" fmla="*/ 275 h 2532"/>
              <a:gd name="T22" fmla="*/ 1189 w 5154"/>
              <a:gd name="T23" fmla="*/ 264 h 2532"/>
              <a:gd name="T24" fmla="*/ 1037 w 5154"/>
              <a:gd name="T25" fmla="*/ 282 h 2532"/>
              <a:gd name="T26" fmla="*/ 958 w 5154"/>
              <a:gd name="T27" fmla="*/ 200 h 2532"/>
              <a:gd name="T28" fmla="*/ 835 w 5154"/>
              <a:gd name="T29" fmla="*/ 347 h 2532"/>
              <a:gd name="T30" fmla="*/ 222 w 5154"/>
              <a:gd name="T31" fmla="*/ 332 h 2532"/>
              <a:gd name="T32" fmla="*/ 209 w 5154"/>
              <a:gd name="T33" fmla="*/ 553 h 2532"/>
              <a:gd name="T34" fmla="*/ 445 w 5154"/>
              <a:gd name="T35" fmla="*/ 516 h 2532"/>
              <a:gd name="T36" fmla="*/ 868 w 5154"/>
              <a:gd name="T37" fmla="*/ 1095 h 2532"/>
              <a:gd name="T38" fmla="*/ 1307 w 5154"/>
              <a:gd name="T39" fmla="*/ 1400 h 2532"/>
              <a:gd name="T40" fmla="*/ 1496 w 5154"/>
              <a:gd name="T41" fmla="*/ 2103 h 2532"/>
              <a:gd name="T42" fmla="*/ 1600 w 5154"/>
              <a:gd name="T43" fmla="*/ 2378 h 2532"/>
              <a:gd name="T44" fmla="*/ 1982 w 5154"/>
              <a:gd name="T45" fmla="*/ 1810 h 2532"/>
              <a:gd name="T46" fmla="*/ 1325 w 5154"/>
              <a:gd name="T47" fmla="*/ 755 h 2532"/>
              <a:gd name="T48" fmla="*/ 1277 w 5154"/>
              <a:gd name="T49" fmla="*/ 377 h 2532"/>
              <a:gd name="T50" fmla="*/ 1790 w 5154"/>
              <a:gd name="T51" fmla="*/ 1570 h 2532"/>
              <a:gd name="T52" fmla="*/ 4341 w 5154"/>
              <a:gd name="T53" fmla="*/ 1399 h 2532"/>
              <a:gd name="T54" fmla="*/ 4664 w 5154"/>
              <a:gd name="T55" fmla="*/ 1870 h 2532"/>
              <a:gd name="T56" fmla="*/ 4564 w 5154"/>
              <a:gd name="T57" fmla="*/ 1708 h 2532"/>
              <a:gd name="T58" fmla="*/ 4177 w 5154"/>
              <a:gd name="T59" fmla="*/ 2028 h 2532"/>
              <a:gd name="T60" fmla="*/ 4645 w 5154"/>
              <a:gd name="T61" fmla="*/ 2245 h 2532"/>
              <a:gd name="T62" fmla="*/ 5088 w 5154"/>
              <a:gd name="T63" fmla="*/ 2203 h 2532"/>
              <a:gd name="T64" fmla="*/ 2584 w 5154"/>
              <a:gd name="T65" fmla="*/ 857 h 2532"/>
              <a:gd name="T66" fmla="*/ 5145 w 5154"/>
              <a:gd name="T67" fmla="*/ 386 h 2532"/>
              <a:gd name="T68" fmla="*/ 4497 w 5154"/>
              <a:gd name="T69" fmla="*/ 313 h 2532"/>
              <a:gd name="T70" fmla="*/ 3765 w 5154"/>
              <a:gd name="T71" fmla="*/ 276 h 2532"/>
              <a:gd name="T72" fmla="*/ 3511 w 5154"/>
              <a:gd name="T73" fmla="*/ 364 h 2532"/>
              <a:gd name="T74" fmla="*/ 2639 w 5154"/>
              <a:gd name="T75" fmla="*/ 565 h 2532"/>
              <a:gd name="T76" fmla="*/ 2459 w 5154"/>
              <a:gd name="T77" fmla="*/ 658 h 2532"/>
              <a:gd name="T78" fmla="*/ 2287 w 5154"/>
              <a:gd name="T79" fmla="*/ 1296 h 2532"/>
              <a:gd name="T80" fmla="*/ 2800 w 5154"/>
              <a:gd name="T81" fmla="*/ 2148 h 2532"/>
              <a:gd name="T82" fmla="*/ 3179 w 5154"/>
              <a:gd name="T83" fmla="*/ 1380 h 2532"/>
              <a:gd name="T84" fmla="*/ 3540 w 5154"/>
              <a:gd name="T85" fmla="*/ 1165 h 2532"/>
              <a:gd name="T86" fmla="*/ 3951 w 5154"/>
              <a:gd name="T87" fmla="*/ 1276 h 2532"/>
              <a:gd name="T88" fmla="*/ 4148 w 5154"/>
              <a:gd name="T89" fmla="*/ 1220 h 2532"/>
              <a:gd name="T90" fmla="*/ 4449 w 5154"/>
              <a:gd name="T91" fmla="*/ 822 h 2532"/>
              <a:gd name="T92" fmla="*/ 4758 w 5154"/>
              <a:gd name="T93" fmla="*/ 551 h 2532"/>
              <a:gd name="T94" fmla="*/ 2992 w 5154"/>
              <a:gd name="T95" fmla="*/ 503 h 2532"/>
              <a:gd name="T96" fmla="*/ 2777 w 5154"/>
              <a:gd name="T97" fmla="*/ 592 h 2532"/>
              <a:gd name="T98" fmla="*/ 2688 w 5154"/>
              <a:gd name="T99" fmla="*/ 565 h 2532"/>
              <a:gd name="T100" fmla="*/ 2749 w 5154"/>
              <a:gd name="T101" fmla="*/ 997 h 2532"/>
              <a:gd name="T102" fmla="*/ 2781 w 5154"/>
              <a:gd name="T103" fmla="*/ 907 h 2532"/>
              <a:gd name="T104" fmla="*/ 3124 w 5154"/>
              <a:gd name="T105" fmla="*/ 1226 h 2532"/>
              <a:gd name="T106" fmla="*/ 3662 w 5154"/>
              <a:gd name="T107" fmla="*/ 357 h 2532"/>
              <a:gd name="T108" fmla="*/ 2185 w 5154"/>
              <a:gd name="T109" fmla="*/ 120 h 2532"/>
              <a:gd name="T110" fmla="*/ 1519 w 5154"/>
              <a:gd name="T111" fmla="*/ 200 h 2532"/>
              <a:gd name="T112" fmla="*/ 1897 w 5154"/>
              <a:gd name="T113" fmla="*/ 477 h 2532"/>
              <a:gd name="T114" fmla="*/ 2110 w 5154"/>
              <a:gd name="T115" fmla="*/ 335 h 2532"/>
              <a:gd name="T116" fmla="*/ 3221 w 5154"/>
              <a:gd name="T117" fmla="*/ 2005 h 2532"/>
              <a:gd name="T118" fmla="*/ 1417 w 5154"/>
              <a:gd name="T119" fmla="*/ 1244 h 2532"/>
              <a:gd name="T120" fmla="*/ 4121 w 5154"/>
              <a:gd name="T121" fmla="*/ 1700 h 2532"/>
              <a:gd name="T122" fmla="*/ 4596 w 5154"/>
              <a:gd name="T123" fmla="*/ 866 h 2532"/>
              <a:gd name="T124" fmla="*/ 4245 w 5154"/>
              <a:gd name="T125" fmla="*/ 1443 h 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54" h="2532">
                <a:moveTo>
                  <a:pt x="3285" y="329"/>
                </a:moveTo>
                <a:cubicBezTo>
                  <a:pt x="3285" y="329"/>
                  <a:pt x="3285" y="329"/>
                  <a:pt x="3285" y="329"/>
                </a:cubicBezTo>
                <a:cubicBezTo>
                  <a:pt x="3294" y="332"/>
                  <a:pt x="3309" y="334"/>
                  <a:pt x="3321" y="342"/>
                </a:cubicBezTo>
                <a:cubicBezTo>
                  <a:pt x="3329" y="347"/>
                  <a:pt x="3340" y="351"/>
                  <a:pt x="3350" y="351"/>
                </a:cubicBezTo>
                <a:cubicBezTo>
                  <a:pt x="3350" y="351"/>
                  <a:pt x="3350" y="351"/>
                  <a:pt x="3350" y="351"/>
                </a:cubicBezTo>
                <a:cubicBezTo>
                  <a:pt x="3358" y="351"/>
                  <a:pt x="3365" y="348"/>
                  <a:pt x="3371" y="342"/>
                </a:cubicBezTo>
                <a:cubicBezTo>
                  <a:pt x="3375" y="337"/>
                  <a:pt x="3376" y="332"/>
                  <a:pt x="3376" y="328"/>
                </a:cubicBezTo>
                <a:cubicBezTo>
                  <a:pt x="3376" y="323"/>
                  <a:pt x="3375" y="318"/>
                  <a:pt x="3372" y="315"/>
                </a:cubicBezTo>
                <a:cubicBezTo>
                  <a:pt x="3370" y="311"/>
                  <a:pt x="3368" y="308"/>
                  <a:pt x="3363" y="306"/>
                </a:cubicBezTo>
                <a:cubicBezTo>
                  <a:pt x="3363" y="306"/>
                  <a:pt x="3363" y="306"/>
                  <a:pt x="3363" y="306"/>
                </a:cubicBezTo>
                <a:cubicBezTo>
                  <a:pt x="3363" y="306"/>
                  <a:pt x="3362" y="306"/>
                  <a:pt x="3362" y="305"/>
                </a:cubicBezTo>
                <a:cubicBezTo>
                  <a:pt x="3362" y="303"/>
                  <a:pt x="3363" y="299"/>
                  <a:pt x="3371" y="294"/>
                </a:cubicBezTo>
                <a:cubicBezTo>
                  <a:pt x="3387" y="284"/>
                  <a:pt x="3404" y="271"/>
                  <a:pt x="3420" y="269"/>
                </a:cubicBezTo>
                <a:cubicBezTo>
                  <a:pt x="3429" y="267"/>
                  <a:pt x="3446" y="266"/>
                  <a:pt x="3462" y="266"/>
                </a:cubicBezTo>
                <a:cubicBezTo>
                  <a:pt x="3475" y="266"/>
                  <a:pt x="3487" y="267"/>
                  <a:pt x="3492" y="269"/>
                </a:cubicBezTo>
                <a:cubicBezTo>
                  <a:pt x="3494" y="269"/>
                  <a:pt x="3496" y="270"/>
                  <a:pt x="3498" y="270"/>
                </a:cubicBezTo>
                <a:cubicBezTo>
                  <a:pt x="3508" y="269"/>
                  <a:pt x="3517" y="263"/>
                  <a:pt x="3525" y="257"/>
                </a:cubicBezTo>
                <a:cubicBezTo>
                  <a:pt x="3532" y="250"/>
                  <a:pt x="3539" y="242"/>
                  <a:pt x="3542" y="236"/>
                </a:cubicBezTo>
                <a:cubicBezTo>
                  <a:pt x="3543" y="235"/>
                  <a:pt x="3544" y="232"/>
                  <a:pt x="3544" y="230"/>
                </a:cubicBezTo>
                <a:cubicBezTo>
                  <a:pt x="3544" y="224"/>
                  <a:pt x="3540" y="220"/>
                  <a:pt x="3536" y="218"/>
                </a:cubicBezTo>
                <a:cubicBezTo>
                  <a:pt x="3532" y="216"/>
                  <a:pt x="3527" y="215"/>
                  <a:pt x="3523" y="215"/>
                </a:cubicBezTo>
                <a:cubicBezTo>
                  <a:pt x="3516" y="215"/>
                  <a:pt x="3509" y="217"/>
                  <a:pt x="3504" y="224"/>
                </a:cubicBezTo>
                <a:cubicBezTo>
                  <a:pt x="3504" y="226"/>
                  <a:pt x="3492" y="230"/>
                  <a:pt x="3481" y="229"/>
                </a:cubicBezTo>
                <a:cubicBezTo>
                  <a:pt x="3472" y="229"/>
                  <a:pt x="3463" y="228"/>
                  <a:pt x="3462" y="227"/>
                </a:cubicBezTo>
                <a:cubicBezTo>
                  <a:pt x="3460" y="226"/>
                  <a:pt x="3458" y="226"/>
                  <a:pt x="3456" y="226"/>
                </a:cubicBezTo>
                <a:cubicBezTo>
                  <a:pt x="3447" y="226"/>
                  <a:pt x="3432" y="229"/>
                  <a:pt x="3416" y="232"/>
                </a:cubicBezTo>
                <a:cubicBezTo>
                  <a:pt x="3401" y="236"/>
                  <a:pt x="3385" y="239"/>
                  <a:pt x="3381" y="238"/>
                </a:cubicBezTo>
                <a:cubicBezTo>
                  <a:pt x="3371" y="239"/>
                  <a:pt x="3365" y="245"/>
                  <a:pt x="3361" y="251"/>
                </a:cubicBezTo>
                <a:cubicBezTo>
                  <a:pt x="3356" y="256"/>
                  <a:pt x="3351" y="262"/>
                  <a:pt x="3343" y="266"/>
                </a:cubicBezTo>
                <a:cubicBezTo>
                  <a:pt x="3326" y="275"/>
                  <a:pt x="3303" y="288"/>
                  <a:pt x="3294" y="292"/>
                </a:cubicBezTo>
                <a:cubicBezTo>
                  <a:pt x="3285" y="297"/>
                  <a:pt x="3279" y="308"/>
                  <a:pt x="3278" y="318"/>
                </a:cubicBezTo>
                <a:cubicBezTo>
                  <a:pt x="3278" y="322"/>
                  <a:pt x="3280" y="327"/>
                  <a:pt x="3285" y="329"/>
                </a:cubicBezTo>
                <a:close/>
                <a:moveTo>
                  <a:pt x="1034" y="213"/>
                </a:moveTo>
                <a:cubicBezTo>
                  <a:pt x="1042" y="213"/>
                  <a:pt x="1055" y="210"/>
                  <a:pt x="1061" y="210"/>
                </a:cubicBezTo>
                <a:cubicBezTo>
                  <a:pt x="1061" y="210"/>
                  <a:pt x="1061" y="210"/>
                  <a:pt x="1061" y="210"/>
                </a:cubicBezTo>
                <a:cubicBezTo>
                  <a:pt x="1061" y="211"/>
                  <a:pt x="1062" y="213"/>
                  <a:pt x="1062" y="215"/>
                </a:cubicBezTo>
                <a:cubicBezTo>
                  <a:pt x="1065" y="219"/>
                  <a:pt x="1070" y="221"/>
                  <a:pt x="1076" y="222"/>
                </a:cubicBezTo>
                <a:cubicBezTo>
                  <a:pt x="1087" y="224"/>
                  <a:pt x="1092" y="226"/>
                  <a:pt x="1100" y="226"/>
                </a:cubicBezTo>
                <a:cubicBezTo>
                  <a:pt x="1100" y="226"/>
                  <a:pt x="1100" y="226"/>
                  <a:pt x="1100" y="226"/>
                </a:cubicBezTo>
                <a:cubicBezTo>
                  <a:pt x="1104" y="226"/>
                  <a:pt x="1107" y="224"/>
                  <a:pt x="1108" y="222"/>
                </a:cubicBezTo>
                <a:cubicBezTo>
                  <a:pt x="1110" y="219"/>
                  <a:pt x="1110" y="217"/>
                  <a:pt x="1110" y="214"/>
                </a:cubicBezTo>
                <a:cubicBezTo>
                  <a:pt x="1110" y="208"/>
                  <a:pt x="1108" y="201"/>
                  <a:pt x="1104" y="195"/>
                </a:cubicBezTo>
                <a:cubicBezTo>
                  <a:pt x="1101" y="191"/>
                  <a:pt x="1100" y="188"/>
                  <a:pt x="1096" y="185"/>
                </a:cubicBezTo>
                <a:cubicBezTo>
                  <a:pt x="1092" y="183"/>
                  <a:pt x="1089" y="182"/>
                  <a:pt x="1082" y="180"/>
                </a:cubicBezTo>
                <a:cubicBezTo>
                  <a:pt x="1071" y="176"/>
                  <a:pt x="1060" y="175"/>
                  <a:pt x="1051" y="175"/>
                </a:cubicBezTo>
                <a:cubicBezTo>
                  <a:pt x="1047" y="175"/>
                  <a:pt x="1043" y="175"/>
                  <a:pt x="1040" y="175"/>
                </a:cubicBezTo>
                <a:cubicBezTo>
                  <a:pt x="1036" y="176"/>
                  <a:pt x="1030" y="175"/>
                  <a:pt x="1025" y="177"/>
                </a:cubicBezTo>
                <a:cubicBezTo>
                  <a:pt x="1018" y="178"/>
                  <a:pt x="1012" y="184"/>
                  <a:pt x="1011" y="192"/>
                </a:cubicBezTo>
                <a:cubicBezTo>
                  <a:pt x="1011" y="193"/>
                  <a:pt x="1011" y="194"/>
                  <a:pt x="1011" y="195"/>
                </a:cubicBezTo>
                <a:cubicBezTo>
                  <a:pt x="1012" y="207"/>
                  <a:pt x="1023" y="213"/>
                  <a:pt x="1034" y="213"/>
                </a:cubicBezTo>
                <a:close/>
                <a:moveTo>
                  <a:pt x="1383" y="478"/>
                </a:moveTo>
                <a:cubicBezTo>
                  <a:pt x="1381" y="478"/>
                  <a:pt x="1378" y="479"/>
                  <a:pt x="1376" y="480"/>
                </a:cubicBezTo>
                <a:cubicBezTo>
                  <a:pt x="1376" y="480"/>
                  <a:pt x="1376" y="480"/>
                  <a:pt x="1376" y="480"/>
                </a:cubicBezTo>
                <a:cubicBezTo>
                  <a:pt x="1371" y="481"/>
                  <a:pt x="1366" y="485"/>
                  <a:pt x="1366" y="491"/>
                </a:cubicBezTo>
                <a:cubicBezTo>
                  <a:pt x="1367" y="500"/>
                  <a:pt x="1375" y="504"/>
                  <a:pt x="1382" y="505"/>
                </a:cubicBezTo>
                <a:cubicBezTo>
                  <a:pt x="1384" y="505"/>
                  <a:pt x="1386" y="504"/>
                  <a:pt x="1388" y="503"/>
                </a:cubicBezTo>
                <a:cubicBezTo>
                  <a:pt x="1393" y="501"/>
                  <a:pt x="1397" y="496"/>
                  <a:pt x="1396" y="491"/>
                </a:cubicBezTo>
                <a:cubicBezTo>
                  <a:pt x="1396" y="488"/>
                  <a:pt x="1395" y="485"/>
                  <a:pt x="1393" y="482"/>
                </a:cubicBezTo>
                <a:cubicBezTo>
                  <a:pt x="1390" y="480"/>
                  <a:pt x="1386" y="478"/>
                  <a:pt x="1383" y="478"/>
                </a:cubicBezTo>
                <a:close/>
                <a:moveTo>
                  <a:pt x="1579" y="1228"/>
                </a:moveTo>
                <a:cubicBezTo>
                  <a:pt x="1579" y="1228"/>
                  <a:pt x="1579" y="1228"/>
                  <a:pt x="1579" y="1228"/>
                </a:cubicBezTo>
                <a:cubicBezTo>
                  <a:pt x="1579" y="1228"/>
                  <a:pt x="1579" y="1228"/>
                  <a:pt x="1579" y="1228"/>
                </a:cubicBezTo>
                <a:cubicBezTo>
                  <a:pt x="1569" y="1230"/>
                  <a:pt x="1567" y="1239"/>
                  <a:pt x="1567" y="1246"/>
                </a:cubicBezTo>
                <a:cubicBezTo>
                  <a:pt x="1567" y="1250"/>
                  <a:pt x="1567" y="1254"/>
                  <a:pt x="1570" y="1258"/>
                </a:cubicBezTo>
                <a:cubicBezTo>
                  <a:pt x="1572" y="1262"/>
                  <a:pt x="1576" y="1265"/>
                  <a:pt x="1582" y="1265"/>
                </a:cubicBezTo>
                <a:cubicBezTo>
                  <a:pt x="1582" y="1265"/>
                  <a:pt x="1582" y="1265"/>
                  <a:pt x="1582" y="1265"/>
                </a:cubicBezTo>
                <a:cubicBezTo>
                  <a:pt x="1584" y="1265"/>
                  <a:pt x="1585" y="1265"/>
                  <a:pt x="1587" y="1264"/>
                </a:cubicBezTo>
                <a:cubicBezTo>
                  <a:pt x="1595" y="1262"/>
                  <a:pt x="1599" y="1254"/>
                  <a:pt x="1599" y="1248"/>
                </a:cubicBezTo>
                <a:cubicBezTo>
                  <a:pt x="1598" y="1239"/>
                  <a:pt x="1593" y="1228"/>
                  <a:pt x="1582" y="1228"/>
                </a:cubicBezTo>
                <a:cubicBezTo>
                  <a:pt x="1581" y="1228"/>
                  <a:pt x="1580" y="1228"/>
                  <a:pt x="1579" y="1228"/>
                </a:cubicBezTo>
                <a:cubicBezTo>
                  <a:pt x="1579" y="1228"/>
                  <a:pt x="1579" y="1228"/>
                  <a:pt x="1579" y="1228"/>
                </a:cubicBezTo>
                <a:cubicBezTo>
                  <a:pt x="1579" y="1228"/>
                  <a:pt x="1579" y="1228"/>
                  <a:pt x="1579" y="1228"/>
                </a:cubicBezTo>
                <a:close/>
                <a:moveTo>
                  <a:pt x="58" y="652"/>
                </a:moveTo>
                <a:cubicBezTo>
                  <a:pt x="54" y="651"/>
                  <a:pt x="41" y="645"/>
                  <a:pt x="41" y="645"/>
                </a:cubicBezTo>
                <a:cubicBezTo>
                  <a:pt x="39" y="644"/>
                  <a:pt x="39" y="644"/>
                  <a:pt x="39" y="644"/>
                </a:cubicBezTo>
                <a:cubicBezTo>
                  <a:pt x="35" y="644"/>
                  <a:pt x="32" y="644"/>
                  <a:pt x="28" y="644"/>
                </a:cubicBezTo>
                <a:cubicBezTo>
                  <a:pt x="22" y="644"/>
                  <a:pt x="17" y="644"/>
                  <a:pt x="12" y="646"/>
                </a:cubicBezTo>
                <a:cubicBezTo>
                  <a:pt x="8" y="647"/>
                  <a:pt x="3" y="649"/>
                  <a:pt x="0" y="654"/>
                </a:cubicBezTo>
                <a:cubicBezTo>
                  <a:pt x="0" y="655"/>
                  <a:pt x="0" y="657"/>
                  <a:pt x="0" y="658"/>
                </a:cubicBezTo>
                <a:cubicBezTo>
                  <a:pt x="0" y="662"/>
                  <a:pt x="2" y="665"/>
                  <a:pt x="5" y="667"/>
                </a:cubicBezTo>
                <a:cubicBezTo>
                  <a:pt x="12" y="671"/>
                  <a:pt x="21" y="673"/>
                  <a:pt x="30" y="673"/>
                </a:cubicBezTo>
                <a:cubicBezTo>
                  <a:pt x="36" y="673"/>
                  <a:pt x="42" y="672"/>
                  <a:pt x="48" y="670"/>
                </a:cubicBezTo>
                <a:cubicBezTo>
                  <a:pt x="51" y="669"/>
                  <a:pt x="54" y="668"/>
                  <a:pt x="56" y="667"/>
                </a:cubicBezTo>
                <a:cubicBezTo>
                  <a:pt x="57" y="666"/>
                  <a:pt x="58" y="665"/>
                  <a:pt x="59" y="665"/>
                </a:cubicBezTo>
                <a:cubicBezTo>
                  <a:pt x="60" y="664"/>
                  <a:pt x="62" y="663"/>
                  <a:pt x="62" y="659"/>
                </a:cubicBezTo>
                <a:cubicBezTo>
                  <a:pt x="62" y="655"/>
                  <a:pt x="59" y="652"/>
                  <a:pt x="58" y="652"/>
                </a:cubicBezTo>
                <a:close/>
                <a:moveTo>
                  <a:pt x="1515" y="1208"/>
                </a:moveTo>
                <a:cubicBezTo>
                  <a:pt x="1507" y="1208"/>
                  <a:pt x="1500" y="1210"/>
                  <a:pt x="1495" y="1211"/>
                </a:cubicBezTo>
                <a:cubicBezTo>
                  <a:pt x="1488" y="1213"/>
                  <a:pt x="1482" y="1219"/>
                  <a:pt x="1475" y="1224"/>
                </a:cubicBezTo>
                <a:cubicBezTo>
                  <a:pt x="1469" y="1230"/>
                  <a:pt x="1464" y="1236"/>
                  <a:pt x="1464" y="1236"/>
                </a:cubicBezTo>
                <a:cubicBezTo>
                  <a:pt x="1462" y="1238"/>
                  <a:pt x="1462" y="1240"/>
                  <a:pt x="1462" y="1242"/>
                </a:cubicBezTo>
                <a:cubicBezTo>
                  <a:pt x="1463" y="1245"/>
                  <a:pt x="1465" y="1246"/>
                  <a:pt x="1467" y="1247"/>
                </a:cubicBezTo>
                <a:cubicBezTo>
                  <a:pt x="1467" y="1247"/>
                  <a:pt x="1481" y="1250"/>
                  <a:pt x="1490" y="1250"/>
                </a:cubicBezTo>
                <a:cubicBezTo>
                  <a:pt x="1496" y="1250"/>
                  <a:pt x="1499" y="1254"/>
                  <a:pt x="1508" y="1259"/>
                </a:cubicBezTo>
                <a:cubicBezTo>
                  <a:pt x="1510" y="1261"/>
                  <a:pt x="1513" y="1261"/>
                  <a:pt x="1516" y="1261"/>
                </a:cubicBezTo>
                <a:cubicBezTo>
                  <a:pt x="1521" y="1261"/>
                  <a:pt x="1526" y="1259"/>
                  <a:pt x="1530" y="1257"/>
                </a:cubicBezTo>
                <a:cubicBezTo>
                  <a:pt x="1532" y="1256"/>
                  <a:pt x="1534" y="1255"/>
                  <a:pt x="1536" y="1255"/>
                </a:cubicBezTo>
                <a:cubicBezTo>
                  <a:pt x="1536" y="1255"/>
                  <a:pt x="1536" y="1255"/>
                  <a:pt x="1536" y="1255"/>
                </a:cubicBezTo>
                <a:cubicBezTo>
                  <a:pt x="1537" y="1255"/>
                  <a:pt x="1538" y="1256"/>
                  <a:pt x="1538" y="1257"/>
                </a:cubicBezTo>
                <a:cubicBezTo>
                  <a:pt x="1540" y="1258"/>
                  <a:pt x="1541" y="1261"/>
                  <a:pt x="1546" y="1262"/>
                </a:cubicBezTo>
                <a:cubicBezTo>
                  <a:pt x="1551" y="1262"/>
                  <a:pt x="1554" y="1257"/>
                  <a:pt x="1554" y="1255"/>
                </a:cubicBezTo>
                <a:cubicBezTo>
                  <a:pt x="1555" y="1253"/>
                  <a:pt x="1556" y="1250"/>
                  <a:pt x="1556" y="1247"/>
                </a:cubicBezTo>
                <a:cubicBezTo>
                  <a:pt x="1556" y="1246"/>
                  <a:pt x="1556" y="1245"/>
                  <a:pt x="1556" y="1244"/>
                </a:cubicBezTo>
                <a:cubicBezTo>
                  <a:pt x="1556" y="1222"/>
                  <a:pt x="1537" y="1212"/>
                  <a:pt x="1527" y="1209"/>
                </a:cubicBezTo>
                <a:cubicBezTo>
                  <a:pt x="1523" y="1208"/>
                  <a:pt x="1519" y="1208"/>
                  <a:pt x="1515" y="1208"/>
                </a:cubicBezTo>
                <a:close/>
                <a:moveTo>
                  <a:pt x="135" y="612"/>
                </a:moveTo>
                <a:cubicBezTo>
                  <a:pt x="135" y="612"/>
                  <a:pt x="135" y="612"/>
                  <a:pt x="135" y="612"/>
                </a:cubicBezTo>
                <a:cubicBezTo>
                  <a:pt x="133" y="612"/>
                  <a:pt x="132" y="611"/>
                  <a:pt x="130" y="611"/>
                </a:cubicBezTo>
                <a:cubicBezTo>
                  <a:pt x="125" y="611"/>
                  <a:pt x="121" y="615"/>
                  <a:pt x="120" y="618"/>
                </a:cubicBezTo>
                <a:cubicBezTo>
                  <a:pt x="118" y="622"/>
                  <a:pt x="117" y="627"/>
                  <a:pt x="116" y="630"/>
                </a:cubicBezTo>
                <a:cubicBezTo>
                  <a:pt x="115" y="633"/>
                  <a:pt x="114" y="634"/>
                  <a:pt x="113" y="634"/>
                </a:cubicBezTo>
                <a:cubicBezTo>
                  <a:pt x="108" y="635"/>
                  <a:pt x="102" y="637"/>
                  <a:pt x="98" y="640"/>
                </a:cubicBezTo>
                <a:cubicBezTo>
                  <a:pt x="96" y="641"/>
                  <a:pt x="94" y="642"/>
                  <a:pt x="92" y="643"/>
                </a:cubicBezTo>
                <a:cubicBezTo>
                  <a:pt x="90" y="645"/>
                  <a:pt x="88" y="647"/>
                  <a:pt x="88" y="651"/>
                </a:cubicBezTo>
                <a:cubicBezTo>
                  <a:pt x="87" y="654"/>
                  <a:pt x="89" y="656"/>
                  <a:pt x="91" y="657"/>
                </a:cubicBezTo>
                <a:cubicBezTo>
                  <a:pt x="92" y="659"/>
                  <a:pt x="94" y="659"/>
                  <a:pt x="95" y="660"/>
                </a:cubicBezTo>
                <a:cubicBezTo>
                  <a:pt x="99" y="661"/>
                  <a:pt x="102" y="661"/>
                  <a:pt x="105" y="661"/>
                </a:cubicBezTo>
                <a:cubicBezTo>
                  <a:pt x="111" y="661"/>
                  <a:pt x="118" y="660"/>
                  <a:pt x="123" y="659"/>
                </a:cubicBezTo>
                <a:cubicBezTo>
                  <a:pt x="129" y="657"/>
                  <a:pt x="133" y="657"/>
                  <a:pt x="137" y="651"/>
                </a:cubicBezTo>
                <a:cubicBezTo>
                  <a:pt x="139" y="648"/>
                  <a:pt x="139" y="645"/>
                  <a:pt x="140" y="640"/>
                </a:cubicBezTo>
                <a:cubicBezTo>
                  <a:pt x="141" y="636"/>
                  <a:pt x="141" y="631"/>
                  <a:pt x="141" y="627"/>
                </a:cubicBezTo>
                <a:cubicBezTo>
                  <a:pt x="141" y="624"/>
                  <a:pt x="141" y="622"/>
                  <a:pt x="141" y="620"/>
                </a:cubicBezTo>
                <a:cubicBezTo>
                  <a:pt x="140" y="618"/>
                  <a:pt x="140" y="615"/>
                  <a:pt x="135" y="612"/>
                </a:cubicBezTo>
                <a:close/>
                <a:moveTo>
                  <a:pt x="2020" y="1639"/>
                </a:moveTo>
                <a:cubicBezTo>
                  <a:pt x="2020" y="1639"/>
                  <a:pt x="2020" y="1639"/>
                  <a:pt x="2020" y="1639"/>
                </a:cubicBezTo>
                <a:cubicBezTo>
                  <a:pt x="2009" y="1634"/>
                  <a:pt x="1993" y="1632"/>
                  <a:pt x="1988" y="1624"/>
                </a:cubicBezTo>
                <a:cubicBezTo>
                  <a:pt x="1984" y="1617"/>
                  <a:pt x="1977" y="1612"/>
                  <a:pt x="1970" y="1607"/>
                </a:cubicBezTo>
                <a:cubicBezTo>
                  <a:pt x="1964" y="1603"/>
                  <a:pt x="1957" y="1600"/>
                  <a:pt x="1950" y="1600"/>
                </a:cubicBezTo>
                <a:cubicBezTo>
                  <a:pt x="1948" y="1600"/>
                  <a:pt x="1946" y="1600"/>
                  <a:pt x="1945" y="1601"/>
                </a:cubicBezTo>
                <a:cubicBezTo>
                  <a:pt x="1941" y="1602"/>
                  <a:pt x="1937" y="1603"/>
                  <a:pt x="1932" y="1603"/>
                </a:cubicBezTo>
                <a:cubicBezTo>
                  <a:pt x="1928" y="1603"/>
                  <a:pt x="1925" y="1602"/>
                  <a:pt x="1921" y="1600"/>
                </a:cubicBezTo>
                <a:cubicBezTo>
                  <a:pt x="1911" y="1592"/>
                  <a:pt x="1895" y="1583"/>
                  <a:pt x="1890" y="1578"/>
                </a:cubicBezTo>
                <a:cubicBezTo>
                  <a:pt x="1881" y="1571"/>
                  <a:pt x="1866" y="1567"/>
                  <a:pt x="1856" y="1566"/>
                </a:cubicBezTo>
                <a:cubicBezTo>
                  <a:pt x="1855" y="1566"/>
                  <a:pt x="1855" y="1566"/>
                  <a:pt x="1850" y="1565"/>
                </a:cubicBezTo>
                <a:cubicBezTo>
                  <a:pt x="1848" y="1565"/>
                  <a:pt x="1845" y="1566"/>
                  <a:pt x="1844" y="1568"/>
                </a:cubicBezTo>
                <a:cubicBezTo>
                  <a:pt x="1843" y="1563"/>
                  <a:pt x="1841" y="1560"/>
                  <a:pt x="1838" y="1557"/>
                </a:cubicBezTo>
                <a:cubicBezTo>
                  <a:pt x="1834" y="1554"/>
                  <a:pt x="1830" y="1552"/>
                  <a:pt x="1825" y="1552"/>
                </a:cubicBezTo>
                <a:cubicBezTo>
                  <a:pt x="1825" y="1552"/>
                  <a:pt x="1824" y="1552"/>
                  <a:pt x="1824" y="1552"/>
                </a:cubicBezTo>
                <a:cubicBezTo>
                  <a:pt x="1826" y="1549"/>
                  <a:pt x="1829" y="1547"/>
                  <a:pt x="1830" y="1542"/>
                </a:cubicBezTo>
                <a:cubicBezTo>
                  <a:pt x="1830" y="1538"/>
                  <a:pt x="1829" y="1532"/>
                  <a:pt x="1827" y="1526"/>
                </a:cubicBezTo>
                <a:cubicBezTo>
                  <a:pt x="1825" y="1521"/>
                  <a:pt x="1820" y="1514"/>
                  <a:pt x="1811" y="1513"/>
                </a:cubicBezTo>
                <a:cubicBezTo>
                  <a:pt x="1811" y="1513"/>
                  <a:pt x="1811" y="1513"/>
                  <a:pt x="1810" y="1513"/>
                </a:cubicBezTo>
                <a:cubicBezTo>
                  <a:pt x="1810" y="1513"/>
                  <a:pt x="1810" y="1513"/>
                  <a:pt x="1810" y="1513"/>
                </a:cubicBezTo>
                <a:cubicBezTo>
                  <a:pt x="1808" y="1511"/>
                  <a:pt x="1805" y="1497"/>
                  <a:pt x="1794" y="1482"/>
                </a:cubicBezTo>
                <a:cubicBezTo>
                  <a:pt x="1780" y="1464"/>
                  <a:pt x="1763" y="1451"/>
                  <a:pt x="1745" y="1451"/>
                </a:cubicBezTo>
                <a:cubicBezTo>
                  <a:pt x="1744" y="1451"/>
                  <a:pt x="1741" y="1451"/>
                  <a:pt x="1740" y="1452"/>
                </a:cubicBezTo>
                <a:cubicBezTo>
                  <a:pt x="1733" y="1453"/>
                  <a:pt x="1727" y="1454"/>
                  <a:pt x="1724" y="1454"/>
                </a:cubicBezTo>
                <a:cubicBezTo>
                  <a:pt x="1719" y="1454"/>
                  <a:pt x="1717" y="1454"/>
                  <a:pt x="1714" y="1447"/>
                </a:cubicBezTo>
                <a:cubicBezTo>
                  <a:pt x="1705" y="1429"/>
                  <a:pt x="1695" y="1424"/>
                  <a:pt x="1692" y="1418"/>
                </a:cubicBezTo>
                <a:cubicBezTo>
                  <a:pt x="1689" y="1413"/>
                  <a:pt x="1683" y="1411"/>
                  <a:pt x="1679" y="1411"/>
                </a:cubicBezTo>
                <a:cubicBezTo>
                  <a:pt x="1675" y="1411"/>
                  <a:pt x="1672" y="1412"/>
                  <a:pt x="1670" y="1412"/>
                </a:cubicBezTo>
                <a:cubicBezTo>
                  <a:pt x="1667" y="1408"/>
                  <a:pt x="1667" y="1408"/>
                  <a:pt x="1667" y="1408"/>
                </a:cubicBezTo>
                <a:cubicBezTo>
                  <a:pt x="1666" y="1406"/>
                  <a:pt x="1663" y="1406"/>
                  <a:pt x="1661" y="1406"/>
                </a:cubicBezTo>
                <a:cubicBezTo>
                  <a:pt x="1668" y="1395"/>
                  <a:pt x="1671" y="1379"/>
                  <a:pt x="1671" y="1371"/>
                </a:cubicBezTo>
                <a:cubicBezTo>
                  <a:pt x="1671" y="1369"/>
                  <a:pt x="1671" y="1368"/>
                  <a:pt x="1671" y="1366"/>
                </a:cubicBezTo>
                <a:cubicBezTo>
                  <a:pt x="1671" y="1365"/>
                  <a:pt x="1670" y="1364"/>
                  <a:pt x="1669" y="1363"/>
                </a:cubicBezTo>
                <a:cubicBezTo>
                  <a:pt x="1668" y="1362"/>
                  <a:pt x="1666" y="1360"/>
                  <a:pt x="1664" y="1360"/>
                </a:cubicBezTo>
                <a:cubicBezTo>
                  <a:pt x="1663" y="1360"/>
                  <a:pt x="1661" y="1361"/>
                  <a:pt x="1660" y="1361"/>
                </a:cubicBezTo>
                <a:cubicBezTo>
                  <a:pt x="1660" y="1361"/>
                  <a:pt x="1660" y="1361"/>
                  <a:pt x="1660" y="1361"/>
                </a:cubicBezTo>
                <a:cubicBezTo>
                  <a:pt x="1657" y="1363"/>
                  <a:pt x="1656" y="1365"/>
                  <a:pt x="1655" y="1368"/>
                </a:cubicBezTo>
                <a:cubicBezTo>
                  <a:pt x="1653" y="1371"/>
                  <a:pt x="1651" y="1375"/>
                  <a:pt x="1649" y="1378"/>
                </a:cubicBezTo>
                <a:cubicBezTo>
                  <a:pt x="1649" y="1379"/>
                  <a:pt x="1648" y="1379"/>
                  <a:pt x="1648" y="1380"/>
                </a:cubicBezTo>
                <a:cubicBezTo>
                  <a:pt x="1647" y="1377"/>
                  <a:pt x="1644" y="1373"/>
                  <a:pt x="1638" y="1369"/>
                </a:cubicBezTo>
                <a:cubicBezTo>
                  <a:pt x="1632" y="1365"/>
                  <a:pt x="1626" y="1364"/>
                  <a:pt x="1621" y="1364"/>
                </a:cubicBezTo>
                <a:cubicBezTo>
                  <a:pt x="1615" y="1364"/>
                  <a:pt x="1609" y="1365"/>
                  <a:pt x="1605" y="1368"/>
                </a:cubicBezTo>
                <a:cubicBezTo>
                  <a:pt x="1600" y="1370"/>
                  <a:pt x="1596" y="1373"/>
                  <a:pt x="1596" y="1380"/>
                </a:cubicBezTo>
                <a:cubicBezTo>
                  <a:pt x="1596" y="1380"/>
                  <a:pt x="1596" y="1380"/>
                  <a:pt x="1596" y="1380"/>
                </a:cubicBezTo>
                <a:cubicBezTo>
                  <a:pt x="1595" y="1379"/>
                  <a:pt x="1595" y="1379"/>
                  <a:pt x="1595" y="1378"/>
                </a:cubicBezTo>
                <a:cubicBezTo>
                  <a:pt x="1591" y="1369"/>
                  <a:pt x="1582" y="1366"/>
                  <a:pt x="1574" y="1366"/>
                </a:cubicBezTo>
                <a:cubicBezTo>
                  <a:pt x="1568" y="1366"/>
                  <a:pt x="1562" y="1368"/>
                  <a:pt x="1556" y="1372"/>
                </a:cubicBezTo>
                <a:cubicBezTo>
                  <a:pt x="1555" y="1370"/>
                  <a:pt x="1554" y="1367"/>
                  <a:pt x="1552" y="1364"/>
                </a:cubicBezTo>
                <a:cubicBezTo>
                  <a:pt x="1551" y="1361"/>
                  <a:pt x="1550" y="1358"/>
                  <a:pt x="1548" y="1356"/>
                </a:cubicBezTo>
                <a:cubicBezTo>
                  <a:pt x="1547" y="1354"/>
                  <a:pt x="1545" y="1351"/>
                  <a:pt x="1540" y="1350"/>
                </a:cubicBezTo>
                <a:cubicBezTo>
                  <a:pt x="1529" y="1351"/>
                  <a:pt x="1517" y="1359"/>
                  <a:pt x="1509" y="1374"/>
                </a:cubicBezTo>
                <a:cubicBezTo>
                  <a:pt x="1509" y="1376"/>
                  <a:pt x="1508" y="1377"/>
                  <a:pt x="1508" y="1379"/>
                </a:cubicBezTo>
                <a:cubicBezTo>
                  <a:pt x="1508" y="1376"/>
                  <a:pt x="1508" y="1375"/>
                  <a:pt x="1508" y="1374"/>
                </a:cubicBezTo>
                <a:cubicBezTo>
                  <a:pt x="1508" y="1372"/>
                  <a:pt x="1510" y="1368"/>
                  <a:pt x="1512" y="1364"/>
                </a:cubicBezTo>
                <a:cubicBezTo>
                  <a:pt x="1514" y="1360"/>
                  <a:pt x="1516" y="1356"/>
                  <a:pt x="1516" y="1351"/>
                </a:cubicBezTo>
                <a:cubicBezTo>
                  <a:pt x="1517" y="1347"/>
                  <a:pt x="1513" y="1341"/>
                  <a:pt x="1508" y="1340"/>
                </a:cubicBezTo>
                <a:cubicBezTo>
                  <a:pt x="1507" y="1340"/>
                  <a:pt x="1505" y="1340"/>
                  <a:pt x="1504" y="1340"/>
                </a:cubicBezTo>
                <a:cubicBezTo>
                  <a:pt x="1496" y="1340"/>
                  <a:pt x="1490" y="1345"/>
                  <a:pt x="1484" y="1349"/>
                </a:cubicBezTo>
                <a:cubicBezTo>
                  <a:pt x="1482" y="1351"/>
                  <a:pt x="1479" y="1353"/>
                  <a:pt x="1477" y="1354"/>
                </a:cubicBezTo>
                <a:cubicBezTo>
                  <a:pt x="1476" y="1355"/>
                  <a:pt x="1475" y="1355"/>
                  <a:pt x="1475" y="1356"/>
                </a:cubicBezTo>
                <a:cubicBezTo>
                  <a:pt x="1475" y="1356"/>
                  <a:pt x="1474" y="1356"/>
                  <a:pt x="1474" y="1356"/>
                </a:cubicBezTo>
                <a:cubicBezTo>
                  <a:pt x="1474" y="1356"/>
                  <a:pt x="1474" y="1356"/>
                  <a:pt x="1474" y="1356"/>
                </a:cubicBezTo>
                <a:cubicBezTo>
                  <a:pt x="1465" y="1359"/>
                  <a:pt x="1453" y="1370"/>
                  <a:pt x="1444" y="1383"/>
                </a:cubicBezTo>
                <a:cubicBezTo>
                  <a:pt x="1437" y="1395"/>
                  <a:pt x="1433" y="1401"/>
                  <a:pt x="1428" y="1404"/>
                </a:cubicBezTo>
                <a:cubicBezTo>
                  <a:pt x="1427" y="1405"/>
                  <a:pt x="1426" y="1405"/>
                  <a:pt x="1425" y="1405"/>
                </a:cubicBezTo>
                <a:cubicBezTo>
                  <a:pt x="1424" y="1405"/>
                  <a:pt x="1423" y="1405"/>
                  <a:pt x="1422" y="1405"/>
                </a:cubicBezTo>
                <a:cubicBezTo>
                  <a:pt x="1422" y="1404"/>
                  <a:pt x="1422" y="1404"/>
                  <a:pt x="1422" y="1404"/>
                </a:cubicBezTo>
                <a:cubicBezTo>
                  <a:pt x="1422" y="1400"/>
                  <a:pt x="1420" y="1398"/>
                  <a:pt x="1418" y="1396"/>
                </a:cubicBezTo>
                <a:cubicBezTo>
                  <a:pt x="1412" y="1390"/>
                  <a:pt x="1403" y="1383"/>
                  <a:pt x="1394" y="1383"/>
                </a:cubicBezTo>
                <a:cubicBezTo>
                  <a:pt x="1391" y="1383"/>
                  <a:pt x="1388" y="1384"/>
                  <a:pt x="1386" y="1387"/>
                </a:cubicBezTo>
                <a:cubicBezTo>
                  <a:pt x="1384" y="1390"/>
                  <a:pt x="1374" y="1395"/>
                  <a:pt x="1362" y="1401"/>
                </a:cubicBezTo>
                <a:cubicBezTo>
                  <a:pt x="1361" y="1401"/>
                  <a:pt x="1360" y="1402"/>
                  <a:pt x="1360" y="1402"/>
                </a:cubicBezTo>
                <a:cubicBezTo>
                  <a:pt x="1356" y="1402"/>
                  <a:pt x="1349" y="1394"/>
                  <a:pt x="1348" y="1391"/>
                </a:cubicBezTo>
                <a:cubicBezTo>
                  <a:pt x="1344" y="1382"/>
                  <a:pt x="1341" y="1385"/>
                  <a:pt x="1340" y="1366"/>
                </a:cubicBezTo>
                <a:cubicBezTo>
                  <a:pt x="1340" y="1364"/>
                  <a:pt x="1340" y="1362"/>
                  <a:pt x="1340" y="1359"/>
                </a:cubicBezTo>
                <a:cubicBezTo>
                  <a:pt x="1340" y="1343"/>
                  <a:pt x="1343" y="1327"/>
                  <a:pt x="1346" y="1317"/>
                </a:cubicBezTo>
                <a:cubicBezTo>
                  <a:pt x="1346" y="1316"/>
                  <a:pt x="1346" y="1314"/>
                  <a:pt x="1346" y="1313"/>
                </a:cubicBezTo>
                <a:cubicBezTo>
                  <a:pt x="1346" y="1303"/>
                  <a:pt x="1341" y="1295"/>
                  <a:pt x="1334" y="1288"/>
                </a:cubicBezTo>
                <a:cubicBezTo>
                  <a:pt x="1328" y="1282"/>
                  <a:pt x="1322" y="1276"/>
                  <a:pt x="1313" y="1275"/>
                </a:cubicBezTo>
                <a:cubicBezTo>
                  <a:pt x="1313" y="1275"/>
                  <a:pt x="1312" y="1275"/>
                  <a:pt x="1311" y="1275"/>
                </a:cubicBezTo>
                <a:cubicBezTo>
                  <a:pt x="1305" y="1276"/>
                  <a:pt x="1301" y="1280"/>
                  <a:pt x="1297" y="1282"/>
                </a:cubicBezTo>
                <a:cubicBezTo>
                  <a:pt x="1293" y="1284"/>
                  <a:pt x="1290" y="1286"/>
                  <a:pt x="1288" y="1286"/>
                </a:cubicBezTo>
                <a:cubicBezTo>
                  <a:pt x="1288" y="1286"/>
                  <a:pt x="1288" y="1286"/>
                  <a:pt x="1288" y="1285"/>
                </a:cubicBezTo>
                <a:cubicBezTo>
                  <a:pt x="1284" y="1285"/>
                  <a:pt x="1285" y="1285"/>
                  <a:pt x="1282" y="1283"/>
                </a:cubicBezTo>
                <a:cubicBezTo>
                  <a:pt x="1280" y="1282"/>
                  <a:pt x="1277" y="1281"/>
                  <a:pt x="1272" y="1281"/>
                </a:cubicBezTo>
                <a:cubicBezTo>
                  <a:pt x="1273" y="1279"/>
                  <a:pt x="1274" y="1276"/>
                  <a:pt x="1275" y="1273"/>
                </a:cubicBezTo>
                <a:cubicBezTo>
                  <a:pt x="1275" y="1270"/>
                  <a:pt x="1275" y="1267"/>
                  <a:pt x="1275" y="1264"/>
                </a:cubicBezTo>
                <a:cubicBezTo>
                  <a:pt x="1275" y="1260"/>
                  <a:pt x="1275" y="1255"/>
                  <a:pt x="1275" y="1251"/>
                </a:cubicBezTo>
                <a:cubicBezTo>
                  <a:pt x="1275" y="1243"/>
                  <a:pt x="1276" y="1238"/>
                  <a:pt x="1281" y="1234"/>
                </a:cubicBezTo>
                <a:cubicBezTo>
                  <a:pt x="1289" y="1226"/>
                  <a:pt x="1292" y="1216"/>
                  <a:pt x="1292" y="1207"/>
                </a:cubicBezTo>
                <a:cubicBezTo>
                  <a:pt x="1292" y="1201"/>
                  <a:pt x="1291" y="1196"/>
                  <a:pt x="1289" y="1191"/>
                </a:cubicBezTo>
                <a:cubicBezTo>
                  <a:pt x="1287" y="1187"/>
                  <a:pt x="1284" y="1182"/>
                  <a:pt x="1278" y="1181"/>
                </a:cubicBezTo>
                <a:cubicBezTo>
                  <a:pt x="1277" y="1181"/>
                  <a:pt x="1275" y="1181"/>
                  <a:pt x="1274" y="1181"/>
                </a:cubicBezTo>
                <a:cubicBezTo>
                  <a:pt x="1264" y="1181"/>
                  <a:pt x="1253" y="1184"/>
                  <a:pt x="1245" y="1184"/>
                </a:cubicBezTo>
                <a:cubicBezTo>
                  <a:pt x="1244" y="1184"/>
                  <a:pt x="1243" y="1184"/>
                  <a:pt x="1242" y="1184"/>
                </a:cubicBezTo>
                <a:cubicBezTo>
                  <a:pt x="1241" y="1184"/>
                  <a:pt x="1240" y="1184"/>
                  <a:pt x="1239" y="1184"/>
                </a:cubicBezTo>
                <a:cubicBezTo>
                  <a:pt x="1227" y="1184"/>
                  <a:pt x="1218" y="1195"/>
                  <a:pt x="1218" y="1208"/>
                </a:cubicBezTo>
                <a:cubicBezTo>
                  <a:pt x="1218" y="1210"/>
                  <a:pt x="1218" y="1213"/>
                  <a:pt x="1219" y="1216"/>
                </a:cubicBezTo>
                <a:cubicBezTo>
                  <a:pt x="1219" y="1217"/>
                  <a:pt x="1220" y="1219"/>
                  <a:pt x="1220" y="1220"/>
                </a:cubicBezTo>
                <a:cubicBezTo>
                  <a:pt x="1220" y="1223"/>
                  <a:pt x="1219" y="1225"/>
                  <a:pt x="1217" y="1227"/>
                </a:cubicBezTo>
                <a:cubicBezTo>
                  <a:pt x="1217" y="1227"/>
                  <a:pt x="1217" y="1227"/>
                  <a:pt x="1216" y="1228"/>
                </a:cubicBezTo>
                <a:cubicBezTo>
                  <a:pt x="1215" y="1227"/>
                  <a:pt x="1211" y="1224"/>
                  <a:pt x="1207" y="1224"/>
                </a:cubicBezTo>
                <a:cubicBezTo>
                  <a:pt x="1201" y="1224"/>
                  <a:pt x="1195" y="1227"/>
                  <a:pt x="1189" y="1233"/>
                </a:cubicBezTo>
                <a:cubicBezTo>
                  <a:pt x="1184" y="1237"/>
                  <a:pt x="1181" y="1238"/>
                  <a:pt x="1180" y="1238"/>
                </a:cubicBezTo>
                <a:cubicBezTo>
                  <a:pt x="1179" y="1238"/>
                  <a:pt x="1174" y="1235"/>
                  <a:pt x="1166" y="1227"/>
                </a:cubicBezTo>
                <a:cubicBezTo>
                  <a:pt x="1152" y="1214"/>
                  <a:pt x="1139" y="1201"/>
                  <a:pt x="1137" y="1184"/>
                </a:cubicBezTo>
                <a:cubicBezTo>
                  <a:pt x="1136" y="1174"/>
                  <a:pt x="1135" y="1164"/>
                  <a:pt x="1135" y="1155"/>
                </a:cubicBezTo>
                <a:cubicBezTo>
                  <a:pt x="1135" y="1146"/>
                  <a:pt x="1136" y="1139"/>
                  <a:pt x="1138" y="1134"/>
                </a:cubicBezTo>
                <a:cubicBezTo>
                  <a:pt x="1141" y="1128"/>
                  <a:pt x="1142" y="1120"/>
                  <a:pt x="1142" y="1113"/>
                </a:cubicBezTo>
                <a:cubicBezTo>
                  <a:pt x="1142" y="1108"/>
                  <a:pt x="1141" y="1104"/>
                  <a:pt x="1140" y="1100"/>
                </a:cubicBezTo>
                <a:cubicBezTo>
                  <a:pt x="1139" y="1097"/>
                  <a:pt x="1138" y="1095"/>
                  <a:pt x="1135" y="1092"/>
                </a:cubicBezTo>
                <a:cubicBezTo>
                  <a:pt x="1135" y="1092"/>
                  <a:pt x="1135" y="1092"/>
                  <a:pt x="1135" y="1092"/>
                </a:cubicBezTo>
                <a:cubicBezTo>
                  <a:pt x="1138" y="1088"/>
                  <a:pt x="1146" y="1083"/>
                  <a:pt x="1149" y="1082"/>
                </a:cubicBezTo>
                <a:cubicBezTo>
                  <a:pt x="1160" y="1077"/>
                  <a:pt x="1173" y="1065"/>
                  <a:pt x="1177" y="1057"/>
                </a:cubicBezTo>
                <a:cubicBezTo>
                  <a:pt x="1178" y="1056"/>
                  <a:pt x="1182" y="1055"/>
                  <a:pt x="1187" y="1056"/>
                </a:cubicBezTo>
                <a:cubicBezTo>
                  <a:pt x="1190" y="1056"/>
                  <a:pt x="1195" y="1056"/>
                  <a:pt x="1199" y="1056"/>
                </a:cubicBezTo>
                <a:cubicBezTo>
                  <a:pt x="1213" y="1056"/>
                  <a:pt x="1212" y="1055"/>
                  <a:pt x="1225" y="1064"/>
                </a:cubicBezTo>
                <a:cubicBezTo>
                  <a:pt x="1229" y="1066"/>
                  <a:pt x="1233" y="1067"/>
                  <a:pt x="1237" y="1067"/>
                </a:cubicBezTo>
                <a:cubicBezTo>
                  <a:pt x="1243" y="1068"/>
                  <a:pt x="1248" y="1063"/>
                  <a:pt x="1249" y="1059"/>
                </a:cubicBezTo>
                <a:cubicBezTo>
                  <a:pt x="1251" y="1055"/>
                  <a:pt x="1251" y="1052"/>
                  <a:pt x="1251" y="1049"/>
                </a:cubicBezTo>
                <a:cubicBezTo>
                  <a:pt x="1252" y="1049"/>
                  <a:pt x="1252" y="1044"/>
                  <a:pt x="1261" y="1044"/>
                </a:cubicBezTo>
                <a:cubicBezTo>
                  <a:pt x="1262" y="1044"/>
                  <a:pt x="1263" y="1044"/>
                  <a:pt x="1264" y="1044"/>
                </a:cubicBezTo>
                <a:cubicBezTo>
                  <a:pt x="1266" y="1044"/>
                  <a:pt x="1267" y="1044"/>
                  <a:pt x="1269" y="1044"/>
                </a:cubicBezTo>
                <a:cubicBezTo>
                  <a:pt x="1280" y="1044"/>
                  <a:pt x="1293" y="1041"/>
                  <a:pt x="1299" y="1041"/>
                </a:cubicBezTo>
                <a:cubicBezTo>
                  <a:pt x="1299" y="1041"/>
                  <a:pt x="1299" y="1041"/>
                  <a:pt x="1300" y="1041"/>
                </a:cubicBezTo>
                <a:cubicBezTo>
                  <a:pt x="1301" y="1043"/>
                  <a:pt x="1303" y="1046"/>
                  <a:pt x="1305" y="1050"/>
                </a:cubicBezTo>
                <a:cubicBezTo>
                  <a:pt x="1308" y="1054"/>
                  <a:pt x="1311" y="1059"/>
                  <a:pt x="1319" y="1060"/>
                </a:cubicBezTo>
                <a:cubicBezTo>
                  <a:pt x="1322" y="1060"/>
                  <a:pt x="1324" y="1059"/>
                  <a:pt x="1326" y="1057"/>
                </a:cubicBezTo>
                <a:cubicBezTo>
                  <a:pt x="1327" y="1057"/>
                  <a:pt x="1328" y="1056"/>
                  <a:pt x="1328" y="1056"/>
                </a:cubicBezTo>
                <a:cubicBezTo>
                  <a:pt x="1330" y="1064"/>
                  <a:pt x="1332" y="1075"/>
                  <a:pt x="1335" y="1085"/>
                </a:cubicBezTo>
                <a:cubicBezTo>
                  <a:pt x="1339" y="1095"/>
                  <a:pt x="1343" y="1104"/>
                  <a:pt x="1352" y="1108"/>
                </a:cubicBezTo>
                <a:cubicBezTo>
                  <a:pt x="1354" y="1109"/>
                  <a:pt x="1355" y="1111"/>
                  <a:pt x="1356" y="1117"/>
                </a:cubicBezTo>
                <a:cubicBezTo>
                  <a:pt x="1357" y="1119"/>
                  <a:pt x="1357" y="1122"/>
                  <a:pt x="1359" y="1125"/>
                </a:cubicBezTo>
                <a:cubicBezTo>
                  <a:pt x="1361" y="1129"/>
                  <a:pt x="1365" y="1132"/>
                  <a:pt x="1369" y="1132"/>
                </a:cubicBezTo>
                <a:cubicBezTo>
                  <a:pt x="1370" y="1132"/>
                  <a:pt x="1370" y="1132"/>
                  <a:pt x="1371" y="1132"/>
                </a:cubicBezTo>
                <a:cubicBezTo>
                  <a:pt x="1375" y="1132"/>
                  <a:pt x="1379" y="1130"/>
                  <a:pt x="1381" y="1127"/>
                </a:cubicBezTo>
                <a:cubicBezTo>
                  <a:pt x="1388" y="1119"/>
                  <a:pt x="1390" y="1107"/>
                  <a:pt x="1390" y="1097"/>
                </a:cubicBezTo>
                <a:cubicBezTo>
                  <a:pt x="1390" y="1093"/>
                  <a:pt x="1390" y="1089"/>
                  <a:pt x="1388" y="1085"/>
                </a:cubicBezTo>
                <a:cubicBezTo>
                  <a:pt x="1387" y="1081"/>
                  <a:pt x="1384" y="1070"/>
                  <a:pt x="1381" y="1060"/>
                </a:cubicBezTo>
                <a:cubicBezTo>
                  <a:pt x="1378" y="1050"/>
                  <a:pt x="1375" y="1041"/>
                  <a:pt x="1370" y="1035"/>
                </a:cubicBezTo>
                <a:cubicBezTo>
                  <a:pt x="1369" y="1034"/>
                  <a:pt x="1368" y="1030"/>
                  <a:pt x="1368" y="1026"/>
                </a:cubicBezTo>
                <a:cubicBezTo>
                  <a:pt x="1368" y="1020"/>
                  <a:pt x="1370" y="1014"/>
                  <a:pt x="1374" y="1012"/>
                </a:cubicBezTo>
                <a:cubicBezTo>
                  <a:pt x="1382" y="1009"/>
                  <a:pt x="1392" y="1000"/>
                  <a:pt x="1402" y="990"/>
                </a:cubicBezTo>
                <a:cubicBezTo>
                  <a:pt x="1412" y="981"/>
                  <a:pt x="1422" y="972"/>
                  <a:pt x="1426" y="967"/>
                </a:cubicBezTo>
                <a:cubicBezTo>
                  <a:pt x="1429" y="964"/>
                  <a:pt x="1435" y="961"/>
                  <a:pt x="1441" y="957"/>
                </a:cubicBezTo>
                <a:cubicBezTo>
                  <a:pt x="1447" y="953"/>
                  <a:pt x="1454" y="948"/>
                  <a:pt x="1454" y="939"/>
                </a:cubicBezTo>
                <a:cubicBezTo>
                  <a:pt x="1454" y="936"/>
                  <a:pt x="1453" y="933"/>
                  <a:pt x="1452" y="931"/>
                </a:cubicBezTo>
                <a:cubicBezTo>
                  <a:pt x="1446" y="922"/>
                  <a:pt x="1444" y="917"/>
                  <a:pt x="1443" y="912"/>
                </a:cubicBezTo>
                <a:cubicBezTo>
                  <a:pt x="1445" y="914"/>
                  <a:pt x="1448" y="915"/>
                  <a:pt x="1450" y="914"/>
                </a:cubicBezTo>
                <a:cubicBezTo>
                  <a:pt x="1456" y="914"/>
                  <a:pt x="1459" y="911"/>
                  <a:pt x="1463" y="907"/>
                </a:cubicBezTo>
                <a:cubicBezTo>
                  <a:pt x="1466" y="903"/>
                  <a:pt x="1469" y="899"/>
                  <a:pt x="1469" y="893"/>
                </a:cubicBezTo>
                <a:cubicBezTo>
                  <a:pt x="1469" y="891"/>
                  <a:pt x="1469" y="889"/>
                  <a:pt x="1468" y="888"/>
                </a:cubicBezTo>
                <a:cubicBezTo>
                  <a:pt x="1467" y="886"/>
                  <a:pt x="1467" y="884"/>
                  <a:pt x="1467" y="882"/>
                </a:cubicBezTo>
                <a:cubicBezTo>
                  <a:pt x="1467" y="882"/>
                  <a:pt x="1467" y="881"/>
                  <a:pt x="1467" y="881"/>
                </a:cubicBezTo>
                <a:cubicBezTo>
                  <a:pt x="1467" y="881"/>
                  <a:pt x="1467" y="881"/>
                  <a:pt x="1467" y="881"/>
                </a:cubicBezTo>
                <a:cubicBezTo>
                  <a:pt x="1468" y="881"/>
                  <a:pt x="1469" y="881"/>
                  <a:pt x="1470" y="881"/>
                </a:cubicBezTo>
                <a:cubicBezTo>
                  <a:pt x="1474" y="881"/>
                  <a:pt x="1478" y="879"/>
                  <a:pt x="1480" y="876"/>
                </a:cubicBezTo>
                <a:cubicBezTo>
                  <a:pt x="1483" y="874"/>
                  <a:pt x="1484" y="870"/>
                  <a:pt x="1484" y="867"/>
                </a:cubicBezTo>
                <a:cubicBezTo>
                  <a:pt x="1484" y="864"/>
                  <a:pt x="1483" y="861"/>
                  <a:pt x="1482" y="859"/>
                </a:cubicBezTo>
                <a:cubicBezTo>
                  <a:pt x="1483" y="858"/>
                  <a:pt x="1486" y="856"/>
                  <a:pt x="1489" y="856"/>
                </a:cubicBezTo>
                <a:cubicBezTo>
                  <a:pt x="1490" y="856"/>
                  <a:pt x="1490" y="857"/>
                  <a:pt x="1491" y="857"/>
                </a:cubicBezTo>
                <a:cubicBezTo>
                  <a:pt x="1494" y="858"/>
                  <a:pt x="1497" y="858"/>
                  <a:pt x="1500" y="858"/>
                </a:cubicBezTo>
                <a:cubicBezTo>
                  <a:pt x="1506" y="858"/>
                  <a:pt x="1512" y="857"/>
                  <a:pt x="1518" y="855"/>
                </a:cubicBezTo>
                <a:cubicBezTo>
                  <a:pt x="1524" y="854"/>
                  <a:pt x="1529" y="852"/>
                  <a:pt x="1533" y="847"/>
                </a:cubicBezTo>
                <a:cubicBezTo>
                  <a:pt x="1534" y="845"/>
                  <a:pt x="1534" y="843"/>
                  <a:pt x="1534" y="841"/>
                </a:cubicBezTo>
                <a:cubicBezTo>
                  <a:pt x="1534" y="835"/>
                  <a:pt x="1531" y="832"/>
                  <a:pt x="1529" y="829"/>
                </a:cubicBezTo>
                <a:cubicBezTo>
                  <a:pt x="1528" y="826"/>
                  <a:pt x="1526" y="823"/>
                  <a:pt x="1526" y="820"/>
                </a:cubicBezTo>
                <a:cubicBezTo>
                  <a:pt x="1526" y="817"/>
                  <a:pt x="1529" y="813"/>
                  <a:pt x="1533" y="809"/>
                </a:cubicBezTo>
                <a:cubicBezTo>
                  <a:pt x="1536" y="806"/>
                  <a:pt x="1542" y="803"/>
                  <a:pt x="1544" y="803"/>
                </a:cubicBezTo>
                <a:cubicBezTo>
                  <a:pt x="1548" y="802"/>
                  <a:pt x="1553" y="802"/>
                  <a:pt x="1557" y="802"/>
                </a:cubicBezTo>
                <a:cubicBezTo>
                  <a:pt x="1559" y="801"/>
                  <a:pt x="1561" y="801"/>
                  <a:pt x="1564" y="800"/>
                </a:cubicBezTo>
                <a:cubicBezTo>
                  <a:pt x="1566" y="800"/>
                  <a:pt x="1569" y="798"/>
                  <a:pt x="1570" y="794"/>
                </a:cubicBezTo>
                <a:cubicBezTo>
                  <a:pt x="1570" y="794"/>
                  <a:pt x="1570" y="794"/>
                  <a:pt x="1570" y="794"/>
                </a:cubicBezTo>
                <a:cubicBezTo>
                  <a:pt x="1571" y="793"/>
                  <a:pt x="1572" y="792"/>
                  <a:pt x="1573" y="791"/>
                </a:cubicBezTo>
                <a:cubicBezTo>
                  <a:pt x="1573" y="795"/>
                  <a:pt x="1573" y="800"/>
                  <a:pt x="1574" y="805"/>
                </a:cubicBezTo>
                <a:cubicBezTo>
                  <a:pt x="1575" y="808"/>
                  <a:pt x="1576" y="812"/>
                  <a:pt x="1578" y="815"/>
                </a:cubicBezTo>
                <a:cubicBezTo>
                  <a:pt x="1580" y="818"/>
                  <a:pt x="1584" y="821"/>
                  <a:pt x="1589" y="820"/>
                </a:cubicBezTo>
                <a:cubicBezTo>
                  <a:pt x="1596" y="820"/>
                  <a:pt x="1602" y="816"/>
                  <a:pt x="1608" y="812"/>
                </a:cubicBezTo>
                <a:cubicBezTo>
                  <a:pt x="1610" y="811"/>
                  <a:pt x="1612" y="809"/>
                  <a:pt x="1614" y="807"/>
                </a:cubicBezTo>
                <a:cubicBezTo>
                  <a:pt x="1615" y="807"/>
                  <a:pt x="1616" y="806"/>
                  <a:pt x="1616" y="806"/>
                </a:cubicBezTo>
                <a:cubicBezTo>
                  <a:pt x="1617" y="805"/>
                  <a:pt x="1617" y="805"/>
                  <a:pt x="1617" y="805"/>
                </a:cubicBezTo>
                <a:cubicBezTo>
                  <a:pt x="1617" y="805"/>
                  <a:pt x="1617" y="805"/>
                  <a:pt x="1617" y="805"/>
                </a:cubicBezTo>
                <a:cubicBezTo>
                  <a:pt x="1620" y="804"/>
                  <a:pt x="1643" y="798"/>
                  <a:pt x="1648" y="797"/>
                </a:cubicBezTo>
                <a:cubicBezTo>
                  <a:pt x="1649" y="796"/>
                  <a:pt x="1658" y="795"/>
                  <a:pt x="1665" y="793"/>
                </a:cubicBezTo>
                <a:cubicBezTo>
                  <a:pt x="1669" y="792"/>
                  <a:pt x="1673" y="791"/>
                  <a:pt x="1676" y="789"/>
                </a:cubicBezTo>
                <a:cubicBezTo>
                  <a:pt x="1680" y="787"/>
                  <a:pt x="1684" y="783"/>
                  <a:pt x="1684" y="777"/>
                </a:cubicBezTo>
                <a:cubicBezTo>
                  <a:pt x="1684" y="776"/>
                  <a:pt x="1684" y="775"/>
                  <a:pt x="1683" y="774"/>
                </a:cubicBezTo>
                <a:cubicBezTo>
                  <a:pt x="1679" y="763"/>
                  <a:pt x="1676" y="753"/>
                  <a:pt x="1671" y="747"/>
                </a:cubicBezTo>
                <a:cubicBezTo>
                  <a:pt x="1669" y="745"/>
                  <a:pt x="1667" y="743"/>
                  <a:pt x="1663" y="743"/>
                </a:cubicBezTo>
                <a:cubicBezTo>
                  <a:pt x="1658" y="743"/>
                  <a:pt x="1656" y="746"/>
                  <a:pt x="1654" y="748"/>
                </a:cubicBezTo>
                <a:cubicBezTo>
                  <a:pt x="1652" y="751"/>
                  <a:pt x="1650" y="753"/>
                  <a:pt x="1648" y="756"/>
                </a:cubicBezTo>
                <a:cubicBezTo>
                  <a:pt x="1647" y="758"/>
                  <a:pt x="1645" y="759"/>
                  <a:pt x="1644" y="759"/>
                </a:cubicBezTo>
                <a:cubicBezTo>
                  <a:pt x="1644" y="759"/>
                  <a:pt x="1644" y="759"/>
                  <a:pt x="1644" y="759"/>
                </a:cubicBezTo>
                <a:cubicBezTo>
                  <a:pt x="1643" y="759"/>
                  <a:pt x="1643" y="754"/>
                  <a:pt x="1643" y="749"/>
                </a:cubicBezTo>
                <a:cubicBezTo>
                  <a:pt x="1643" y="747"/>
                  <a:pt x="1643" y="745"/>
                  <a:pt x="1642" y="742"/>
                </a:cubicBezTo>
                <a:cubicBezTo>
                  <a:pt x="1641" y="740"/>
                  <a:pt x="1638" y="736"/>
                  <a:pt x="1633" y="736"/>
                </a:cubicBezTo>
                <a:cubicBezTo>
                  <a:pt x="1630" y="736"/>
                  <a:pt x="1629" y="737"/>
                  <a:pt x="1627" y="738"/>
                </a:cubicBezTo>
                <a:cubicBezTo>
                  <a:pt x="1623" y="741"/>
                  <a:pt x="1620" y="744"/>
                  <a:pt x="1618" y="745"/>
                </a:cubicBezTo>
                <a:cubicBezTo>
                  <a:pt x="1618" y="746"/>
                  <a:pt x="1618" y="746"/>
                  <a:pt x="1618" y="746"/>
                </a:cubicBezTo>
                <a:cubicBezTo>
                  <a:pt x="1617" y="745"/>
                  <a:pt x="1615" y="743"/>
                  <a:pt x="1614" y="741"/>
                </a:cubicBezTo>
                <a:cubicBezTo>
                  <a:pt x="1614" y="741"/>
                  <a:pt x="1614" y="741"/>
                  <a:pt x="1614" y="740"/>
                </a:cubicBezTo>
                <a:cubicBezTo>
                  <a:pt x="1616" y="738"/>
                  <a:pt x="1619" y="733"/>
                  <a:pt x="1619" y="727"/>
                </a:cubicBezTo>
                <a:cubicBezTo>
                  <a:pt x="1619" y="723"/>
                  <a:pt x="1618" y="719"/>
                  <a:pt x="1615" y="715"/>
                </a:cubicBezTo>
                <a:cubicBezTo>
                  <a:pt x="1610" y="707"/>
                  <a:pt x="1602" y="703"/>
                  <a:pt x="1594" y="703"/>
                </a:cubicBezTo>
                <a:cubicBezTo>
                  <a:pt x="1587" y="703"/>
                  <a:pt x="1580" y="706"/>
                  <a:pt x="1573" y="710"/>
                </a:cubicBezTo>
                <a:cubicBezTo>
                  <a:pt x="1566" y="714"/>
                  <a:pt x="1564" y="715"/>
                  <a:pt x="1561" y="716"/>
                </a:cubicBezTo>
                <a:cubicBezTo>
                  <a:pt x="1561" y="716"/>
                  <a:pt x="1561" y="716"/>
                  <a:pt x="1561" y="716"/>
                </a:cubicBezTo>
                <a:cubicBezTo>
                  <a:pt x="1569" y="708"/>
                  <a:pt x="1580" y="704"/>
                  <a:pt x="1589" y="693"/>
                </a:cubicBezTo>
                <a:cubicBezTo>
                  <a:pt x="1589" y="693"/>
                  <a:pt x="1589" y="692"/>
                  <a:pt x="1591" y="692"/>
                </a:cubicBezTo>
                <a:cubicBezTo>
                  <a:pt x="1594" y="692"/>
                  <a:pt x="1598" y="694"/>
                  <a:pt x="1601" y="696"/>
                </a:cubicBezTo>
                <a:cubicBezTo>
                  <a:pt x="1605" y="697"/>
                  <a:pt x="1607" y="699"/>
                  <a:pt x="1607" y="699"/>
                </a:cubicBezTo>
                <a:cubicBezTo>
                  <a:pt x="1609" y="700"/>
                  <a:pt x="1612" y="700"/>
                  <a:pt x="1614" y="699"/>
                </a:cubicBezTo>
                <a:cubicBezTo>
                  <a:pt x="1614" y="700"/>
                  <a:pt x="1614" y="701"/>
                  <a:pt x="1614" y="702"/>
                </a:cubicBezTo>
                <a:cubicBezTo>
                  <a:pt x="1614" y="705"/>
                  <a:pt x="1614" y="709"/>
                  <a:pt x="1615" y="713"/>
                </a:cubicBezTo>
                <a:cubicBezTo>
                  <a:pt x="1616" y="716"/>
                  <a:pt x="1619" y="722"/>
                  <a:pt x="1625" y="722"/>
                </a:cubicBezTo>
                <a:cubicBezTo>
                  <a:pt x="1631" y="722"/>
                  <a:pt x="1636" y="719"/>
                  <a:pt x="1642" y="716"/>
                </a:cubicBezTo>
                <a:cubicBezTo>
                  <a:pt x="1644" y="715"/>
                  <a:pt x="1647" y="713"/>
                  <a:pt x="1649" y="712"/>
                </a:cubicBezTo>
                <a:cubicBezTo>
                  <a:pt x="1651" y="710"/>
                  <a:pt x="1653" y="708"/>
                  <a:pt x="1653" y="705"/>
                </a:cubicBezTo>
                <a:cubicBezTo>
                  <a:pt x="1654" y="705"/>
                  <a:pt x="1654" y="705"/>
                  <a:pt x="1655" y="705"/>
                </a:cubicBezTo>
                <a:cubicBezTo>
                  <a:pt x="1660" y="704"/>
                  <a:pt x="1665" y="702"/>
                  <a:pt x="1670" y="698"/>
                </a:cubicBezTo>
                <a:cubicBezTo>
                  <a:pt x="1677" y="692"/>
                  <a:pt x="1685" y="693"/>
                  <a:pt x="1693" y="689"/>
                </a:cubicBezTo>
                <a:cubicBezTo>
                  <a:pt x="1698" y="685"/>
                  <a:pt x="1699" y="681"/>
                  <a:pt x="1702" y="678"/>
                </a:cubicBezTo>
                <a:cubicBezTo>
                  <a:pt x="1704" y="674"/>
                  <a:pt x="1706" y="673"/>
                  <a:pt x="1706" y="673"/>
                </a:cubicBezTo>
                <a:cubicBezTo>
                  <a:pt x="1707" y="674"/>
                  <a:pt x="1708" y="674"/>
                  <a:pt x="1708" y="676"/>
                </a:cubicBezTo>
                <a:cubicBezTo>
                  <a:pt x="1708" y="678"/>
                  <a:pt x="1707" y="681"/>
                  <a:pt x="1703" y="684"/>
                </a:cubicBezTo>
                <a:cubicBezTo>
                  <a:pt x="1695" y="690"/>
                  <a:pt x="1691" y="699"/>
                  <a:pt x="1688" y="706"/>
                </a:cubicBezTo>
                <a:cubicBezTo>
                  <a:pt x="1686" y="714"/>
                  <a:pt x="1683" y="721"/>
                  <a:pt x="1682" y="721"/>
                </a:cubicBezTo>
                <a:cubicBezTo>
                  <a:pt x="1679" y="724"/>
                  <a:pt x="1677" y="728"/>
                  <a:pt x="1677" y="732"/>
                </a:cubicBezTo>
                <a:cubicBezTo>
                  <a:pt x="1677" y="735"/>
                  <a:pt x="1679" y="739"/>
                  <a:pt x="1682" y="741"/>
                </a:cubicBezTo>
                <a:cubicBezTo>
                  <a:pt x="1685" y="743"/>
                  <a:pt x="1688" y="744"/>
                  <a:pt x="1692" y="744"/>
                </a:cubicBezTo>
                <a:cubicBezTo>
                  <a:pt x="1693" y="744"/>
                  <a:pt x="1694" y="744"/>
                  <a:pt x="1695" y="744"/>
                </a:cubicBezTo>
                <a:cubicBezTo>
                  <a:pt x="1697" y="744"/>
                  <a:pt x="1699" y="744"/>
                  <a:pt x="1701" y="744"/>
                </a:cubicBezTo>
                <a:cubicBezTo>
                  <a:pt x="1704" y="744"/>
                  <a:pt x="1708" y="744"/>
                  <a:pt x="1712" y="744"/>
                </a:cubicBezTo>
                <a:cubicBezTo>
                  <a:pt x="1715" y="744"/>
                  <a:pt x="1719" y="744"/>
                  <a:pt x="1723" y="742"/>
                </a:cubicBezTo>
                <a:cubicBezTo>
                  <a:pt x="1724" y="742"/>
                  <a:pt x="1725" y="742"/>
                  <a:pt x="1726" y="742"/>
                </a:cubicBezTo>
                <a:cubicBezTo>
                  <a:pt x="1728" y="742"/>
                  <a:pt x="1730" y="744"/>
                  <a:pt x="1732" y="747"/>
                </a:cubicBezTo>
                <a:cubicBezTo>
                  <a:pt x="1733" y="749"/>
                  <a:pt x="1736" y="751"/>
                  <a:pt x="1739" y="751"/>
                </a:cubicBezTo>
                <a:cubicBezTo>
                  <a:pt x="1744" y="751"/>
                  <a:pt x="1746" y="748"/>
                  <a:pt x="1748" y="747"/>
                </a:cubicBezTo>
                <a:cubicBezTo>
                  <a:pt x="1749" y="746"/>
                  <a:pt x="1750" y="745"/>
                  <a:pt x="1750" y="745"/>
                </a:cubicBezTo>
                <a:cubicBezTo>
                  <a:pt x="1751" y="745"/>
                  <a:pt x="1751" y="745"/>
                  <a:pt x="1751" y="745"/>
                </a:cubicBezTo>
                <a:cubicBezTo>
                  <a:pt x="1753" y="744"/>
                  <a:pt x="1755" y="744"/>
                  <a:pt x="1757" y="744"/>
                </a:cubicBezTo>
                <a:cubicBezTo>
                  <a:pt x="1760" y="744"/>
                  <a:pt x="1762" y="745"/>
                  <a:pt x="1762" y="745"/>
                </a:cubicBezTo>
                <a:cubicBezTo>
                  <a:pt x="1764" y="748"/>
                  <a:pt x="1766" y="751"/>
                  <a:pt x="1771" y="751"/>
                </a:cubicBezTo>
                <a:cubicBezTo>
                  <a:pt x="1776" y="751"/>
                  <a:pt x="1778" y="747"/>
                  <a:pt x="1779" y="745"/>
                </a:cubicBezTo>
                <a:cubicBezTo>
                  <a:pt x="1780" y="742"/>
                  <a:pt x="1781" y="740"/>
                  <a:pt x="1781" y="737"/>
                </a:cubicBezTo>
                <a:cubicBezTo>
                  <a:pt x="1781" y="734"/>
                  <a:pt x="1780" y="731"/>
                  <a:pt x="1779" y="727"/>
                </a:cubicBezTo>
                <a:cubicBezTo>
                  <a:pt x="1775" y="719"/>
                  <a:pt x="1770" y="712"/>
                  <a:pt x="1766" y="704"/>
                </a:cubicBezTo>
                <a:cubicBezTo>
                  <a:pt x="1764" y="697"/>
                  <a:pt x="1757" y="690"/>
                  <a:pt x="1749" y="690"/>
                </a:cubicBezTo>
                <a:cubicBezTo>
                  <a:pt x="1746" y="690"/>
                  <a:pt x="1743" y="691"/>
                  <a:pt x="1740" y="692"/>
                </a:cubicBezTo>
                <a:cubicBezTo>
                  <a:pt x="1739" y="692"/>
                  <a:pt x="1738" y="692"/>
                  <a:pt x="1737" y="692"/>
                </a:cubicBezTo>
                <a:cubicBezTo>
                  <a:pt x="1736" y="692"/>
                  <a:pt x="1736" y="692"/>
                  <a:pt x="1734" y="691"/>
                </a:cubicBezTo>
                <a:cubicBezTo>
                  <a:pt x="1733" y="690"/>
                  <a:pt x="1731" y="687"/>
                  <a:pt x="1727" y="685"/>
                </a:cubicBezTo>
                <a:cubicBezTo>
                  <a:pt x="1727" y="685"/>
                  <a:pt x="1726" y="684"/>
                  <a:pt x="1726" y="684"/>
                </a:cubicBezTo>
                <a:cubicBezTo>
                  <a:pt x="1729" y="678"/>
                  <a:pt x="1731" y="674"/>
                  <a:pt x="1735" y="666"/>
                </a:cubicBezTo>
                <a:cubicBezTo>
                  <a:pt x="1735" y="665"/>
                  <a:pt x="1738" y="661"/>
                  <a:pt x="1740" y="657"/>
                </a:cubicBezTo>
                <a:cubicBezTo>
                  <a:pt x="1743" y="652"/>
                  <a:pt x="1746" y="648"/>
                  <a:pt x="1746" y="642"/>
                </a:cubicBezTo>
                <a:cubicBezTo>
                  <a:pt x="1746" y="636"/>
                  <a:pt x="1741" y="630"/>
                  <a:pt x="1734" y="628"/>
                </a:cubicBezTo>
                <a:cubicBezTo>
                  <a:pt x="1726" y="626"/>
                  <a:pt x="1721" y="624"/>
                  <a:pt x="1719" y="623"/>
                </a:cubicBezTo>
                <a:cubicBezTo>
                  <a:pt x="1717" y="621"/>
                  <a:pt x="1716" y="620"/>
                  <a:pt x="1715" y="617"/>
                </a:cubicBezTo>
                <a:cubicBezTo>
                  <a:pt x="1713" y="610"/>
                  <a:pt x="1707" y="604"/>
                  <a:pt x="1701" y="598"/>
                </a:cubicBezTo>
                <a:cubicBezTo>
                  <a:pt x="1698" y="595"/>
                  <a:pt x="1695" y="593"/>
                  <a:pt x="1693" y="591"/>
                </a:cubicBezTo>
                <a:cubicBezTo>
                  <a:pt x="1689" y="589"/>
                  <a:pt x="1688" y="587"/>
                  <a:pt x="1683" y="587"/>
                </a:cubicBezTo>
                <a:cubicBezTo>
                  <a:pt x="1681" y="587"/>
                  <a:pt x="1676" y="587"/>
                  <a:pt x="1671" y="586"/>
                </a:cubicBezTo>
                <a:cubicBezTo>
                  <a:pt x="1669" y="586"/>
                  <a:pt x="1667" y="585"/>
                  <a:pt x="1666" y="585"/>
                </a:cubicBezTo>
                <a:cubicBezTo>
                  <a:pt x="1666" y="585"/>
                  <a:pt x="1666" y="585"/>
                  <a:pt x="1666" y="584"/>
                </a:cubicBezTo>
                <a:cubicBezTo>
                  <a:pt x="1663" y="573"/>
                  <a:pt x="1651" y="559"/>
                  <a:pt x="1645" y="551"/>
                </a:cubicBezTo>
                <a:cubicBezTo>
                  <a:pt x="1642" y="548"/>
                  <a:pt x="1635" y="538"/>
                  <a:pt x="1628" y="528"/>
                </a:cubicBezTo>
                <a:cubicBezTo>
                  <a:pt x="1624" y="524"/>
                  <a:pt x="1621" y="519"/>
                  <a:pt x="1618" y="515"/>
                </a:cubicBezTo>
                <a:cubicBezTo>
                  <a:pt x="1615" y="512"/>
                  <a:pt x="1613" y="509"/>
                  <a:pt x="1611" y="507"/>
                </a:cubicBezTo>
                <a:cubicBezTo>
                  <a:pt x="1609" y="506"/>
                  <a:pt x="1607" y="505"/>
                  <a:pt x="1604" y="505"/>
                </a:cubicBezTo>
                <a:cubicBezTo>
                  <a:pt x="1595" y="506"/>
                  <a:pt x="1591" y="512"/>
                  <a:pt x="1582" y="525"/>
                </a:cubicBezTo>
                <a:cubicBezTo>
                  <a:pt x="1574" y="538"/>
                  <a:pt x="1568" y="540"/>
                  <a:pt x="1565" y="540"/>
                </a:cubicBezTo>
                <a:cubicBezTo>
                  <a:pt x="1564" y="540"/>
                  <a:pt x="1562" y="540"/>
                  <a:pt x="1561" y="539"/>
                </a:cubicBezTo>
                <a:cubicBezTo>
                  <a:pt x="1556" y="537"/>
                  <a:pt x="1554" y="536"/>
                  <a:pt x="1552" y="535"/>
                </a:cubicBezTo>
                <a:cubicBezTo>
                  <a:pt x="1551" y="534"/>
                  <a:pt x="1549" y="532"/>
                  <a:pt x="1545" y="526"/>
                </a:cubicBezTo>
                <a:cubicBezTo>
                  <a:pt x="1544" y="525"/>
                  <a:pt x="1544" y="524"/>
                  <a:pt x="1544" y="524"/>
                </a:cubicBezTo>
                <a:cubicBezTo>
                  <a:pt x="1544" y="524"/>
                  <a:pt x="1545" y="523"/>
                  <a:pt x="1546" y="521"/>
                </a:cubicBezTo>
                <a:cubicBezTo>
                  <a:pt x="1548" y="520"/>
                  <a:pt x="1551" y="517"/>
                  <a:pt x="1551" y="512"/>
                </a:cubicBezTo>
                <a:cubicBezTo>
                  <a:pt x="1551" y="510"/>
                  <a:pt x="1551" y="508"/>
                  <a:pt x="1550" y="507"/>
                </a:cubicBezTo>
                <a:cubicBezTo>
                  <a:pt x="1546" y="499"/>
                  <a:pt x="1539" y="498"/>
                  <a:pt x="1532" y="495"/>
                </a:cubicBezTo>
                <a:cubicBezTo>
                  <a:pt x="1524" y="493"/>
                  <a:pt x="1516" y="492"/>
                  <a:pt x="1510" y="491"/>
                </a:cubicBezTo>
                <a:cubicBezTo>
                  <a:pt x="1506" y="491"/>
                  <a:pt x="1502" y="488"/>
                  <a:pt x="1495" y="483"/>
                </a:cubicBezTo>
                <a:cubicBezTo>
                  <a:pt x="1489" y="479"/>
                  <a:pt x="1481" y="473"/>
                  <a:pt x="1470" y="472"/>
                </a:cubicBezTo>
                <a:cubicBezTo>
                  <a:pt x="1467" y="472"/>
                  <a:pt x="1464" y="472"/>
                  <a:pt x="1461" y="472"/>
                </a:cubicBezTo>
                <a:cubicBezTo>
                  <a:pt x="1444" y="472"/>
                  <a:pt x="1427" y="475"/>
                  <a:pt x="1423" y="475"/>
                </a:cubicBezTo>
                <a:cubicBezTo>
                  <a:pt x="1420" y="475"/>
                  <a:pt x="1416" y="477"/>
                  <a:pt x="1414" y="480"/>
                </a:cubicBezTo>
                <a:cubicBezTo>
                  <a:pt x="1409" y="487"/>
                  <a:pt x="1410" y="495"/>
                  <a:pt x="1408" y="507"/>
                </a:cubicBezTo>
                <a:cubicBezTo>
                  <a:pt x="1408" y="509"/>
                  <a:pt x="1408" y="511"/>
                  <a:pt x="1408" y="513"/>
                </a:cubicBezTo>
                <a:cubicBezTo>
                  <a:pt x="1408" y="517"/>
                  <a:pt x="1408" y="521"/>
                  <a:pt x="1409" y="524"/>
                </a:cubicBezTo>
                <a:cubicBezTo>
                  <a:pt x="1409" y="525"/>
                  <a:pt x="1410" y="525"/>
                  <a:pt x="1410" y="526"/>
                </a:cubicBezTo>
                <a:cubicBezTo>
                  <a:pt x="1407" y="526"/>
                  <a:pt x="1404" y="527"/>
                  <a:pt x="1401" y="528"/>
                </a:cubicBezTo>
                <a:cubicBezTo>
                  <a:pt x="1400" y="529"/>
                  <a:pt x="1399" y="529"/>
                  <a:pt x="1397" y="530"/>
                </a:cubicBezTo>
                <a:cubicBezTo>
                  <a:pt x="1396" y="531"/>
                  <a:pt x="1394" y="534"/>
                  <a:pt x="1394" y="537"/>
                </a:cubicBezTo>
                <a:cubicBezTo>
                  <a:pt x="1394" y="541"/>
                  <a:pt x="1397" y="542"/>
                  <a:pt x="1398" y="544"/>
                </a:cubicBezTo>
                <a:cubicBezTo>
                  <a:pt x="1400" y="545"/>
                  <a:pt x="1402" y="546"/>
                  <a:pt x="1404" y="548"/>
                </a:cubicBezTo>
                <a:cubicBezTo>
                  <a:pt x="1408" y="549"/>
                  <a:pt x="1414" y="556"/>
                  <a:pt x="1419" y="563"/>
                </a:cubicBezTo>
                <a:cubicBezTo>
                  <a:pt x="1422" y="567"/>
                  <a:pt x="1425" y="571"/>
                  <a:pt x="1426" y="573"/>
                </a:cubicBezTo>
                <a:cubicBezTo>
                  <a:pt x="1426" y="574"/>
                  <a:pt x="1426" y="576"/>
                  <a:pt x="1425" y="577"/>
                </a:cubicBezTo>
                <a:cubicBezTo>
                  <a:pt x="1425" y="581"/>
                  <a:pt x="1423" y="585"/>
                  <a:pt x="1420" y="587"/>
                </a:cubicBezTo>
                <a:cubicBezTo>
                  <a:pt x="1415" y="592"/>
                  <a:pt x="1409" y="595"/>
                  <a:pt x="1408" y="595"/>
                </a:cubicBezTo>
                <a:cubicBezTo>
                  <a:pt x="1408" y="595"/>
                  <a:pt x="1408" y="595"/>
                  <a:pt x="1408" y="595"/>
                </a:cubicBezTo>
                <a:cubicBezTo>
                  <a:pt x="1404" y="588"/>
                  <a:pt x="1398" y="585"/>
                  <a:pt x="1392" y="585"/>
                </a:cubicBezTo>
                <a:cubicBezTo>
                  <a:pt x="1390" y="585"/>
                  <a:pt x="1387" y="586"/>
                  <a:pt x="1384" y="588"/>
                </a:cubicBezTo>
                <a:cubicBezTo>
                  <a:pt x="1382" y="590"/>
                  <a:pt x="1380" y="593"/>
                  <a:pt x="1380" y="597"/>
                </a:cubicBezTo>
                <a:cubicBezTo>
                  <a:pt x="1380" y="598"/>
                  <a:pt x="1381" y="600"/>
                  <a:pt x="1381" y="602"/>
                </a:cubicBezTo>
                <a:cubicBezTo>
                  <a:pt x="1384" y="607"/>
                  <a:pt x="1387" y="611"/>
                  <a:pt x="1389" y="614"/>
                </a:cubicBezTo>
                <a:cubicBezTo>
                  <a:pt x="1391" y="617"/>
                  <a:pt x="1392" y="619"/>
                  <a:pt x="1392" y="621"/>
                </a:cubicBezTo>
                <a:cubicBezTo>
                  <a:pt x="1392" y="627"/>
                  <a:pt x="1394" y="632"/>
                  <a:pt x="1395" y="637"/>
                </a:cubicBezTo>
                <a:cubicBezTo>
                  <a:pt x="1397" y="643"/>
                  <a:pt x="1398" y="648"/>
                  <a:pt x="1398" y="652"/>
                </a:cubicBezTo>
                <a:cubicBezTo>
                  <a:pt x="1398" y="654"/>
                  <a:pt x="1398" y="655"/>
                  <a:pt x="1397" y="655"/>
                </a:cubicBezTo>
                <a:cubicBezTo>
                  <a:pt x="1396" y="657"/>
                  <a:pt x="1395" y="657"/>
                  <a:pt x="1393" y="657"/>
                </a:cubicBezTo>
                <a:cubicBezTo>
                  <a:pt x="1390" y="657"/>
                  <a:pt x="1387" y="656"/>
                  <a:pt x="1382" y="656"/>
                </a:cubicBezTo>
                <a:cubicBezTo>
                  <a:pt x="1381" y="656"/>
                  <a:pt x="1380" y="656"/>
                  <a:pt x="1379" y="656"/>
                </a:cubicBezTo>
                <a:cubicBezTo>
                  <a:pt x="1379" y="655"/>
                  <a:pt x="1378" y="653"/>
                  <a:pt x="1377" y="652"/>
                </a:cubicBezTo>
                <a:cubicBezTo>
                  <a:pt x="1381" y="648"/>
                  <a:pt x="1381" y="645"/>
                  <a:pt x="1381" y="642"/>
                </a:cubicBezTo>
                <a:cubicBezTo>
                  <a:pt x="1381" y="632"/>
                  <a:pt x="1378" y="621"/>
                  <a:pt x="1378" y="621"/>
                </a:cubicBezTo>
                <a:cubicBezTo>
                  <a:pt x="1377" y="619"/>
                  <a:pt x="1375" y="617"/>
                  <a:pt x="1372" y="616"/>
                </a:cubicBezTo>
                <a:cubicBezTo>
                  <a:pt x="1370" y="616"/>
                  <a:pt x="1367" y="617"/>
                  <a:pt x="1366" y="620"/>
                </a:cubicBezTo>
                <a:cubicBezTo>
                  <a:pt x="1366" y="620"/>
                  <a:pt x="1365" y="621"/>
                  <a:pt x="1363" y="624"/>
                </a:cubicBezTo>
                <a:cubicBezTo>
                  <a:pt x="1363" y="621"/>
                  <a:pt x="1361" y="619"/>
                  <a:pt x="1361" y="617"/>
                </a:cubicBezTo>
                <a:cubicBezTo>
                  <a:pt x="1359" y="614"/>
                  <a:pt x="1358" y="613"/>
                  <a:pt x="1358" y="610"/>
                </a:cubicBezTo>
                <a:cubicBezTo>
                  <a:pt x="1358" y="604"/>
                  <a:pt x="1357" y="599"/>
                  <a:pt x="1353" y="596"/>
                </a:cubicBezTo>
                <a:cubicBezTo>
                  <a:pt x="1350" y="592"/>
                  <a:pt x="1345" y="590"/>
                  <a:pt x="1340" y="590"/>
                </a:cubicBezTo>
                <a:cubicBezTo>
                  <a:pt x="1337" y="590"/>
                  <a:pt x="1334" y="591"/>
                  <a:pt x="1332" y="592"/>
                </a:cubicBezTo>
                <a:cubicBezTo>
                  <a:pt x="1331" y="592"/>
                  <a:pt x="1329" y="592"/>
                  <a:pt x="1328" y="592"/>
                </a:cubicBezTo>
                <a:cubicBezTo>
                  <a:pt x="1320" y="592"/>
                  <a:pt x="1307" y="587"/>
                  <a:pt x="1289" y="583"/>
                </a:cubicBezTo>
                <a:cubicBezTo>
                  <a:pt x="1268" y="578"/>
                  <a:pt x="1261" y="576"/>
                  <a:pt x="1245" y="566"/>
                </a:cubicBezTo>
                <a:cubicBezTo>
                  <a:pt x="1237" y="561"/>
                  <a:pt x="1231" y="559"/>
                  <a:pt x="1225" y="560"/>
                </a:cubicBezTo>
                <a:cubicBezTo>
                  <a:pt x="1218" y="560"/>
                  <a:pt x="1213" y="562"/>
                  <a:pt x="1210" y="563"/>
                </a:cubicBezTo>
                <a:cubicBezTo>
                  <a:pt x="1209" y="561"/>
                  <a:pt x="1208" y="557"/>
                  <a:pt x="1207" y="553"/>
                </a:cubicBezTo>
                <a:cubicBezTo>
                  <a:pt x="1205" y="549"/>
                  <a:pt x="1203" y="542"/>
                  <a:pt x="1195" y="540"/>
                </a:cubicBezTo>
                <a:cubicBezTo>
                  <a:pt x="1188" y="538"/>
                  <a:pt x="1183" y="539"/>
                  <a:pt x="1183" y="538"/>
                </a:cubicBezTo>
                <a:cubicBezTo>
                  <a:pt x="1183" y="538"/>
                  <a:pt x="1183" y="539"/>
                  <a:pt x="1182" y="537"/>
                </a:cubicBezTo>
                <a:cubicBezTo>
                  <a:pt x="1182" y="536"/>
                  <a:pt x="1181" y="534"/>
                  <a:pt x="1180" y="529"/>
                </a:cubicBezTo>
                <a:cubicBezTo>
                  <a:pt x="1180" y="527"/>
                  <a:pt x="1180" y="525"/>
                  <a:pt x="1180" y="523"/>
                </a:cubicBezTo>
                <a:cubicBezTo>
                  <a:pt x="1180" y="518"/>
                  <a:pt x="1181" y="515"/>
                  <a:pt x="1185" y="511"/>
                </a:cubicBezTo>
                <a:cubicBezTo>
                  <a:pt x="1189" y="506"/>
                  <a:pt x="1197" y="500"/>
                  <a:pt x="1208" y="491"/>
                </a:cubicBezTo>
                <a:cubicBezTo>
                  <a:pt x="1222" y="481"/>
                  <a:pt x="1229" y="473"/>
                  <a:pt x="1233" y="468"/>
                </a:cubicBezTo>
                <a:cubicBezTo>
                  <a:pt x="1238" y="463"/>
                  <a:pt x="1240" y="462"/>
                  <a:pt x="1249" y="460"/>
                </a:cubicBezTo>
                <a:cubicBezTo>
                  <a:pt x="1254" y="460"/>
                  <a:pt x="1258" y="459"/>
                  <a:pt x="1262" y="459"/>
                </a:cubicBezTo>
                <a:cubicBezTo>
                  <a:pt x="1266" y="459"/>
                  <a:pt x="1270" y="460"/>
                  <a:pt x="1274" y="460"/>
                </a:cubicBezTo>
                <a:cubicBezTo>
                  <a:pt x="1276" y="460"/>
                  <a:pt x="1278" y="460"/>
                  <a:pt x="1281" y="458"/>
                </a:cubicBezTo>
                <a:cubicBezTo>
                  <a:pt x="1284" y="456"/>
                  <a:pt x="1286" y="452"/>
                  <a:pt x="1286" y="449"/>
                </a:cubicBezTo>
                <a:cubicBezTo>
                  <a:pt x="1286" y="448"/>
                  <a:pt x="1286" y="446"/>
                  <a:pt x="1286" y="443"/>
                </a:cubicBezTo>
                <a:cubicBezTo>
                  <a:pt x="1287" y="444"/>
                  <a:pt x="1288" y="445"/>
                  <a:pt x="1289" y="445"/>
                </a:cubicBezTo>
                <a:cubicBezTo>
                  <a:pt x="1290" y="447"/>
                  <a:pt x="1292" y="448"/>
                  <a:pt x="1293" y="449"/>
                </a:cubicBezTo>
                <a:cubicBezTo>
                  <a:pt x="1293" y="449"/>
                  <a:pt x="1293" y="449"/>
                  <a:pt x="1293" y="449"/>
                </a:cubicBezTo>
                <a:cubicBezTo>
                  <a:pt x="1289" y="454"/>
                  <a:pt x="1286" y="456"/>
                  <a:pt x="1285" y="462"/>
                </a:cubicBezTo>
                <a:cubicBezTo>
                  <a:pt x="1285" y="468"/>
                  <a:pt x="1290" y="471"/>
                  <a:pt x="1293" y="471"/>
                </a:cubicBezTo>
                <a:cubicBezTo>
                  <a:pt x="1296" y="472"/>
                  <a:pt x="1299" y="472"/>
                  <a:pt x="1301" y="472"/>
                </a:cubicBezTo>
                <a:cubicBezTo>
                  <a:pt x="1308" y="472"/>
                  <a:pt x="1314" y="469"/>
                  <a:pt x="1320" y="466"/>
                </a:cubicBezTo>
                <a:cubicBezTo>
                  <a:pt x="1324" y="464"/>
                  <a:pt x="1328" y="461"/>
                  <a:pt x="1329" y="461"/>
                </a:cubicBezTo>
                <a:cubicBezTo>
                  <a:pt x="1330" y="460"/>
                  <a:pt x="1332" y="460"/>
                  <a:pt x="1334" y="459"/>
                </a:cubicBezTo>
                <a:cubicBezTo>
                  <a:pt x="1337" y="458"/>
                  <a:pt x="1341" y="457"/>
                  <a:pt x="1343" y="457"/>
                </a:cubicBezTo>
                <a:cubicBezTo>
                  <a:pt x="1344" y="457"/>
                  <a:pt x="1345" y="457"/>
                  <a:pt x="1345" y="457"/>
                </a:cubicBezTo>
                <a:cubicBezTo>
                  <a:pt x="1345" y="457"/>
                  <a:pt x="1345" y="457"/>
                  <a:pt x="1345" y="457"/>
                </a:cubicBezTo>
                <a:cubicBezTo>
                  <a:pt x="1347" y="460"/>
                  <a:pt x="1348" y="465"/>
                  <a:pt x="1350" y="469"/>
                </a:cubicBezTo>
                <a:cubicBezTo>
                  <a:pt x="1350" y="469"/>
                  <a:pt x="1350" y="469"/>
                  <a:pt x="1350" y="469"/>
                </a:cubicBezTo>
                <a:cubicBezTo>
                  <a:pt x="1347" y="467"/>
                  <a:pt x="1344" y="466"/>
                  <a:pt x="1340" y="465"/>
                </a:cubicBezTo>
                <a:cubicBezTo>
                  <a:pt x="1335" y="465"/>
                  <a:pt x="1329" y="468"/>
                  <a:pt x="1326" y="473"/>
                </a:cubicBezTo>
                <a:cubicBezTo>
                  <a:pt x="1326" y="473"/>
                  <a:pt x="1326" y="473"/>
                  <a:pt x="1326" y="473"/>
                </a:cubicBezTo>
                <a:cubicBezTo>
                  <a:pt x="1325" y="474"/>
                  <a:pt x="1324" y="476"/>
                  <a:pt x="1324" y="478"/>
                </a:cubicBezTo>
                <a:cubicBezTo>
                  <a:pt x="1325" y="485"/>
                  <a:pt x="1329" y="486"/>
                  <a:pt x="1332" y="488"/>
                </a:cubicBezTo>
                <a:cubicBezTo>
                  <a:pt x="1335" y="489"/>
                  <a:pt x="1339" y="490"/>
                  <a:pt x="1343" y="490"/>
                </a:cubicBezTo>
                <a:cubicBezTo>
                  <a:pt x="1347" y="490"/>
                  <a:pt x="1351" y="490"/>
                  <a:pt x="1355" y="485"/>
                </a:cubicBezTo>
                <a:cubicBezTo>
                  <a:pt x="1355" y="483"/>
                  <a:pt x="1356" y="481"/>
                  <a:pt x="1356" y="480"/>
                </a:cubicBezTo>
                <a:cubicBezTo>
                  <a:pt x="1356" y="478"/>
                  <a:pt x="1355" y="476"/>
                  <a:pt x="1355" y="475"/>
                </a:cubicBezTo>
                <a:cubicBezTo>
                  <a:pt x="1357" y="477"/>
                  <a:pt x="1360" y="478"/>
                  <a:pt x="1364" y="478"/>
                </a:cubicBezTo>
                <a:cubicBezTo>
                  <a:pt x="1369" y="478"/>
                  <a:pt x="1374" y="476"/>
                  <a:pt x="1379" y="473"/>
                </a:cubicBezTo>
                <a:cubicBezTo>
                  <a:pt x="1383" y="470"/>
                  <a:pt x="1388" y="465"/>
                  <a:pt x="1388" y="458"/>
                </a:cubicBezTo>
                <a:cubicBezTo>
                  <a:pt x="1388" y="452"/>
                  <a:pt x="1384" y="447"/>
                  <a:pt x="1379" y="444"/>
                </a:cubicBezTo>
                <a:cubicBezTo>
                  <a:pt x="1370" y="438"/>
                  <a:pt x="1363" y="436"/>
                  <a:pt x="1357" y="434"/>
                </a:cubicBezTo>
                <a:cubicBezTo>
                  <a:pt x="1352" y="431"/>
                  <a:pt x="1349" y="429"/>
                  <a:pt x="1344" y="425"/>
                </a:cubicBezTo>
                <a:cubicBezTo>
                  <a:pt x="1342" y="422"/>
                  <a:pt x="1341" y="420"/>
                  <a:pt x="1340" y="419"/>
                </a:cubicBezTo>
                <a:cubicBezTo>
                  <a:pt x="1344" y="417"/>
                  <a:pt x="1353" y="414"/>
                  <a:pt x="1355" y="413"/>
                </a:cubicBezTo>
                <a:cubicBezTo>
                  <a:pt x="1356" y="412"/>
                  <a:pt x="1362" y="411"/>
                  <a:pt x="1367" y="409"/>
                </a:cubicBezTo>
                <a:cubicBezTo>
                  <a:pt x="1372" y="406"/>
                  <a:pt x="1379" y="401"/>
                  <a:pt x="1379" y="392"/>
                </a:cubicBezTo>
                <a:cubicBezTo>
                  <a:pt x="1379" y="391"/>
                  <a:pt x="1379" y="389"/>
                  <a:pt x="1379" y="387"/>
                </a:cubicBezTo>
                <a:cubicBezTo>
                  <a:pt x="1376" y="379"/>
                  <a:pt x="1371" y="374"/>
                  <a:pt x="1366" y="371"/>
                </a:cubicBezTo>
                <a:cubicBezTo>
                  <a:pt x="1364" y="370"/>
                  <a:pt x="1362" y="369"/>
                  <a:pt x="1361" y="369"/>
                </a:cubicBezTo>
                <a:cubicBezTo>
                  <a:pt x="1363" y="367"/>
                  <a:pt x="1367" y="365"/>
                  <a:pt x="1369" y="364"/>
                </a:cubicBezTo>
                <a:cubicBezTo>
                  <a:pt x="1369" y="364"/>
                  <a:pt x="1372" y="363"/>
                  <a:pt x="1375" y="363"/>
                </a:cubicBezTo>
                <a:cubicBezTo>
                  <a:pt x="1378" y="363"/>
                  <a:pt x="1382" y="364"/>
                  <a:pt x="1384" y="364"/>
                </a:cubicBezTo>
                <a:cubicBezTo>
                  <a:pt x="1387" y="364"/>
                  <a:pt x="1389" y="365"/>
                  <a:pt x="1389" y="365"/>
                </a:cubicBezTo>
                <a:cubicBezTo>
                  <a:pt x="1389" y="365"/>
                  <a:pt x="1391" y="365"/>
                  <a:pt x="1393" y="365"/>
                </a:cubicBezTo>
                <a:cubicBezTo>
                  <a:pt x="1395" y="365"/>
                  <a:pt x="1397" y="365"/>
                  <a:pt x="1400" y="363"/>
                </a:cubicBezTo>
                <a:cubicBezTo>
                  <a:pt x="1402" y="363"/>
                  <a:pt x="1403" y="362"/>
                  <a:pt x="1405" y="361"/>
                </a:cubicBezTo>
                <a:cubicBezTo>
                  <a:pt x="1405" y="361"/>
                  <a:pt x="1406" y="362"/>
                  <a:pt x="1406" y="363"/>
                </a:cubicBezTo>
                <a:cubicBezTo>
                  <a:pt x="1408" y="365"/>
                  <a:pt x="1411" y="367"/>
                  <a:pt x="1414" y="366"/>
                </a:cubicBezTo>
                <a:cubicBezTo>
                  <a:pt x="1416" y="366"/>
                  <a:pt x="1417" y="366"/>
                  <a:pt x="1418" y="366"/>
                </a:cubicBezTo>
                <a:cubicBezTo>
                  <a:pt x="1421" y="365"/>
                  <a:pt x="1423" y="365"/>
                  <a:pt x="1424" y="365"/>
                </a:cubicBezTo>
                <a:cubicBezTo>
                  <a:pt x="1427" y="365"/>
                  <a:pt x="1428" y="366"/>
                  <a:pt x="1432" y="369"/>
                </a:cubicBezTo>
                <a:cubicBezTo>
                  <a:pt x="1432" y="369"/>
                  <a:pt x="1432" y="369"/>
                  <a:pt x="1432" y="370"/>
                </a:cubicBezTo>
                <a:cubicBezTo>
                  <a:pt x="1432" y="372"/>
                  <a:pt x="1431" y="375"/>
                  <a:pt x="1430" y="378"/>
                </a:cubicBezTo>
                <a:cubicBezTo>
                  <a:pt x="1429" y="380"/>
                  <a:pt x="1428" y="381"/>
                  <a:pt x="1428" y="382"/>
                </a:cubicBezTo>
                <a:cubicBezTo>
                  <a:pt x="1427" y="383"/>
                  <a:pt x="1426" y="383"/>
                  <a:pt x="1426" y="383"/>
                </a:cubicBezTo>
                <a:cubicBezTo>
                  <a:pt x="1424" y="384"/>
                  <a:pt x="1422" y="386"/>
                  <a:pt x="1419" y="387"/>
                </a:cubicBezTo>
                <a:cubicBezTo>
                  <a:pt x="1417" y="389"/>
                  <a:pt x="1414" y="390"/>
                  <a:pt x="1413" y="396"/>
                </a:cubicBezTo>
                <a:cubicBezTo>
                  <a:pt x="1413" y="400"/>
                  <a:pt x="1416" y="403"/>
                  <a:pt x="1419" y="404"/>
                </a:cubicBezTo>
                <a:cubicBezTo>
                  <a:pt x="1421" y="405"/>
                  <a:pt x="1423" y="405"/>
                  <a:pt x="1426" y="406"/>
                </a:cubicBezTo>
                <a:cubicBezTo>
                  <a:pt x="1440" y="407"/>
                  <a:pt x="1450" y="407"/>
                  <a:pt x="1450" y="407"/>
                </a:cubicBezTo>
                <a:cubicBezTo>
                  <a:pt x="1452" y="407"/>
                  <a:pt x="1454" y="406"/>
                  <a:pt x="1455" y="405"/>
                </a:cubicBezTo>
                <a:cubicBezTo>
                  <a:pt x="1455" y="405"/>
                  <a:pt x="1464" y="394"/>
                  <a:pt x="1468" y="384"/>
                </a:cubicBezTo>
                <a:cubicBezTo>
                  <a:pt x="1468" y="384"/>
                  <a:pt x="1468" y="384"/>
                  <a:pt x="1468" y="384"/>
                </a:cubicBezTo>
                <a:cubicBezTo>
                  <a:pt x="1469" y="385"/>
                  <a:pt x="1472" y="386"/>
                  <a:pt x="1474" y="387"/>
                </a:cubicBezTo>
                <a:cubicBezTo>
                  <a:pt x="1475" y="388"/>
                  <a:pt x="1477" y="389"/>
                  <a:pt x="1479" y="390"/>
                </a:cubicBezTo>
                <a:cubicBezTo>
                  <a:pt x="1462" y="396"/>
                  <a:pt x="1456" y="405"/>
                  <a:pt x="1453" y="413"/>
                </a:cubicBezTo>
                <a:cubicBezTo>
                  <a:pt x="1451" y="415"/>
                  <a:pt x="1450" y="417"/>
                  <a:pt x="1450" y="418"/>
                </a:cubicBezTo>
                <a:cubicBezTo>
                  <a:pt x="1450" y="418"/>
                  <a:pt x="1450" y="418"/>
                  <a:pt x="1448" y="418"/>
                </a:cubicBezTo>
                <a:cubicBezTo>
                  <a:pt x="1446" y="418"/>
                  <a:pt x="1443" y="418"/>
                  <a:pt x="1439" y="417"/>
                </a:cubicBezTo>
                <a:cubicBezTo>
                  <a:pt x="1433" y="415"/>
                  <a:pt x="1428" y="414"/>
                  <a:pt x="1423" y="414"/>
                </a:cubicBezTo>
                <a:cubicBezTo>
                  <a:pt x="1415" y="414"/>
                  <a:pt x="1407" y="417"/>
                  <a:pt x="1404" y="424"/>
                </a:cubicBezTo>
                <a:cubicBezTo>
                  <a:pt x="1402" y="429"/>
                  <a:pt x="1401" y="433"/>
                  <a:pt x="1401" y="438"/>
                </a:cubicBezTo>
                <a:cubicBezTo>
                  <a:pt x="1401" y="443"/>
                  <a:pt x="1402" y="447"/>
                  <a:pt x="1403" y="452"/>
                </a:cubicBezTo>
                <a:cubicBezTo>
                  <a:pt x="1404" y="454"/>
                  <a:pt x="1404" y="456"/>
                  <a:pt x="1406" y="458"/>
                </a:cubicBezTo>
                <a:cubicBezTo>
                  <a:pt x="1407" y="459"/>
                  <a:pt x="1409" y="462"/>
                  <a:pt x="1413" y="462"/>
                </a:cubicBezTo>
                <a:cubicBezTo>
                  <a:pt x="1415" y="462"/>
                  <a:pt x="1416" y="462"/>
                  <a:pt x="1417" y="461"/>
                </a:cubicBezTo>
                <a:cubicBezTo>
                  <a:pt x="1422" y="459"/>
                  <a:pt x="1428" y="459"/>
                  <a:pt x="1436" y="455"/>
                </a:cubicBezTo>
                <a:cubicBezTo>
                  <a:pt x="1436" y="455"/>
                  <a:pt x="1438" y="455"/>
                  <a:pt x="1441" y="455"/>
                </a:cubicBezTo>
                <a:cubicBezTo>
                  <a:pt x="1450" y="455"/>
                  <a:pt x="1466" y="457"/>
                  <a:pt x="1475" y="457"/>
                </a:cubicBezTo>
                <a:cubicBezTo>
                  <a:pt x="1476" y="457"/>
                  <a:pt x="1478" y="457"/>
                  <a:pt x="1479" y="457"/>
                </a:cubicBezTo>
                <a:cubicBezTo>
                  <a:pt x="1480" y="457"/>
                  <a:pt x="1480" y="457"/>
                  <a:pt x="1481" y="458"/>
                </a:cubicBezTo>
                <a:cubicBezTo>
                  <a:pt x="1484" y="460"/>
                  <a:pt x="1487" y="462"/>
                  <a:pt x="1490" y="464"/>
                </a:cubicBezTo>
                <a:cubicBezTo>
                  <a:pt x="1493" y="466"/>
                  <a:pt x="1495" y="469"/>
                  <a:pt x="1500" y="469"/>
                </a:cubicBezTo>
                <a:cubicBezTo>
                  <a:pt x="1501" y="469"/>
                  <a:pt x="1503" y="469"/>
                  <a:pt x="1503" y="469"/>
                </a:cubicBezTo>
                <a:cubicBezTo>
                  <a:pt x="1506" y="470"/>
                  <a:pt x="1511" y="475"/>
                  <a:pt x="1516" y="479"/>
                </a:cubicBezTo>
                <a:cubicBezTo>
                  <a:pt x="1518" y="481"/>
                  <a:pt x="1520" y="482"/>
                  <a:pt x="1522" y="482"/>
                </a:cubicBezTo>
                <a:cubicBezTo>
                  <a:pt x="1526" y="482"/>
                  <a:pt x="1528" y="480"/>
                  <a:pt x="1529" y="479"/>
                </a:cubicBezTo>
                <a:cubicBezTo>
                  <a:pt x="1530" y="478"/>
                  <a:pt x="1531" y="476"/>
                  <a:pt x="1532" y="476"/>
                </a:cubicBezTo>
                <a:cubicBezTo>
                  <a:pt x="1532" y="476"/>
                  <a:pt x="1533" y="477"/>
                  <a:pt x="1534" y="478"/>
                </a:cubicBezTo>
                <a:cubicBezTo>
                  <a:pt x="1540" y="483"/>
                  <a:pt x="1541" y="485"/>
                  <a:pt x="1542" y="486"/>
                </a:cubicBezTo>
                <a:cubicBezTo>
                  <a:pt x="1542" y="486"/>
                  <a:pt x="1543" y="490"/>
                  <a:pt x="1546" y="491"/>
                </a:cubicBezTo>
                <a:cubicBezTo>
                  <a:pt x="1548" y="491"/>
                  <a:pt x="1549" y="491"/>
                  <a:pt x="1551" y="491"/>
                </a:cubicBezTo>
                <a:cubicBezTo>
                  <a:pt x="1551" y="491"/>
                  <a:pt x="1551" y="491"/>
                  <a:pt x="1552" y="491"/>
                </a:cubicBezTo>
                <a:cubicBezTo>
                  <a:pt x="1559" y="491"/>
                  <a:pt x="1575" y="492"/>
                  <a:pt x="1575" y="492"/>
                </a:cubicBezTo>
                <a:cubicBezTo>
                  <a:pt x="1576" y="493"/>
                  <a:pt x="1578" y="492"/>
                  <a:pt x="1579" y="491"/>
                </a:cubicBezTo>
                <a:cubicBezTo>
                  <a:pt x="1581" y="490"/>
                  <a:pt x="1581" y="488"/>
                  <a:pt x="1582" y="487"/>
                </a:cubicBezTo>
                <a:cubicBezTo>
                  <a:pt x="1582" y="487"/>
                  <a:pt x="1582" y="486"/>
                  <a:pt x="1582" y="486"/>
                </a:cubicBezTo>
                <a:cubicBezTo>
                  <a:pt x="1582" y="484"/>
                  <a:pt x="1583" y="483"/>
                  <a:pt x="1583" y="482"/>
                </a:cubicBezTo>
                <a:cubicBezTo>
                  <a:pt x="1584" y="481"/>
                  <a:pt x="1584" y="480"/>
                  <a:pt x="1586" y="480"/>
                </a:cubicBezTo>
                <a:cubicBezTo>
                  <a:pt x="1586" y="480"/>
                  <a:pt x="1587" y="480"/>
                  <a:pt x="1587" y="481"/>
                </a:cubicBezTo>
                <a:cubicBezTo>
                  <a:pt x="1590" y="481"/>
                  <a:pt x="1594" y="484"/>
                  <a:pt x="1597" y="486"/>
                </a:cubicBezTo>
                <a:cubicBezTo>
                  <a:pt x="1599" y="487"/>
                  <a:pt x="1601" y="489"/>
                  <a:pt x="1602" y="490"/>
                </a:cubicBezTo>
                <a:cubicBezTo>
                  <a:pt x="1604" y="491"/>
                  <a:pt x="1606" y="492"/>
                  <a:pt x="1609" y="492"/>
                </a:cubicBezTo>
                <a:cubicBezTo>
                  <a:pt x="1612" y="493"/>
                  <a:pt x="1615" y="491"/>
                  <a:pt x="1616" y="488"/>
                </a:cubicBezTo>
                <a:cubicBezTo>
                  <a:pt x="1617" y="486"/>
                  <a:pt x="1617" y="485"/>
                  <a:pt x="1617" y="483"/>
                </a:cubicBezTo>
                <a:cubicBezTo>
                  <a:pt x="1617" y="483"/>
                  <a:pt x="1617" y="482"/>
                  <a:pt x="1617" y="481"/>
                </a:cubicBezTo>
                <a:cubicBezTo>
                  <a:pt x="1617" y="476"/>
                  <a:pt x="1617" y="471"/>
                  <a:pt x="1616" y="465"/>
                </a:cubicBezTo>
                <a:cubicBezTo>
                  <a:pt x="1615" y="459"/>
                  <a:pt x="1612" y="453"/>
                  <a:pt x="1607" y="447"/>
                </a:cubicBezTo>
                <a:cubicBezTo>
                  <a:pt x="1601" y="442"/>
                  <a:pt x="1594" y="439"/>
                  <a:pt x="1588" y="435"/>
                </a:cubicBezTo>
                <a:cubicBezTo>
                  <a:pt x="1586" y="434"/>
                  <a:pt x="1583" y="432"/>
                  <a:pt x="1581" y="431"/>
                </a:cubicBezTo>
                <a:cubicBezTo>
                  <a:pt x="1581" y="431"/>
                  <a:pt x="1580" y="430"/>
                  <a:pt x="1580" y="430"/>
                </a:cubicBezTo>
                <a:cubicBezTo>
                  <a:pt x="1580" y="430"/>
                  <a:pt x="1580" y="430"/>
                  <a:pt x="1580" y="430"/>
                </a:cubicBezTo>
                <a:cubicBezTo>
                  <a:pt x="1579" y="428"/>
                  <a:pt x="1578" y="427"/>
                  <a:pt x="1577" y="425"/>
                </a:cubicBezTo>
                <a:cubicBezTo>
                  <a:pt x="1583" y="426"/>
                  <a:pt x="1594" y="429"/>
                  <a:pt x="1599" y="434"/>
                </a:cubicBezTo>
                <a:cubicBezTo>
                  <a:pt x="1607" y="439"/>
                  <a:pt x="1613" y="446"/>
                  <a:pt x="1623" y="446"/>
                </a:cubicBezTo>
                <a:cubicBezTo>
                  <a:pt x="1627" y="446"/>
                  <a:pt x="1630" y="445"/>
                  <a:pt x="1633" y="443"/>
                </a:cubicBezTo>
                <a:cubicBezTo>
                  <a:pt x="1639" y="437"/>
                  <a:pt x="1648" y="435"/>
                  <a:pt x="1654" y="428"/>
                </a:cubicBezTo>
                <a:cubicBezTo>
                  <a:pt x="1658" y="423"/>
                  <a:pt x="1666" y="410"/>
                  <a:pt x="1666" y="410"/>
                </a:cubicBezTo>
                <a:cubicBezTo>
                  <a:pt x="1668" y="408"/>
                  <a:pt x="1668" y="406"/>
                  <a:pt x="1667" y="404"/>
                </a:cubicBezTo>
                <a:cubicBezTo>
                  <a:pt x="1666" y="402"/>
                  <a:pt x="1664" y="401"/>
                  <a:pt x="1662" y="400"/>
                </a:cubicBezTo>
                <a:cubicBezTo>
                  <a:pt x="1662" y="400"/>
                  <a:pt x="1653" y="399"/>
                  <a:pt x="1644" y="397"/>
                </a:cubicBezTo>
                <a:cubicBezTo>
                  <a:pt x="1639" y="395"/>
                  <a:pt x="1634" y="394"/>
                  <a:pt x="1630" y="393"/>
                </a:cubicBezTo>
                <a:cubicBezTo>
                  <a:pt x="1628" y="392"/>
                  <a:pt x="1627" y="391"/>
                  <a:pt x="1626" y="391"/>
                </a:cubicBezTo>
                <a:cubicBezTo>
                  <a:pt x="1625" y="390"/>
                  <a:pt x="1625" y="390"/>
                  <a:pt x="1625" y="390"/>
                </a:cubicBezTo>
                <a:cubicBezTo>
                  <a:pt x="1625" y="390"/>
                  <a:pt x="1625" y="390"/>
                  <a:pt x="1625" y="390"/>
                </a:cubicBezTo>
                <a:cubicBezTo>
                  <a:pt x="1621" y="385"/>
                  <a:pt x="1615" y="380"/>
                  <a:pt x="1609" y="376"/>
                </a:cubicBezTo>
                <a:cubicBezTo>
                  <a:pt x="1603" y="373"/>
                  <a:pt x="1598" y="370"/>
                  <a:pt x="1592" y="369"/>
                </a:cubicBezTo>
                <a:cubicBezTo>
                  <a:pt x="1588" y="370"/>
                  <a:pt x="1587" y="371"/>
                  <a:pt x="1584" y="371"/>
                </a:cubicBezTo>
                <a:cubicBezTo>
                  <a:pt x="1582" y="372"/>
                  <a:pt x="1580" y="373"/>
                  <a:pt x="1578" y="373"/>
                </a:cubicBezTo>
                <a:cubicBezTo>
                  <a:pt x="1577" y="372"/>
                  <a:pt x="1577" y="374"/>
                  <a:pt x="1575" y="369"/>
                </a:cubicBezTo>
                <a:cubicBezTo>
                  <a:pt x="1573" y="363"/>
                  <a:pt x="1572" y="355"/>
                  <a:pt x="1570" y="348"/>
                </a:cubicBezTo>
                <a:cubicBezTo>
                  <a:pt x="1570" y="345"/>
                  <a:pt x="1569" y="342"/>
                  <a:pt x="1568" y="339"/>
                </a:cubicBezTo>
                <a:cubicBezTo>
                  <a:pt x="1567" y="337"/>
                  <a:pt x="1566" y="333"/>
                  <a:pt x="1561" y="331"/>
                </a:cubicBezTo>
                <a:cubicBezTo>
                  <a:pt x="1557" y="330"/>
                  <a:pt x="1544" y="328"/>
                  <a:pt x="1529" y="325"/>
                </a:cubicBezTo>
                <a:cubicBezTo>
                  <a:pt x="1522" y="323"/>
                  <a:pt x="1515" y="322"/>
                  <a:pt x="1509" y="321"/>
                </a:cubicBezTo>
                <a:cubicBezTo>
                  <a:pt x="1504" y="319"/>
                  <a:pt x="1499" y="317"/>
                  <a:pt x="1499" y="317"/>
                </a:cubicBezTo>
                <a:cubicBezTo>
                  <a:pt x="1494" y="315"/>
                  <a:pt x="1485" y="311"/>
                  <a:pt x="1475" y="307"/>
                </a:cubicBezTo>
                <a:cubicBezTo>
                  <a:pt x="1466" y="303"/>
                  <a:pt x="1456" y="299"/>
                  <a:pt x="1451" y="295"/>
                </a:cubicBezTo>
                <a:cubicBezTo>
                  <a:pt x="1440" y="288"/>
                  <a:pt x="1424" y="277"/>
                  <a:pt x="1411" y="277"/>
                </a:cubicBezTo>
                <a:cubicBezTo>
                  <a:pt x="1401" y="277"/>
                  <a:pt x="1368" y="281"/>
                  <a:pt x="1357" y="281"/>
                </a:cubicBezTo>
                <a:cubicBezTo>
                  <a:pt x="1355" y="281"/>
                  <a:pt x="1354" y="281"/>
                  <a:pt x="1354" y="281"/>
                </a:cubicBezTo>
                <a:cubicBezTo>
                  <a:pt x="1353" y="281"/>
                  <a:pt x="1351" y="281"/>
                  <a:pt x="1349" y="281"/>
                </a:cubicBezTo>
                <a:cubicBezTo>
                  <a:pt x="1338" y="281"/>
                  <a:pt x="1321" y="284"/>
                  <a:pt x="1314" y="286"/>
                </a:cubicBezTo>
                <a:cubicBezTo>
                  <a:pt x="1312" y="286"/>
                  <a:pt x="1310" y="287"/>
                  <a:pt x="1308" y="289"/>
                </a:cubicBezTo>
                <a:cubicBezTo>
                  <a:pt x="1307" y="291"/>
                  <a:pt x="1306" y="293"/>
                  <a:pt x="1306" y="295"/>
                </a:cubicBezTo>
                <a:cubicBezTo>
                  <a:pt x="1307" y="301"/>
                  <a:pt x="1310" y="306"/>
                  <a:pt x="1309" y="308"/>
                </a:cubicBezTo>
                <a:cubicBezTo>
                  <a:pt x="1309" y="310"/>
                  <a:pt x="1311" y="309"/>
                  <a:pt x="1306" y="311"/>
                </a:cubicBezTo>
                <a:cubicBezTo>
                  <a:pt x="1304" y="311"/>
                  <a:pt x="1302" y="312"/>
                  <a:pt x="1300" y="312"/>
                </a:cubicBezTo>
                <a:cubicBezTo>
                  <a:pt x="1300" y="310"/>
                  <a:pt x="1301" y="307"/>
                  <a:pt x="1302" y="303"/>
                </a:cubicBezTo>
                <a:cubicBezTo>
                  <a:pt x="1302" y="301"/>
                  <a:pt x="1302" y="298"/>
                  <a:pt x="1302" y="296"/>
                </a:cubicBezTo>
                <a:cubicBezTo>
                  <a:pt x="1302" y="289"/>
                  <a:pt x="1300" y="283"/>
                  <a:pt x="1296" y="279"/>
                </a:cubicBezTo>
                <a:cubicBezTo>
                  <a:pt x="1295" y="277"/>
                  <a:pt x="1293" y="276"/>
                  <a:pt x="1291" y="275"/>
                </a:cubicBezTo>
                <a:cubicBezTo>
                  <a:pt x="1291" y="275"/>
                  <a:pt x="1291" y="275"/>
                  <a:pt x="1291" y="275"/>
                </a:cubicBezTo>
                <a:cubicBezTo>
                  <a:pt x="1294" y="275"/>
                  <a:pt x="1297" y="275"/>
                  <a:pt x="1300" y="275"/>
                </a:cubicBezTo>
                <a:cubicBezTo>
                  <a:pt x="1316" y="277"/>
                  <a:pt x="1339" y="280"/>
                  <a:pt x="1356" y="280"/>
                </a:cubicBezTo>
                <a:cubicBezTo>
                  <a:pt x="1358" y="280"/>
                  <a:pt x="1361" y="279"/>
                  <a:pt x="1363" y="279"/>
                </a:cubicBezTo>
                <a:cubicBezTo>
                  <a:pt x="1372" y="279"/>
                  <a:pt x="1378" y="277"/>
                  <a:pt x="1382" y="274"/>
                </a:cubicBezTo>
                <a:cubicBezTo>
                  <a:pt x="1386" y="271"/>
                  <a:pt x="1388" y="266"/>
                  <a:pt x="1388" y="265"/>
                </a:cubicBezTo>
                <a:cubicBezTo>
                  <a:pt x="1389" y="264"/>
                  <a:pt x="1389" y="263"/>
                  <a:pt x="1389" y="262"/>
                </a:cubicBezTo>
                <a:cubicBezTo>
                  <a:pt x="1389" y="257"/>
                  <a:pt x="1386" y="256"/>
                  <a:pt x="1385" y="255"/>
                </a:cubicBezTo>
                <a:cubicBezTo>
                  <a:pt x="1381" y="252"/>
                  <a:pt x="1375" y="250"/>
                  <a:pt x="1367" y="248"/>
                </a:cubicBezTo>
                <a:cubicBezTo>
                  <a:pt x="1360" y="246"/>
                  <a:pt x="1353" y="245"/>
                  <a:pt x="1348" y="245"/>
                </a:cubicBezTo>
                <a:cubicBezTo>
                  <a:pt x="1347" y="245"/>
                  <a:pt x="1346" y="245"/>
                  <a:pt x="1345" y="245"/>
                </a:cubicBezTo>
                <a:cubicBezTo>
                  <a:pt x="1343" y="245"/>
                  <a:pt x="1330" y="246"/>
                  <a:pt x="1318" y="246"/>
                </a:cubicBezTo>
                <a:cubicBezTo>
                  <a:pt x="1305" y="246"/>
                  <a:pt x="1291" y="245"/>
                  <a:pt x="1286" y="245"/>
                </a:cubicBezTo>
                <a:cubicBezTo>
                  <a:pt x="1279" y="244"/>
                  <a:pt x="1272" y="244"/>
                  <a:pt x="1265" y="244"/>
                </a:cubicBezTo>
                <a:cubicBezTo>
                  <a:pt x="1258" y="244"/>
                  <a:pt x="1252" y="244"/>
                  <a:pt x="1247" y="245"/>
                </a:cubicBezTo>
                <a:cubicBezTo>
                  <a:pt x="1246" y="245"/>
                  <a:pt x="1246" y="245"/>
                  <a:pt x="1246" y="245"/>
                </a:cubicBezTo>
                <a:cubicBezTo>
                  <a:pt x="1241" y="245"/>
                  <a:pt x="1234" y="239"/>
                  <a:pt x="1226" y="233"/>
                </a:cubicBezTo>
                <a:cubicBezTo>
                  <a:pt x="1223" y="231"/>
                  <a:pt x="1217" y="226"/>
                  <a:pt x="1211" y="221"/>
                </a:cubicBezTo>
                <a:cubicBezTo>
                  <a:pt x="1204" y="216"/>
                  <a:pt x="1198" y="211"/>
                  <a:pt x="1191" y="210"/>
                </a:cubicBezTo>
                <a:cubicBezTo>
                  <a:pt x="1181" y="208"/>
                  <a:pt x="1183" y="208"/>
                  <a:pt x="1162" y="202"/>
                </a:cubicBezTo>
                <a:cubicBezTo>
                  <a:pt x="1157" y="200"/>
                  <a:pt x="1150" y="199"/>
                  <a:pt x="1145" y="197"/>
                </a:cubicBezTo>
                <a:cubicBezTo>
                  <a:pt x="1142" y="196"/>
                  <a:pt x="1140" y="195"/>
                  <a:pt x="1138" y="195"/>
                </a:cubicBezTo>
                <a:cubicBezTo>
                  <a:pt x="1138" y="195"/>
                  <a:pt x="1138" y="195"/>
                  <a:pt x="1138" y="195"/>
                </a:cubicBezTo>
                <a:cubicBezTo>
                  <a:pt x="1138" y="195"/>
                  <a:pt x="1138" y="194"/>
                  <a:pt x="1138" y="194"/>
                </a:cubicBezTo>
                <a:cubicBezTo>
                  <a:pt x="1137" y="193"/>
                  <a:pt x="1135" y="191"/>
                  <a:pt x="1133" y="192"/>
                </a:cubicBezTo>
                <a:cubicBezTo>
                  <a:pt x="1130" y="192"/>
                  <a:pt x="1129" y="193"/>
                  <a:pt x="1128" y="194"/>
                </a:cubicBezTo>
                <a:cubicBezTo>
                  <a:pt x="1126" y="196"/>
                  <a:pt x="1127" y="196"/>
                  <a:pt x="1126" y="197"/>
                </a:cubicBezTo>
                <a:cubicBezTo>
                  <a:pt x="1126" y="199"/>
                  <a:pt x="1125" y="202"/>
                  <a:pt x="1125" y="205"/>
                </a:cubicBezTo>
                <a:cubicBezTo>
                  <a:pt x="1125" y="210"/>
                  <a:pt x="1126" y="218"/>
                  <a:pt x="1134" y="223"/>
                </a:cubicBezTo>
                <a:cubicBezTo>
                  <a:pt x="1143" y="227"/>
                  <a:pt x="1157" y="236"/>
                  <a:pt x="1169" y="242"/>
                </a:cubicBezTo>
                <a:cubicBezTo>
                  <a:pt x="1175" y="244"/>
                  <a:pt x="1183" y="246"/>
                  <a:pt x="1190" y="248"/>
                </a:cubicBezTo>
                <a:cubicBezTo>
                  <a:pt x="1197" y="250"/>
                  <a:pt x="1202" y="252"/>
                  <a:pt x="1204" y="255"/>
                </a:cubicBezTo>
                <a:cubicBezTo>
                  <a:pt x="1213" y="268"/>
                  <a:pt x="1235" y="275"/>
                  <a:pt x="1235" y="275"/>
                </a:cubicBezTo>
                <a:cubicBezTo>
                  <a:pt x="1237" y="275"/>
                  <a:pt x="1237" y="275"/>
                  <a:pt x="1237" y="275"/>
                </a:cubicBezTo>
                <a:cubicBezTo>
                  <a:pt x="1263" y="278"/>
                  <a:pt x="1263" y="278"/>
                  <a:pt x="1263" y="278"/>
                </a:cubicBezTo>
                <a:cubicBezTo>
                  <a:pt x="1256" y="282"/>
                  <a:pt x="1248" y="285"/>
                  <a:pt x="1241" y="288"/>
                </a:cubicBezTo>
                <a:cubicBezTo>
                  <a:pt x="1237" y="290"/>
                  <a:pt x="1233" y="292"/>
                  <a:pt x="1230" y="294"/>
                </a:cubicBezTo>
                <a:cubicBezTo>
                  <a:pt x="1227" y="296"/>
                  <a:pt x="1224" y="300"/>
                  <a:pt x="1224" y="305"/>
                </a:cubicBezTo>
                <a:cubicBezTo>
                  <a:pt x="1224" y="307"/>
                  <a:pt x="1225" y="310"/>
                  <a:pt x="1226" y="311"/>
                </a:cubicBezTo>
                <a:cubicBezTo>
                  <a:pt x="1228" y="315"/>
                  <a:pt x="1228" y="317"/>
                  <a:pt x="1228" y="323"/>
                </a:cubicBezTo>
                <a:cubicBezTo>
                  <a:pt x="1229" y="328"/>
                  <a:pt x="1231" y="335"/>
                  <a:pt x="1238" y="341"/>
                </a:cubicBezTo>
                <a:cubicBezTo>
                  <a:pt x="1245" y="347"/>
                  <a:pt x="1250" y="351"/>
                  <a:pt x="1257" y="353"/>
                </a:cubicBezTo>
                <a:cubicBezTo>
                  <a:pt x="1256" y="353"/>
                  <a:pt x="1256" y="353"/>
                  <a:pt x="1255" y="353"/>
                </a:cubicBezTo>
                <a:cubicBezTo>
                  <a:pt x="1250" y="353"/>
                  <a:pt x="1246" y="355"/>
                  <a:pt x="1241" y="359"/>
                </a:cubicBezTo>
                <a:cubicBezTo>
                  <a:pt x="1239" y="360"/>
                  <a:pt x="1237" y="362"/>
                  <a:pt x="1236" y="363"/>
                </a:cubicBezTo>
                <a:cubicBezTo>
                  <a:pt x="1236" y="362"/>
                  <a:pt x="1235" y="361"/>
                  <a:pt x="1235" y="360"/>
                </a:cubicBezTo>
                <a:cubicBezTo>
                  <a:pt x="1230" y="348"/>
                  <a:pt x="1218" y="339"/>
                  <a:pt x="1214" y="336"/>
                </a:cubicBezTo>
                <a:cubicBezTo>
                  <a:pt x="1212" y="333"/>
                  <a:pt x="1204" y="321"/>
                  <a:pt x="1197" y="314"/>
                </a:cubicBezTo>
                <a:cubicBezTo>
                  <a:pt x="1195" y="312"/>
                  <a:pt x="1192" y="310"/>
                  <a:pt x="1190" y="309"/>
                </a:cubicBezTo>
                <a:cubicBezTo>
                  <a:pt x="1197" y="308"/>
                  <a:pt x="1205" y="307"/>
                  <a:pt x="1209" y="307"/>
                </a:cubicBezTo>
                <a:cubicBezTo>
                  <a:pt x="1218" y="305"/>
                  <a:pt x="1221" y="297"/>
                  <a:pt x="1221" y="291"/>
                </a:cubicBezTo>
                <a:cubicBezTo>
                  <a:pt x="1221" y="286"/>
                  <a:pt x="1218" y="278"/>
                  <a:pt x="1210" y="277"/>
                </a:cubicBezTo>
                <a:cubicBezTo>
                  <a:pt x="1208" y="277"/>
                  <a:pt x="1205" y="276"/>
                  <a:pt x="1202" y="274"/>
                </a:cubicBezTo>
                <a:cubicBezTo>
                  <a:pt x="1199" y="272"/>
                  <a:pt x="1195" y="270"/>
                  <a:pt x="1190" y="270"/>
                </a:cubicBezTo>
                <a:cubicBezTo>
                  <a:pt x="1189" y="270"/>
                  <a:pt x="1188" y="270"/>
                  <a:pt x="1187" y="270"/>
                </a:cubicBezTo>
                <a:cubicBezTo>
                  <a:pt x="1189" y="268"/>
                  <a:pt x="1190" y="266"/>
                  <a:pt x="1189" y="264"/>
                </a:cubicBezTo>
                <a:cubicBezTo>
                  <a:pt x="1189" y="263"/>
                  <a:pt x="1189" y="261"/>
                  <a:pt x="1189" y="260"/>
                </a:cubicBezTo>
                <a:cubicBezTo>
                  <a:pt x="1189" y="260"/>
                  <a:pt x="1189" y="260"/>
                  <a:pt x="1189" y="260"/>
                </a:cubicBezTo>
                <a:cubicBezTo>
                  <a:pt x="1185" y="250"/>
                  <a:pt x="1175" y="245"/>
                  <a:pt x="1166" y="245"/>
                </a:cubicBezTo>
                <a:cubicBezTo>
                  <a:pt x="1159" y="244"/>
                  <a:pt x="1151" y="248"/>
                  <a:pt x="1148" y="256"/>
                </a:cubicBezTo>
                <a:cubicBezTo>
                  <a:pt x="1148" y="257"/>
                  <a:pt x="1147" y="258"/>
                  <a:pt x="1147" y="260"/>
                </a:cubicBezTo>
                <a:cubicBezTo>
                  <a:pt x="1148" y="267"/>
                  <a:pt x="1154" y="270"/>
                  <a:pt x="1158" y="272"/>
                </a:cubicBezTo>
                <a:cubicBezTo>
                  <a:pt x="1163" y="274"/>
                  <a:pt x="1168" y="275"/>
                  <a:pt x="1173" y="275"/>
                </a:cubicBezTo>
                <a:cubicBezTo>
                  <a:pt x="1174" y="275"/>
                  <a:pt x="1175" y="275"/>
                  <a:pt x="1175" y="275"/>
                </a:cubicBezTo>
                <a:cubicBezTo>
                  <a:pt x="1172" y="277"/>
                  <a:pt x="1169" y="278"/>
                  <a:pt x="1166" y="280"/>
                </a:cubicBezTo>
                <a:cubicBezTo>
                  <a:pt x="1162" y="283"/>
                  <a:pt x="1159" y="285"/>
                  <a:pt x="1156" y="288"/>
                </a:cubicBezTo>
                <a:cubicBezTo>
                  <a:pt x="1153" y="290"/>
                  <a:pt x="1150" y="293"/>
                  <a:pt x="1150" y="298"/>
                </a:cubicBezTo>
                <a:cubicBezTo>
                  <a:pt x="1150" y="299"/>
                  <a:pt x="1150" y="300"/>
                  <a:pt x="1151" y="302"/>
                </a:cubicBezTo>
                <a:cubicBezTo>
                  <a:pt x="1153" y="307"/>
                  <a:pt x="1159" y="311"/>
                  <a:pt x="1167" y="312"/>
                </a:cubicBezTo>
                <a:cubicBezTo>
                  <a:pt x="1166" y="314"/>
                  <a:pt x="1164" y="316"/>
                  <a:pt x="1164" y="319"/>
                </a:cubicBezTo>
                <a:cubicBezTo>
                  <a:pt x="1164" y="320"/>
                  <a:pt x="1163" y="322"/>
                  <a:pt x="1163" y="323"/>
                </a:cubicBezTo>
                <a:cubicBezTo>
                  <a:pt x="1164" y="332"/>
                  <a:pt x="1167" y="339"/>
                  <a:pt x="1171" y="350"/>
                </a:cubicBezTo>
                <a:cubicBezTo>
                  <a:pt x="1174" y="357"/>
                  <a:pt x="1177" y="369"/>
                  <a:pt x="1177" y="377"/>
                </a:cubicBezTo>
                <a:cubicBezTo>
                  <a:pt x="1177" y="379"/>
                  <a:pt x="1177" y="381"/>
                  <a:pt x="1176" y="381"/>
                </a:cubicBezTo>
                <a:cubicBezTo>
                  <a:pt x="1168" y="383"/>
                  <a:pt x="1166" y="385"/>
                  <a:pt x="1158" y="387"/>
                </a:cubicBezTo>
                <a:cubicBezTo>
                  <a:pt x="1157" y="388"/>
                  <a:pt x="1157" y="388"/>
                  <a:pt x="1157" y="388"/>
                </a:cubicBezTo>
                <a:cubicBezTo>
                  <a:pt x="1157" y="388"/>
                  <a:pt x="1157" y="388"/>
                  <a:pt x="1157" y="388"/>
                </a:cubicBezTo>
                <a:cubicBezTo>
                  <a:pt x="1156" y="388"/>
                  <a:pt x="1156" y="387"/>
                  <a:pt x="1155" y="385"/>
                </a:cubicBezTo>
                <a:cubicBezTo>
                  <a:pt x="1155" y="383"/>
                  <a:pt x="1154" y="381"/>
                  <a:pt x="1154" y="377"/>
                </a:cubicBezTo>
                <a:cubicBezTo>
                  <a:pt x="1154" y="367"/>
                  <a:pt x="1152" y="359"/>
                  <a:pt x="1152" y="355"/>
                </a:cubicBezTo>
                <a:cubicBezTo>
                  <a:pt x="1152" y="354"/>
                  <a:pt x="1152" y="354"/>
                  <a:pt x="1152" y="354"/>
                </a:cubicBezTo>
                <a:cubicBezTo>
                  <a:pt x="1152" y="354"/>
                  <a:pt x="1152" y="354"/>
                  <a:pt x="1152" y="354"/>
                </a:cubicBezTo>
                <a:cubicBezTo>
                  <a:pt x="1153" y="353"/>
                  <a:pt x="1153" y="352"/>
                  <a:pt x="1154" y="350"/>
                </a:cubicBezTo>
                <a:cubicBezTo>
                  <a:pt x="1154" y="348"/>
                  <a:pt x="1152" y="345"/>
                  <a:pt x="1150" y="344"/>
                </a:cubicBezTo>
                <a:cubicBezTo>
                  <a:pt x="1148" y="343"/>
                  <a:pt x="1147" y="343"/>
                  <a:pt x="1146" y="343"/>
                </a:cubicBezTo>
                <a:cubicBezTo>
                  <a:pt x="1141" y="343"/>
                  <a:pt x="1137" y="345"/>
                  <a:pt x="1131" y="345"/>
                </a:cubicBezTo>
                <a:cubicBezTo>
                  <a:pt x="1129" y="345"/>
                  <a:pt x="1128" y="345"/>
                  <a:pt x="1126" y="344"/>
                </a:cubicBezTo>
                <a:cubicBezTo>
                  <a:pt x="1124" y="344"/>
                  <a:pt x="1122" y="344"/>
                  <a:pt x="1120" y="344"/>
                </a:cubicBezTo>
                <a:cubicBezTo>
                  <a:pt x="1116" y="344"/>
                  <a:pt x="1112" y="345"/>
                  <a:pt x="1109" y="346"/>
                </a:cubicBezTo>
                <a:cubicBezTo>
                  <a:pt x="1106" y="348"/>
                  <a:pt x="1103" y="351"/>
                  <a:pt x="1103" y="356"/>
                </a:cubicBezTo>
                <a:cubicBezTo>
                  <a:pt x="1103" y="362"/>
                  <a:pt x="1108" y="365"/>
                  <a:pt x="1113" y="367"/>
                </a:cubicBezTo>
                <a:cubicBezTo>
                  <a:pt x="1117" y="369"/>
                  <a:pt x="1119" y="373"/>
                  <a:pt x="1119" y="376"/>
                </a:cubicBezTo>
                <a:cubicBezTo>
                  <a:pt x="1119" y="379"/>
                  <a:pt x="1118" y="381"/>
                  <a:pt x="1116" y="382"/>
                </a:cubicBezTo>
                <a:cubicBezTo>
                  <a:pt x="1114" y="382"/>
                  <a:pt x="1107" y="383"/>
                  <a:pt x="1099" y="383"/>
                </a:cubicBezTo>
                <a:cubicBezTo>
                  <a:pt x="1083" y="383"/>
                  <a:pt x="1062" y="381"/>
                  <a:pt x="1052" y="381"/>
                </a:cubicBezTo>
                <a:cubicBezTo>
                  <a:pt x="1045" y="381"/>
                  <a:pt x="1037" y="382"/>
                  <a:pt x="1030" y="382"/>
                </a:cubicBezTo>
                <a:cubicBezTo>
                  <a:pt x="1027" y="382"/>
                  <a:pt x="1024" y="382"/>
                  <a:pt x="1023" y="381"/>
                </a:cubicBezTo>
                <a:cubicBezTo>
                  <a:pt x="1021" y="381"/>
                  <a:pt x="1021" y="381"/>
                  <a:pt x="1021" y="381"/>
                </a:cubicBezTo>
                <a:cubicBezTo>
                  <a:pt x="1021" y="380"/>
                  <a:pt x="1021" y="380"/>
                  <a:pt x="1021" y="380"/>
                </a:cubicBezTo>
                <a:cubicBezTo>
                  <a:pt x="1021" y="380"/>
                  <a:pt x="1021" y="380"/>
                  <a:pt x="1022" y="380"/>
                </a:cubicBezTo>
                <a:cubicBezTo>
                  <a:pt x="1023" y="378"/>
                  <a:pt x="1031" y="375"/>
                  <a:pt x="1035" y="375"/>
                </a:cubicBezTo>
                <a:cubicBezTo>
                  <a:pt x="1036" y="375"/>
                  <a:pt x="1038" y="375"/>
                  <a:pt x="1040" y="375"/>
                </a:cubicBezTo>
                <a:cubicBezTo>
                  <a:pt x="1051" y="375"/>
                  <a:pt x="1073" y="375"/>
                  <a:pt x="1085" y="357"/>
                </a:cubicBezTo>
                <a:cubicBezTo>
                  <a:pt x="1087" y="354"/>
                  <a:pt x="1088" y="350"/>
                  <a:pt x="1088" y="346"/>
                </a:cubicBezTo>
                <a:cubicBezTo>
                  <a:pt x="1088" y="337"/>
                  <a:pt x="1080" y="333"/>
                  <a:pt x="1075" y="331"/>
                </a:cubicBezTo>
                <a:cubicBezTo>
                  <a:pt x="1068" y="329"/>
                  <a:pt x="1062" y="328"/>
                  <a:pt x="1057" y="328"/>
                </a:cubicBezTo>
                <a:cubicBezTo>
                  <a:pt x="1050" y="328"/>
                  <a:pt x="1045" y="326"/>
                  <a:pt x="1034" y="313"/>
                </a:cubicBezTo>
                <a:cubicBezTo>
                  <a:pt x="1032" y="311"/>
                  <a:pt x="1032" y="309"/>
                  <a:pt x="1032" y="308"/>
                </a:cubicBezTo>
                <a:cubicBezTo>
                  <a:pt x="1032" y="307"/>
                  <a:pt x="1033" y="305"/>
                  <a:pt x="1035" y="302"/>
                </a:cubicBezTo>
                <a:cubicBezTo>
                  <a:pt x="1037" y="299"/>
                  <a:pt x="1040" y="297"/>
                  <a:pt x="1040" y="290"/>
                </a:cubicBezTo>
                <a:cubicBezTo>
                  <a:pt x="1040" y="289"/>
                  <a:pt x="1040" y="288"/>
                  <a:pt x="1040" y="287"/>
                </a:cubicBezTo>
                <a:cubicBezTo>
                  <a:pt x="1039" y="285"/>
                  <a:pt x="1038" y="284"/>
                  <a:pt x="1037" y="282"/>
                </a:cubicBezTo>
                <a:cubicBezTo>
                  <a:pt x="1037" y="282"/>
                  <a:pt x="1037" y="282"/>
                  <a:pt x="1037" y="282"/>
                </a:cubicBezTo>
                <a:cubicBezTo>
                  <a:pt x="1038" y="282"/>
                  <a:pt x="1039" y="282"/>
                  <a:pt x="1040" y="282"/>
                </a:cubicBezTo>
                <a:cubicBezTo>
                  <a:pt x="1049" y="279"/>
                  <a:pt x="1050" y="272"/>
                  <a:pt x="1053" y="267"/>
                </a:cubicBezTo>
                <a:cubicBezTo>
                  <a:pt x="1054" y="265"/>
                  <a:pt x="1055" y="263"/>
                  <a:pt x="1055" y="262"/>
                </a:cubicBezTo>
                <a:cubicBezTo>
                  <a:pt x="1055" y="262"/>
                  <a:pt x="1055" y="262"/>
                  <a:pt x="1056" y="262"/>
                </a:cubicBezTo>
                <a:cubicBezTo>
                  <a:pt x="1060" y="261"/>
                  <a:pt x="1067" y="260"/>
                  <a:pt x="1074" y="260"/>
                </a:cubicBezTo>
                <a:cubicBezTo>
                  <a:pt x="1076" y="260"/>
                  <a:pt x="1079" y="260"/>
                  <a:pt x="1080" y="260"/>
                </a:cubicBezTo>
                <a:cubicBezTo>
                  <a:pt x="1082" y="261"/>
                  <a:pt x="1082" y="261"/>
                  <a:pt x="1082" y="261"/>
                </a:cubicBezTo>
                <a:cubicBezTo>
                  <a:pt x="1083" y="265"/>
                  <a:pt x="1084" y="267"/>
                  <a:pt x="1086" y="269"/>
                </a:cubicBezTo>
                <a:cubicBezTo>
                  <a:pt x="1087" y="272"/>
                  <a:pt x="1091" y="273"/>
                  <a:pt x="1094" y="273"/>
                </a:cubicBezTo>
                <a:cubicBezTo>
                  <a:pt x="1096" y="273"/>
                  <a:pt x="1098" y="272"/>
                  <a:pt x="1100" y="272"/>
                </a:cubicBezTo>
                <a:cubicBezTo>
                  <a:pt x="1101" y="272"/>
                  <a:pt x="1102" y="272"/>
                  <a:pt x="1103" y="272"/>
                </a:cubicBezTo>
                <a:cubicBezTo>
                  <a:pt x="1103" y="272"/>
                  <a:pt x="1104" y="273"/>
                  <a:pt x="1104" y="273"/>
                </a:cubicBezTo>
                <a:cubicBezTo>
                  <a:pt x="1113" y="272"/>
                  <a:pt x="1119" y="268"/>
                  <a:pt x="1123" y="263"/>
                </a:cubicBezTo>
                <a:cubicBezTo>
                  <a:pt x="1127" y="258"/>
                  <a:pt x="1130" y="253"/>
                  <a:pt x="1131" y="248"/>
                </a:cubicBezTo>
                <a:cubicBezTo>
                  <a:pt x="1131" y="248"/>
                  <a:pt x="1131" y="247"/>
                  <a:pt x="1131" y="247"/>
                </a:cubicBezTo>
                <a:cubicBezTo>
                  <a:pt x="1131" y="237"/>
                  <a:pt x="1122" y="228"/>
                  <a:pt x="1107" y="228"/>
                </a:cubicBezTo>
                <a:cubicBezTo>
                  <a:pt x="1106" y="228"/>
                  <a:pt x="1104" y="228"/>
                  <a:pt x="1102" y="228"/>
                </a:cubicBezTo>
                <a:cubicBezTo>
                  <a:pt x="1100" y="228"/>
                  <a:pt x="1096" y="229"/>
                  <a:pt x="1091" y="229"/>
                </a:cubicBezTo>
                <a:cubicBezTo>
                  <a:pt x="1083" y="229"/>
                  <a:pt x="1072" y="228"/>
                  <a:pt x="1062" y="228"/>
                </a:cubicBezTo>
                <a:cubicBezTo>
                  <a:pt x="1055" y="228"/>
                  <a:pt x="1048" y="228"/>
                  <a:pt x="1043" y="229"/>
                </a:cubicBezTo>
                <a:cubicBezTo>
                  <a:pt x="1038" y="230"/>
                  <a:pt x="1034" y="230"/>
                  <a:pt x="1029" y="234"/>
                </a:cubicBezTo>
                <a:cubicBezTo>
                  <a:pt x="1029" y="234"/>
                  <a:pt x="1029" y="234"/>
                  <a:pt x="1029" y="234"/>
                </a:cubicBezTo>
                <a:cubicBezTo>
                  <a:pt x="1025" y="239"/>
                  <a:pt x="1025" y="244"/>
                  <a:pt x="1025" y="249"/>
                </a:cubicBezTo>
                <a:cubicBezTo>
                  <a:pt x="1025" y="255"/>
                  <a:pt x="1025" y="261"/>
                  <a:pt x="1025" y="264"/>
                </a:cubicBezTo>
                <a:cubicBezTo>
                  <a:pt x="1024" y="266"/>
                  <a:pt x="1024" y="268"/>
                  <a:pt x="1024" y="269"/>
                </a:cubicBezTo>
                <a:cubicBezTo>
                  <a:pt x="1024" y="272"/>
                  <a:pt x="1025" y="275"/>
                  <a:pt x="1027" y="278"/>
                </a:cubicBezTo>
                <a:cubicBezTo>
                  <a:pt x="1028" y="278"/>
                  <a:pt x="1028" y="279"/>
                  <a:pt x="1029" y="280"/>
                </a:cubicBezTo>
                <a:cubicBezTo>
                  <a:pt x="1028" y="280"/>
                  <a:pt x="1028" y="280"/>
                  <a:pt x="1027" y="280"/>
                </a:cubicBezTo>
                <a:cubicBezTo>
                  <a:pt x="1020" y="280"/>
                  <a:pt x="1014" y="281"/>
                  <a:pt x="1008" y="281"/>
                </a:cubicBezTo>
                <a:cubicBezTo>
                  <a:pt x="1008" y="281"/>
                  <a:pt x="1008" y="281"/>
                  <a:pt x="1008" y="281"/>
                </a:cubicBezTo>
                <a:cubicBezTo>
                  <a:pt x="1008" y="280"/>
                  <a:pt x="1009" y="280"/>
                  <a:pt x="1011" y="278"/>
                </a:cubicBezTo>
                <a:cubicBezTo>
                  <a:pt x="1013" y="277"/>
                  <a:pt x="1017" y="274"/>
                  <a:pt x="1018" y="268"/>
                </a:cubicBezTo>
                <a:cubicBezTo>
                  <a:pt x="1019" y="263"/>
                  <a:pt x="1023" y="244"/>
                  <a:pt x="1023" y="244"/>
                </a:cubicBezTo>
                <a:cubicBezTo>
                  <a:pt x="1023" y="242"/>
                  <a:pt x="1023" y="241"/>
                  <a:pt x="1022" y="240"/>
                </a:cubicBezTo>
                <a:cubicBezTo>
                  <a:pt x="1022" y="240"/>
                  <a:pt x="1019" y="230"/>
                  <a:pt x="1008" y="229"/>
                </a:cubicBezTo>
                <a:cubicBezTo>
                  <a:pt x="1005" y="229"/>
                  <a:pt x="1003" y="230"/>
                  <a:pt x="1000" y="231"/>
                </a:cubicBezTo>
                <a:cubicBezTo>
                  <a:pt x="993" y="235"/>
                  <a:pt x="991" y="237"/>
                  <a:pt x="990" y="237"/>
                </a:cubicBezTo>
                <a:cubicBezTo>
                  <a:pt x="989" y="237"/>
                  <a:pt x="988" y="237"/>
                  <a:pt x="987" y="236"/>
                </a:cubicBezTo>
                <a:cubicBezTo>
                  <a:pt x="987" y="236"/>
                  <a:pt x="987" y="236"/>
                  <a:pt x="987" y="236"/>
                </a:cubicBezTo>
                <a:cubicBezTo>
                  <a:pt x="987" y="236"/>
                  <a:pt x="985" y="233"/>
                  <a:pt x="983" y="229"/>
                </a:cubicBezTo>
                <a:cubicBezTo>
                  <a:pt x="980" y="226"/>
                  <a:pt x="975" y="221"/>
                  <a:pt x="968" y="221"/>
                </a:cubicBezTo>
                <a:cubicBezTo>
                  <a:pt x="967" y="221"/>
                  <a:pt x="965" y="221"/>
                  <a:pt x="964" y="221"/>
                </a:cubicBezTo>
                <a:cubicBezTo>
                  <a:pt x="948" y="225"/>
                  <a:pt x="943" y="238"/>
                  <a:pt x="941" y="239"/>
                </a:cubicBezTo>
                <a:cubicBezTo>
                  <a:pt x="940" y="240"/>
                  <a:pt x="934" y="243"/>
                  <a:pt x="932" y="243"/>
                </a:cubicBezTo>
                <a:cubicBezTo>
                  <a:pt x="932" y="243"/>
                  <a:pt x="932" y="243"/>
                  <a:pt x="932" y="243"/>
                </a:cubicBezTo>
                <a:cubicBezTo>
                  <a:pt x="928" y="240"/>
                  <a:pt x="911" y="228"/>
                  <a:pt x="911" y="228"/>
                </a:cubicBezTo>
                <a:cubicBezTo>
                  <a:pt x="910" y="228"/>
                  <a:pt x="909" y="227"/>
                  <a:pt x="908" y="227"/>
                </a:cubicBezTo>
                <a:cubicBezTo>
                  <a:pt x="915" y="227"/>
                  <a:pt x="923" y="224"/>
                  <a:pt x="928" y="224"/>
                </a:cubicBezTo>
                <a:cubicBezTo>
                  <a:pt x="929" y="224"/>
                  <a:pt x="929" y="224"/>
                  <a:pt x="930" y="224"/>
                </a:cubicBezTo>
                <a:cubicBezTo>
                  <a:pt x="933" y="227"/>
                  <a:pt x="937" y="228"/>
                  <a:pt x="940" y="228"/>
                </a:cubicBezTo>
                <a:cubicBezTo>
                  <a:pt x="944" y="228"/>
                  <a:pt x="947" y="227"/>
                  <a:pt x="950" y="225"/>
                </a:cubicBezTo>
                <a:cubicBezTo>
                  <a:pt x="953" y="224"/>
                  <a:pt x="957" y="221"/>
                  <a:pt x="957" y="215"/>
                </a:cubicBezTo>
                <a:cubicBezTo>
                  <a:pt x="957" y="215"/>
                  <a:pt x="957" y="215"/>
                  <a:pt x="957" y="214"/>
                </a:cubicBezTo>
                <a:cubicBezTo>
                  <a:pt x="957" y="214"/>
                  <a:pt x="957" y="214"/>
                  <a:pt x="957" y="214"/>
                </a:cubicBezTo>
                <a:cubicBezTo>
                  <a:pt x="957" y="212"/>
                  <a:pt x="958" y="206"/>
                  <a:pt x="958" y="200"/>
                </a:cubicBezTo>
                <a:cubicBezTo>
                  <a:pt x="958" y="197"/>
                  <a:pt x="957" y="194"/>
                  <a:pt x="956" y="190"/>
                </a:cubicBezTo>
                <a:cubicBezTo>
                  <a:pt x="955" y="187"/>
                  <a:pt x="951" y="183"/>
                  <a:pt x="946" y="183"/>
                </a:cubicBezTo>
                <a:cubicBezTo>
                  <a:pt x="946" y="183"/>
                  <a:pt x="945" y="183"/>
                  <a:pt x="944" y="183"/>
                </a:cubicBezTo>
                <a:cubicBezTo>
                  <a:pt x="930" y="184"/>
                  <a:pt x="918" y="195"/>
                  <a:pt x="905" y="200"/>
                </a:cubicBezTo>
                <a:cubicBezTo>
                  <a:pt x="898" y="203"/>
                  <a:pt x="894" y="209"/>
                  <a:pt x="894" y="215"/>
                </a:cubicBezTo>
                <a:cubicBezTo>
                  <a:pt x="894" y="220"/>
                  <a:pt x="897" y="225"/>
                  <a:pt x="903" y="227"/>
                </a:cubicBezTo>
                <a:cubicBezTo>
                  <a:pt x="899" y="227"/>
                  <a:pt x="894" y="226"/>
                  <a:pt x="888" y="225"/>
                </a:cubicBezTo>
                <a:cubicBezTo>
                  <a:pt x="883" y="225"/>
                  <a:pt x="878" y="224"/>
                  <a:pt x="875" y="223"/>
                </a:cubicBezTo>
                <a:cubicBezTo>
                  <a:pt x="873" y="223"/>
                  <a:pt x="872" y="223"/>
                  <a:pt x="872" y="222"/>
                </a:cubicBezTo>
                <a:cubicBezTo>
                  <a:pt x="869" y="215"/>
                  <a:pt x="861" y="205"/>
                  <a:pt x="844" y="205"/>
                </a:cubicBezTo>
                <a:cubicBezTo>
                  <a:pt x="843" y="205"/>
                  <a:pt x="841" y="205"/>
                  <a:pt x="839" y="206"/>
                </a:cubicBezTo>
                <a:cubicBezTo>
                  <a:pt x="829" y="207"/>
                  <a:pt x="817" y="211"/>
                  <a:pt x="806" y="214"/>
                </a:cubicBezTo>
                <a:cubicBezTo>
                  <a:pt x="801" y="216"/>
                  <a:pt x="796" y="217"/>
                  <a:pt x="792" y="219"/>
                </a:cubicBezTo>
                <a:cubicBezTo>
                  <a:pt x="790" y="219"/>
                  <a:pt x="788" y="220"/>
                  <a:pt x="787" y="220"/>
                </a:cubicBezTo>
                <a:cubicBezTo>
                  <a:pt x="787" y="220"/>
                  <a:pt x="786" y="220"/>
                  <a:pt x="786" y="220"/>
                </a:cubicBezTo>
                <a:cubicBezTo>
                  <a:pt x="786" y="220"/>
                  <a:pt x="786" y="220"/>
                  <a:pt x="786" y="220"/>
                </a:cubicBezTo>
                <a:cubicBezTo>
                  <a:pt x="784" y="220"/>
                  <a:pt x="782" y="221"/>
                  <a:pt x="780" y="222"/>
                </a:cubicBezTo>
                <a:cubicBezTo>
                  <a:pt x="778" y="224"/>
                  <a:pt x="778" y="227"/>
                  <a:pt x="778" y="228"/>
                </a:cubicBezTo>
                <a:cubicBezTo>
                  <a:pt x="778" y="230"/>
                  <a:pt x="778" y="231"/>
                  <a:pt x="779" y="232"/>
                </a:cubicBezTo>
                <a:cubicBezTo>
                  <a:pt x="776" y="232"/>
                  <a:pt x="774" y="233"/>
                  <a:pt x="771" y="234"/>
                </a:cubicBezTo>
                <a:cubicBezTo>
                  <a:pt x="767" y="235"/>
                  <a:pt x="763" y="240"/>
                  <a:pt x="762" y="245"/>
                </a:cubicBezTo>
                <a:cubicBezTo>
                  <a:pt x="761" y="246"/>
                  <a:pt x="761" y="247"/>
                  <a:pt x="761" y="248"/>
                </a:cubicBezTo>
                <a:cubicBezTo>
                  <a:pt x="761" y="251"/>
                  <a:pt x="763" y="254"/>
                  <a:pt x="765" y="256"/>
                </a:cubicBezTo>
                <a:cubicBezTo>
                  <a:pt x="772" y="259"/>
                  <a:pt x="778" y="258"/>
                  <a:pt x="785" y="259"/>
                </a:cubicBezTo>
                <a:cubicBezTo>
                  <a:pt x="785" y="259"/>
                  <a:pt x="785" y="259"/>
                  <a:pt x="786" y="259"/>
                </a:cubicBezTo>
                <a:cubicBezTo>
                  <a:pt x="791" y="259"/>
                  <a:pt x="798" y="259"/>
                  <a:pt x="805" y="258"/>
                </a:cubicBezTo>
                <a:cubicBezTo>
                  <a:pt x="811" y="258"/>
                  <a:pt x="817" y="258"/>
                  <a:pt x="822" y="255"/>
                </a:cubicBezTo>
                <a:cubicBezTo>
                  <a:pt x="823" y="254"/>
                  <a:pt x="835" y="250"/>
                  <a:pt x="840" y="250"/>
                </a:cubicBezTo>
                <a:cubicBezTo>
                  <a:pt x="840" y="250"/>
                  <a:pt x="841" y="250"/>
                  <a:pt x="841" y="250"/>
                </a:cubicBezTo>
                <a:cubicBezTo>
                  <a:pt x="841" y="254"/>
                  <a:pt x="842" y="256"/>
                  <a:pt x="843" y="259"/>
                </a:cubicBezTo>
                <a:cubicBezTo>
                  <a:pt x="843" y="259"/>
                  <a:pt x="842" y="259"/>
                  <a:pt x="842" y="259"/>
                </a:cubicBezTo>
                <a:cubicBezTo>
                  <a:pt x="840" y="259"/>
                  <a:pt x="839" y="259"/>
                  <a:pt x="838" y="259"/>
                </a:cubicBezTo>
                <a:cubicBezTo>
                  <a:pt x="831" y="259"/>
                  <a:pt x="825" y="262"/>
                  <a:pt x="822" y="264"/>
                </a:cubicBezTo>
                <a:cubicBezTo>
                  <a:pt x="818" y="266"/>
                  <a:pt x="817" y="267"/>
                  <a:pt x="813" y="267"/>
                </a:cubicBezTo>
                <a:cubicBezTo>
                  <a:pt x="812" y="267"/>
                  <a:pt x="811" y="267"/>
                  <a:pt x="809" y="266"/>
                </a:cubicBezTo>
                <a:cubicBezTo>
                  <a:pt x="804" y="266"/>
                  <a:pt x="800" y="265"/>
                  <a:pt x="796" y="265"/>
                </a:cubicBezTo>
                <a:cubicBezTo>
                  <a:pt x="788" y="265"/>
                  <a:pt x="783" y="267"/>
                  <a:pt x="776" y="267"/>
                </a:cubicBezTo>
                <a:cubicBezTo>
                  <a:pt x="774" y="267"/>
                  <a:pt x="772" y="267"/>
                  <a:pt x="769" y="266"/>
                </a:cubicBezTo>
                <a:cubicBezTo>
                  <a:pt x="763" y="266"/>
                  <a:pt x="758" y="265"/>
                  <a:pt x="753" y="265"/>
                </a:cubicBezTo>
                <a:cubicBezTo>
                  <a:pt x="749" y="265"/>
                  <a:pt x="745" y="266"/>
                  <a:pt x="742" y="268"/>
                </a:cubicBezTo>
                <a:cubicBezTo>
                  <a:pt x="738" y="270"/>
                  <a:pt x="735" y="274"/>
                  <a:pt x="734" y="279"/>
                </a:cubicBezTo>
                <a:cubicBezTo>
                  <a:pt x="733" y="284"/>
                  <a:pt x="731" y="290"/>
                  <a:pt x="729" y="296"/>
                </a:cubicBezTo>
                <a:cubicBezTo>
                  <a:pt x="728" y="298"/>
                  <a:pt x="727" y="300"/>
                  <a:pt x="726" y="301"/>
                </a:cubicBezTo>
                <a:cubicBezTo>
                  <a:pt x="726" y="301"/>
                  <a:pt x="725" y="302"/>
                  <a:pt x="725" y="302"/>
                </a:cubicBezTo>
                <a:cubicBezTo>
                  <a:pt x="722" y="302"/>
                  <a:pt x="719" y="303"/>
                  <a:pt x="717" y="304"/>
                </a:cubicBezTo>
                <a:cubicBezTo>
                  <a:pt x="714" y="306"/>
                  <a:pt x="712" y="309"/>
                  <a:pt x="711" y="314"/>
                </a:cubicBezTo>
                <a:cubicBezTo>
                  <a:pt x="711" y="318"/>
                  <a:pt x="715" y="322"/>
                  <a:pt x="718" y="323"/>
                </a:cubicBezTo>
                <a:cubicBezTo>
                  <a:pt x="722" y="325"/>
                  <a:pt x="726" y="326"/>
                  <a:pt x="733" y="326"/>
                </a:cubicBezTo>
                <a:cubicBezTo>
                  <a:pt x="743" y="327"/>
                  <a:pt x="742" y="329"/>
                  <a:pt x="744" y="331"/>
                </a:cubicBezTo>
                <a:cubicBezTo>
                  <a:pt x="744" y="332"/>
                  <a:pt x="746" y="335"/>
                  <a:pt x="749" y="337"/>
                </a:cubicBezTo>
                <a:cubicBezTo>
                  <a:pt x="752" y="339"/>
                  <a:pt x="756" y="340"/>
                  <a:pt x="761" y="340"/>
                </a:cubicBezTo>
                <a:cubicBezTo>
                  <a:pt x="762" y="340"/>
                  <a:pt x="763" y="340"/>
                  <a:pt x="764" y="340"/>
                </a:cubicBezTo>
                <a:cubicBezTo>
                  <a:pt x="775" y="339"/>
                  <a:pt x="785" y="338"/>
                  <a:pt x="793" y="337"/>
                </a:cubicBezTo>
                <a:cubicBezTo>
                  <a:pt x="802" y="335"/>
                  <a:pt x="810" y="331"/>
                  <a:pt x="814" y="322"/>
                </a:cubicBezTo>
                <a:cubicBezTo>
                  <a:pt x="814" y="321"/>
                  <a:pt x="815" y="320"/>
                  <a:pt x="815" y="319"/>
                </a:cubicBezTo>
                <a:cubicBezTo>
                  <a:pt x="821" y="328"/>
                  <a:pt x="834" y="347"/>
                  <a:pt x="835" y="347"/>
                </a:cubicBezTo>
                <a:cubicBezTo>
                  <a:pt x="835" y="348"/>
                  <a:pt x="835" y="348"/>
                  <a:pt x="835" y="348"/>
                </a:cubicBezTo>
                <a:cubicBezTo>
                  <a:pt x="836" y="348"/>
                  <a:pt x="844" y="357"/>
                  <a:pt x="851" y="362"/>
                </a:cubicBezTo>
                <a:cubicBezTo>
                  <a:pt x="850" y="362"/>
                  <a:pt x="849" y="363"/>
                  <a:pt x="848" y="363"/>
                </a:cubicBezTo>
                <a:cubicBezTo>
                  <a:pt x="848" y="363"/>
                  <a:pt x="847" y="363"/>
                  <a:pt x="846" y="362"/>
                </a:cubicBezTo>
                <a:cubicBezTo>
                  <a:pt x="839" y="357"/>
                  <a:pt x="832" y="356"/>
                  <a:pt x="825" y="354"/>
                </a:cubicBezTo>
                <a:cubicBezTo>
                  <a:pt x="818" y="353"/>
                  <a:pt x="813" y="351"/>
                  <a:pt x="811" y="349"/>
                </a:cubicBezTo>
                <a:cubicBezTo>
                  <a:pt x="806" y="345"/>
                  <a:pt x="800" y="343"/>
                  <a:pt x="793" y="342"/>
                </a:cubicBezTo>
                <a:cubicBezTo>
                  <a:pt x="786" y="341"/>
                  <a:pt x="778" y="341"/>
                  <a:pt x="771" y="341"/>
                </a:cubicBezTo>
                <a:cubicBezTo>
                  <a:pt x="765" y="341"/>
                  <a:pt x="760" y="341"/>
                  <a:pt x="757" y="342"/>
                </a:cubicBezTo>
                <a:cubicBezTo>
                  <a:pt x="756" y="342"/>
                  <a:pt x="755" y="342"/>
                  <a:pt x="755" y="342"/>
                </a:cubicBezTo>
                <a:cubicBezTo>
                  <a:pt x="751" y="342"/>
                  <a:pt x="746" y="341"/>
                  <a:pt x="742" y="340"/>
                </a:cubicBezTo>
                <a:cubicBezTo>
                  <a:pt x="737" y="338"/>
                  <a:pt x="733" y="337"/>
                  <a:pt x="729" y="337"/>
                </a:cubicBezTo>
                <a:cubicBezTo>
                  <a:pt x="725" y="337"/>
                  <a:pt x="723" y="339"/>
                  <a:pt x="721" y="340"/>
                </a:cubicBezTo>
                <a:cubicBezTo>
                  <a:pt x="717" y="342"/>
                  <a:pt x="713" y="345"/>
                  <a:pt x="710" y="348"/>
                </a:cubicBezTo>
                <a:cubicBezTo>
                  <a:pt x="708" y="344"/>
                  <a:pt x="706" y="340"/>
                  <a:pt x="704" y="337"/>
                </a:cubicBezTo>
                <a:cubicBezTo>
                  <a:pt x="703" y="335"/>
                  <a:pt x="700" y="332"/>
                  <a:pt x="696" y="332"/>
                </a:cubicBezTo>
                <a:cubicBezTo>
                  <a:pt x="690" y="333"/>
                  <a:pt x="688" y="336"/>
                  <a:pt x="686" y="338"/>
                </a:cubicBezTo>
                <a:cubicBezTo>
                  <a:pt x="685" y="339"/>
                  <a:pt x="684" y="340"/>
                  <a:pt x="683" y="341"/>
                </a:cubicBezTo>
                <a:cubicBezTo>
                  <a:pt x="683" y="341"/>
                  <a:pt x="683" y="341"/>
                  <a:pt x="682" y="341"/>
                </a:cubicBezTo>
                <a:cubicBezTo>
                  <a:pt x="679" y="340"/>
                  <a:pt x="669" y="334"/>
                  <a:pt x="658" y="334"/>
                </a:cubicBezTo>
                <a:cubicBezTo>
                  <a:pt x="654" y="334"/>
                  <a:pt x="651" y="335"/>
                  <a:pt x="647" y="336"/>
                </a:cubicBezTo>
                <a:cubicBezTo>
                  <a:pt x="640" y="339"/>
                  <a:pt x="636" y="342"/>
                  <a:pt x="634" y="344"/>
                </a:cubicBezTo>
                <a:cubicBezTo>
                  <a:pt x="632" y="345"/>
                  <a:pt x="631" y="346"/>
                  <a:pt x="625" y="346"/>
                </a:cubicBezTo>
                <a:cubicBezTo>
                  <a:pt x="623" y="346"/>
                  <a:pt x="621" y="346"/>
                  <a:pt x="619" y="346"/>
                </a:cubicBezTo>
                <a:cubicBezTo>
                  <a:pt x="602" y="345"/>
                  <a:pt x="597" y="341"/>
                  <a:pt x="589" y="341"/>
                </a:cubicBezTo>
                <a:cubicBezTo>
                  <a:pt x="587" y="341"/>
                  <a:pt x="586" y="341"/>
                  <a:pt x="584" y="342"/>
                </a:cubicBezTo>
                <a:cubicBezTo>
                  <a:pt x="577" y="343"/>
                  <a:pt x="577" y="343"/>
                  <a:pt x="577" y="343"/>
                </a:cubicBezTo>
                <a:cubicBezTo>
                  <a:pt x="574" y="344"/>
                  <a:pt x="572" y="347"/>
                  <a:pt x="572" y="350"/>
                </a:cubicBezTo>
                <a:cubicBezTo>
                  <a:pt x="572" y="350"/>
                  <a:pt x="572" y="352"/>
                  <a:pt x="567" y="356"/>
                </a:cubicBezTo>
                <a:cubicBezTo>
                  <a:pt x="564" y="358"/>
                  <a:pt x="562" y="360"/>
                  <a:pt x="559" y="361"/>
                </a:cubicBezTo>
                <a:cubicBezTo>
                  <a:pt x="559" y="362"/>
                  <a:pt x="558" y="363"/>
                  <a:pt x="557" y="363"/>
                </a:cubicBezTo>
                <a:cubicBezTo>
                  <a:pt x="557" y="363"/>
                  <a:pt x="557" y="363"/>
                  <a:pt x="557" y="363"/>
                </a:cubicBezTo>
                <a:cubicBezTo>
                  <a:pt x="556" y="363"/>
                  <a:pt x="556" y="363"/>
                  <a:pt x="555" y="362"/>
                </a:cubicBezTo>
                <a:cubicBezTo>
                  <a:pt x="549" y="352"/>
                  <a:pt x="541" y="350"/>
                  <a:pt x="539" y="349"/>
                </a:cubicBezTo>
                <a:cubicBezTo>
                  <a:pt x="539" y="349"/>
                  <a:pt x="537" y="348"/>
                  <a:pt x="533" y="346"/>
                </a:cubicBezTo>
                <a:cubicBezTo>
                  <a:pt x="530" y="344"/>
                  <a:pt x="525" y="343"/>
                  <a:pt x="519" y="343"/>
                </a:cubicBezTo>
                <a:cubicBezTo>
                  <a:pt x="516" y="343"/>
                  <a:pt x="512" y="343"/>
                  <a:pt x="508" y="345"/>
                </a:cubicBezTo>
                <a:cubicBezTo>
                  <a:pt x="506" y="345"/>
                  <a:pt x="503" y="345"/>
                  <a:pt x="501" y="345"/>
                </a:cubicBezTo>
                <a:cubicBezTo>
                  <a:pt x="494" y="345"/>
                  <a:pt x="486" y="344"/>
                  <a:pt x="480" y="342"/>
                </a:cubicBezTo>
                <a:cubicBezTo>
                  <a:pt x="473" y="340"/>
                  <a:pt x="469" y="339"/>
                  <a:pt x="464" y="338"/>
                </a:cubicBezTo>
                <a:cubicBezTo>
                  <a:pt x="460" y="339"/>
                  <a:pt x="415" y="335"/>
                  <a:pt x="407" y="333"/>
                </a:cubicBezTo>
                <a:cubicBezTo>
                  <a:pt x="400" y="331"/>
                  <a:pt x="389" y="330"/>
                  <a:pt x="378" y="330"/>
                </a:cubicBezTo>
                <a:cubicBezTo>
                  <a:pt x="371" y="330"/>
                  <a:pt x="364" y="330"/>
                  <a:pt x="359" y="331"/>
                </a:cubicBezTo>
                <a:cubicBezTo>
                  <a:pt x="352" y="332"/>
                  <a:pt x="334" y="333"/>
                  <a:pt x="328" y="333"/>
                </a:cubicBezTo>
                <a:cubicBezTo>
                  <a:pt x="326" y="331"/>
                  <a:pt x="323" y="329"/>
                  <a:pt x="320" y="326"/>
                </a:cubicBezTo>
                <a:cubicBezTo>
                  <a:pt x="317" y="325"/>
                  <a:pt x="314" y="323"/>
                  <a:pt x="312" y="321"/>
                </a:cubicBezTo>
                <a:cubicBezTo>
                  <a:pt x="309" y="320"/>
                  <a:pt x="308" y="318"/>
                  <a:pt x="303" y="318"/>
                </a:cubicBezTo>
                <a:cubicBezTo>
                  <a:pt x="300" y="318"/>
                  <a:pt x="298" y="319"/>
                  <a:pt x="295" y="320"/>
                </a:cubicBezTo>
                <a:cubicBezTo>
                  <a:pt x="293" y="321"/>
                  <a:pt x="290" y="321"/>
                  <a:pt x="288" y="321"/>
                </a:cubicBezTo>
                <a:cubicBezTo>
                  <a:pt x="286" y="321"/>
                  <a:pt x="286" y="321"/>
                  <a:pt x="285" y="320"/>
                </a:cubicBezTo>
                <a:cubicBezTo>
                  <a:pt x="277" y="311"/>
                  <a:pt x="266" y="307"/>
                  <a:pt x="265" y="307"/>
                </a:cubicBezTo>
                <a:cubicBezTo>
                  <a:pt x="264" y="306"/>
                  <a:pt x="262" y="306"/>
                  <a:pt x="260" y="307"/>
                </a:cubicBezTo>
                <a:cubicBezTo>
                  <a:pt x="259" y="307"/>
                  <a:pt x="257" y="309"/>
                  <a:pt x="257" y="311"/>
                </a:cubicBezTo>
                <a:cubicBezTo>
                  <a:pt x="257" y="311"/>
                  <a:pt x="256" y="314"/>
                  <a:pt x="254" y="318"/>
                </a:cubicBezTo>
                <a:cubicBezTo>
                  <a:pt x="252" y="322"/>
                  <a:pt x="249" y="325"/>
                  <a:pt x="247" y="326"/>
                </a:cubicBezTo>
                <a:cubicBezTo>
                  <a:pt x="241" y="328"/>
                  <a:pt x="227" y="332"/>
                  <a:pt x="222" y="332"/>
                </a:cubicBezTo>
                <a:cubicBezTo>
                  <a:pt x="222" y="332"/>
                  <a:pt x="222" y="332"/>
                  <a:pt x="222" y="332"/>
                </a:cubicBezTo>
                <a:cubicBezTo>
                  <a:pt x="220" y="331"/>
                  <a:pt x="218" y="331"/>
                  <a:pt x="217" y="331"/>
                </a:cubicBezTo>
                <a:cubicBezTo>
                  <a:pt x="211" y="331"/>
                  <a:pt x="203" y="334"/>
                  <a:pt x="195" y="337"/>
                </a:cubicBezTo>
                <a:cubicBezTo>
                  <a:pt x="187" y="340"/>
                  <a:pt x="180" y="343"/>
                  <a:pt x="180" y="343"/>
                </a:cubicBezTo>
                <a:cubicBezTo>
                  <a:pt x="179" y="345"/>
                  <a:pt x="179" y="345"/>
                  <a:pt x="179" y="345"/>
                </a:cubicBezTo>
                <a:cubicBezTo>
                  <a:pt x="179" y="345"/>
                  <a:pt x="174" y="349"/>
                  <a:pt x="169" y="353"/>
                </a:cubicBezTo>
                <a:cubicBezTo>
                  <a:pt x="167" y="355"/>
                  <a:pt x="164" y="357"/>
                  <a:pt x="162" y="359"/>
                </a:cubicBezTo>
                <a:cubicBezTo>
                  <a:pt x="161" y="360"/>
                  <a:pt x="160" y="360"/>
                  <a:pt x="159" y="360"/>
                </a:cubicBezTo>
                <a:cubicBezTo>
                  <a:pt x="159" y="360"/>
                  <a:pt x="159" y="360"/>
                  <a:pt x="159" y="360"/>
                </a:cubicBezTo>
                <a:cubicBezTo>
                  <a:pt x="155" y="359"/>
                  <a:pt x="149" y="358"/>
                  <a:pt x="143" y="358"/>
                </a:cubicBezTo>
                <a:cubicBezTo>
                  <a:pt x="141" y="358"/>
                  <a:pt x="139" y="359"/>
                  <a:pt x="136" y="359"/>
                </a:cubicBezTo>
                <a:cubicBezTo>
                  <a:pt x="134" y="360"/>
                  <a:pt x="130" y="362"/>
                  <a:pt x="130" y="367"/>
                </a:cubicBezTo>
                <a:cubicBezTo>
                  <a:pt x="130" y="369"/>
                  <a:pt x="130" y="370"/>
                  <a:pt x="131" y="371"/>
                </a:cubicBezTo>
                <a:cubicBezTo>
                  <a:pt x="131" y="372"/>
                  <a:pt x="131" y="377"/>
                  <a:pt x="134" y="383"/>
                </a:cubicBezTo>
                <a:cubicBezTo>
                  <a:pt x="138" y="389"/>
                  <a:pt x="145" y="393"/>
                  <a:pt x="156" y="393"/>
                </a:cubicBezTo>
                <a:cubicBezTo>
                  <a:pt x="165" y="393"/>
                  <a:pt x="169" y="394"/>
                  <a:pt x="171" y="396"/>
                </a:cubicBezTo>
                <a:cubicBezTo>
                  <a:pt x="174" y="398"/>
                  <a:pt x="177" y="401"/>
                  <a:pt x="183" y="403"/>
                </a:cubicBezTo>
                <a:cubicBezTo>
                  <a:pt x="187" y="404"/>
                  <a:pt x="190" y="404"/>
                  <a:pt x="191" y="404"/>
                </a:cubicBezTo>
                <a:cubicBezTo>
                  <a:pt x="192" y="405"/>
                  <a:pt x="194" y="406"/>
                  <a:pt x="198" y="410"/>
                </a:cubicBezTo>
                <a:cubicBezTo>
                  <a:pt x="200" y="412"/>
                  <a:pt x="201" y="414"/>
                  <a:pt x="202" y="415"/>
                </a:cubicBezTo>
                <a:cubicBezTo>
                  <a:pt x="202" y="415"/>
                  <a:pt x="201" y="415"/>
                  <a:pt x="201" y="415"/>
                </a:cubicBezTo>
                <a:cubicBezTo>
                  <a:pt x="191" y="414"/>
                  <a:pt x="179" y="410"/>
                  <a:pt x="174" y="405"/>
                </a:cubicBezTo>
                <a:cubicBezTo>
                  <a:pt x="167" y="398"/>
                  <a:pt x="167" y="398"/>
                  <a:pt x="167" y="398"/>
                </a:cubicBezTo>
                <a:cubicBezTo>
                  <a:pt x="165" y="396"/>
                  <a:pt x="162" y="395"/>
                  <a:pt x="159" y="397"/>
                </a:cubicBezTo>
                <a:cubicBezTo>
                  <a:pt x="147" y="403"/>
                  <a:pt x="147" y="403"/>
                  <a:pt x="147" y="403"/>
                </a:cubicBezTo>
                <a:cubicBezTo>
                  <a:pt x="128" y="405"/>
                  <a:pt x="107" y="415"/>
                  <a:pt x="107" y="416"/>
                </a:cubicBezTo>
                <a:cubicBezTo>
                  <a:pt x="104" y="417"/>
                  <a:pt x="102" y="421"/>
                  <a:pt x="104" y="424"/>
                </a:cubicBezTo>
                <a:cubicBezTo>
                  <a:pt x="104" y="424"/>
                  <a:pt x="110" y="438"/>
                  <a:pt x="123" y="449"/>
                </a:cubicBezTo>
                <a:cubicBezTo>
                  <a:pt x="136" y="459"/>
                  <a:pt x="160" y="458"/>
                  <a:pt x="164" y="459"/>
                </a:cubicBezTo>
                <a:cubicBezTo>
                  <a:pt x="164" y="459"/>
                  <a:pt x="164" y="459"/>
                  <a:pt x="164" y="459"/>
                </a:cubicBezTo>
                <a:cubicBezTo>
                  <a:pt x="159" y="461"/>
                  <a:pt x="154" y="464"/>
                  <a:pt x="149" y="468"/>
                </a:cubicBezTo>
                <a:cubicBezTo>
                  <a:pt x="145" y="472"/>
                  <a:pt x="141" y="474"/>
                  <a:pt x="138" y="477"/>
                </a:cubicBezTo>
                <a:cubicBezTo>
                  <a:pt x="134" y="480"/>
                  <a:pt x="130" y="484"/>
                  <a:pt x="130" y="491"/>
                </a:cubicBezTo>
                <a:cubicBezTo>
                  <a:pt x="130" y="494"/>
                  <a:pt x="131" y="496"/>
                  <a:pt x="132" y="499"/>
                </a:cubicBezTo>
                <a:cubicBezTo>
                  <a:pt x="134" y="504"/>
                  <a:pt x="137" y="508"/>
                  <a:pt x="141" y="513"/>
                </a:cubicBezTo>
                <a:cubicBezTo>
                  <a:pt x="139" y="512"/>
                  <a:pt x="138" y="512"/>
                  <a:pt x="136" y="512"/>
                </a:cubicBezTo>
                <a:cubicBezTo>
                  <a:pt x="135" y="512"/>
                  <a:pt x="135" y="512"/>
                  <a:pt x="135" y="512"/>
                </a:cubicBezTo>
                <a:cubicBezTo>
                  <a:pt x="131" y="512"/>
                  <a:pt x="129" y="512"/>
                  <a:pt x="127" y="513"/>
                </a:cubicBezTo>
                <a:cubicBezTo>
                  <a:pt x="124" y="514"/>
                  <a:pt x="123" y="515"/>
                  <a:pt x="117" y="517"/>
                </a:cubicBezTo>
                <a:cubicBezTo>
                  <a:pt x="115" y="517"/>
                  <a:pt x="112" y="521"/>
                  <a:pt x="112" y="524"/>
                </a:cubicBezTo>
                <a:cubicBezTo>
                  <a:pt x="112" y="528"/>
                  <a:pt x="114" y="530"/>
                  <a:pt x="115" y="532"/>
                </a:cubicBezTo>
                <a:cubicBezTo>
                  <a:pt x="117" y="534"/>
                  <a:pt x="120" y="536"/>
                  <a:pt x="123" y="538"/>
                </a:cubicBezTo>
                <a:cubicBezTo>
                  <a:pt x="126" y="539"/>
                  <a:pt x="129" y="541"/>
                  <a:pt x="133" y="541"/>
                </a:cubicBezTo>
                <a:cubicBezTo>
                  <a:pt x="139" y="541"/>
                  <a:pt x="141" y="537"/>
                  <a:pt x="143" y="534"/>
                </a:cubicBezTo>
                <a:cubicBezTo>
                  <a:pt x="146" y="531"/>
                  <a:pt x="147" y="527"/>
                  <a:pt x="147" y="523"/>
                </a:cubicBezTo>
                <a:cubicBezTo>
                  <a:pt x="147" y="522"/>
                  <a:pt x="147" y="521"/>
                  <a:pt x="147" y="520"/>
                </a:cubicBezTo>
                <a:cubicBezTo>
                  <a:pt x="150" y="523"/>
                  <a:pt x="152" y="525"/>
                  <a:pt x="153" y="527"/>
                </a:cubicBezTo>
                <a:cubicBezTo>
                  <a:pt x="154" y="529"/>
                  <a:pt x="155" y="529"/>
                  <a:pt x="155" y="530"/>
                </a:cubicBezTo>
                <a:cubicBezTo>
                  <a:pt x="156" y="531"/>
                  <a:pt x="156" y="531"/>
                  <a:pt x="156" y="531"/>
                </a:cubicBezTo>
                <a:cubicBezTo>
                  <a:pt x="156" y="536"/>
                  <a:pt x="163" y="540"/>
                  <a:pt x="166" y="539"/>
                </a:cubicBezTo>
                <a:cubicBezTo>
                  <a:pt x="171" y="539"/>
                  <a:pt x="176" y="536"/>
                  <a:pt x="181" y="533"/>
                </a:cubicBezTo>
                <a:cubicBezTo>
                  <a:pt x="186" y="530"/>
                  <a:pt x="190" y="527"/>
                  <a:pt x="192" y="522"/>
                </a:cubicBezTo>
                <a:cubicBezTo>
                  <a:pt x="192" y="523"/>
                  <a:pt x="192" y="525"/>
                  <a:pt x="192" y="526"/>
                </a:cubicBezTo>
                <a:cubicBezTo>
                  <a:pt x="191" y="528"/>
                  <a:pt x="191" y="530"/>
                  <a:pt x="191" y="532"/>
                </a:cubicBezTo>
                <a:cubicBezTo>
                  <a:pt x="191" y="540"/>
                  <a:pt x="196" y="546"/>
                  <a:pt x="200" y="549"/>
                </a:cubicBezTo>
                <a:cubicBezTo>
                  <a:pt x="205" y="552"/>
                  <a:pt x="209" y="553"/>
                  <a:pt x="209" y="553"/>
                </a:cubicBezTo>
                <a:cubicBezTo>
                  <a:pt x="212" y="553"/>
                  <a:pt x="215" y="552"/>
                  <a:pt x="216" y="549"/>
                </a:cubicBezTo>
                <a:cubicBezTo>
                  <a:pt x="216" y="549"/>
                  <a:pt x="217" y="546"/>
                  <a:pt x="219" y="544"/>
                </a:cubicBezTo>
                <a:cubicBezTo>
                  <a:pt x="219" y="543"/>
                  <a:pt x="220" y="543"/>
                  <a:pt x="220" y="542"/>
                </a:cubicBezTo>
                <a:cubicBezTo>
                  <a:pt x="222" y="544"/>
                  <a:pt x="224" y="546"/>
                  <a:pt x="226" y="548"/>
                </a:cubicBezTo>
                <a:cubicBezTo>
                  <a:pt x="229" y="552"/>
                  <a:pt x="232" y="555"/>
                  <a:pt x="232" y="555"/>
                </a:cubicBezTo>
                <a:cubicBezTo>
                  <a:pt x="235" y="558"/>
                  <a:pt x="239" y="558"/>
                  <a:pt x="241" y="556"/>
                </a:cubicBezTo>
                <a:cubicBezTo>
                  <a:pt x="241" y="556"/>
                  <a:pt x="243" y="554"/>
                  <a:pt x="246" y="553"/>
                </a:cubicBezTo>
                <a:cubicBezTo>
                  <a:pt x="248" y="551"/>
                  <a:pt x="251" y="550"/>
                  <a:pt x="253" y="550"/>
                </a:cubicBezTo>
                <a:cubicBezTo>
                  <a:pt x="253" y="550"/>
                  <a:pt x="253" y="550"/>
                  <a:pt x="253" y="550"/>
                </a:cubicBezTo>
                <a:cubicBezTo>
                  <a:pt x="253" y="551"/>
                  <a:pt x="252" y="553"/>
                  <a:pt x="249" y="555"/>
                </a:cubicBezTo>
                <a:cubicBezTo>
                  <a:pt x="247" y="557"/>
                  <a:pt x="243" y="560"/>
                  <a:pt x="240" y="561"/>
                </a:cubicBezTo>
                <a:cubicBezTo>
                  <a:pt x="237" y="563"/>
                  <a:pt x="228" y="567"/>
                  <a:pt x="220" y="571"/>
                </a:cubicBezTo>
                <a:cubicBezTo>
                  <a:pt x="211" y="576"/>
                  <a:pt x="203" y="579"/>
                  <a:pt x="199" y="582"/>
                </a:cubicBezTo>
                <a:cubicBezTo>
                  <a:pt x="197" y="584"/>
                  <a:pt x="189" y="589"/>
                  <a:pt x="182" y="592"/>
                </a:cubicBezTo>
                <a:cubicBezTo>
                  <a:pt x="179" y="594"/>
                  <a:pt x="175" y="596"/>
                  <a:pt x="172" y="597"/>
                </a:cubicBezTo>
                <a:cubicBezTo>
                  <a:pt x="171" y="598"/>
                  <a:pt x="169" y="598"/>
                  <a:pt x="168" y="598"/>
                </a:cubicBezTo>
                <a:cubicBezTo>
                  <a:pt x="168" y="599"/>
                  <a:pt x="168" y="599"/>
                  <a:pt x="167" y="599"/>
                </a:cubicBezTo>
                <a:cubicBezTo>
                  <a:pt x="167" y="599"/>
                  <a:pt x="167" y="599"/>
                  <a:pt x="167" y="599"/>
                </a:cubicBezTo>
                <a:cubicBezTo>
                  <a:pt x="162" y="599"/>
                  <a:pt x="159" y="602"/>
                  <a:pt x="158" y="605"/>
                </a:cubicBezTo>
                <a:cubicBezTo>
                  <a:pt x="156" y="608"/>
                  <a:pt x="156" y="611"/>
                  <a:pt x="156" y="614"/>
                </a:cubicBezTo>
                <a:cubicBezTo>
                  <a:pt x="156" y="617"/>
                  <a:pt x="156" y="620"/>
                  <a:pt x="158" y="623"/>
                </a:cubicBezTo>
                <a:cubicBezTo>
                  <a:pt x="160" y="626"/>
                  <a:pt x="164" y="628"/>
                  <a:pt x="168" y="628"/>
                </a:cubicBezTo>
                <a:cubicBezTo>
                  <a:pt x="169" y="628"/>
                  <a:pt x="170" y="628"/>
                  <a:pt x="170" y="628"/>
                </a:cubicBezTo>
                <a:cubicBezTo>
                  <a:pt x="184" y="626"/>
                  <a:pt x="213" y="613"/>
                  <a:pt x="223" y="608"/>
                </a:cubicBezTo>
                <a:cubicBezTo>
                  <a:pt x="223" y="608"/>
                  <a:pt x="224" y="608"/>
                  <a:pt x="224" y="608"/>
                </a:cubicBezTo>
                <a:cubicBezTo>
                  <a:pt x="224" y="608"/>
                  <a:pt x="224" y="608"/>
                  <a:pt x="224" y="608"/>
                </a:cubicBezTo>
                <a:cubicBezTo>
                  <a:pt x="224" y="608"/>
                  <a:pt x="224" y="608"/>
                  <a:pt x="225" y="608"/>
                </a:cubicBezTo>
                <a:cubicBezTo>
                  <a:pt x="226" y="608"/>
                  <a:pt x="228" y="608"/>
                  <a:pt x="230" y="608"/>
                </a:cubicBezTo>
                <a:cubicBezTo>
                  <a:pt x="235" y="608"/>
                  <a:pt x="240" y="606"/>
                  <a:pt x="250" y="600"/>
                </a:cubicBezTo>
                <a:cubicBezTo>
                  <a:pt x="261" y="594"/>
                  <a:pt x="270" y="588"/>
                  <a:pt x="276" y="584"/>
                </a:cubicBezTo>
                <a:cubicBezTo>
                  <a:pt x="279" y="582"/>
                  <a:pt x="282" y="580"/>
                  <a:pt x="284" y="579"/>
                </a:cubicBezTo>
                <a:cubicBezTo>
                  <a:pt x="286" y="578"/>
                  <a:pt x="287" y="578"/>
                  <a:pt x="287" y="578"/>
                </a:cubicBezTo>
                <a:cubicBezTo>
                  <a:pt x="287" y="578"/>
                  <a:pt x="288" y="578"/>
                  <a:pt x="288" y="578"/>
                </a:cubicBezTo>
                <a:cubicBezTo>
                  <a:pt x="290" y="580"/>
                  <a:pt x="294" y="589"/>
                  <a:pt x="304" y="592"/>
                </a:cubicBezTo>
                <a:cubicBezTo>
                  <a:pt x="306" y="593"/>
                  <a:pt x="307" y="593"/>
                  <a:pt x="309" y="593"/>
                </a:cubicBezTo>
                <a:cubicBezTo>
                  <a:pt x="322" y="592"/>
                  <a:pt x="330" y="581"/>
                  <a:pt x="334" y="578"/>
                </a:cubicBezTo>
                <a:cubicBezTo>
                  <a:pt x="341" y="572"/>
                  <a:pt x="344" y="563"/>
                  <a:pt x="345" y="556"/>
                </a:cubicBezTo>
                <a:cubicBezTo>
                  <a:pt x="345" y="554"/>
                  <a:pt x="344" y="552"/>
                  <a:pt x="343" y="550"/>
                </a:cubicBezTo>
                <a:cubicBezTo>
                  <a:pt x="342" y="548"/>
                  <a:pt x="339" y="546"/>
                  <a:pt x="336" y="546"/>
                </a:cubicBezTo>
                <a:cubicBezTo>
                  <a:pt x="335" y="546"/>
                  <a:pt x="334" y="546"/>
                  <a:pt x="334" y="546"/>
                </a:cubicBezTo>
                <a:cubicBezTo>
                  <a:pt x="333" y="546"/>
                  <a:pt x="332" y="546"/>
                  <a:pt x="330" y="546"/>
                </a:cubicBezTo>
                <a:cubicBezTo>
                  <a:pt x="333" y="543"/>
                  <a:pt x="336" y="539"/>
                  <a:pt x="337" y="533"/>
                </a:cubicBezTo>
                <a:cubicBezTo>
                  <a:pt x="337" y="528"/>
                  <a:pt x="339" y="521"/>
                  <a:pt x="342" y="517"/>
                </a:cubicBezTo>
                <a:cubicBezTo>
                  <a:pt x="342" y="519"/>
                  <a:pt x="341" y="521"/>
                  <a:pt x="340" y="524"/>
                </a:cubicBezTo>
                <a:cubicBezTo>
                  <a:pt x="339" y="527"/>
                  <a:pt x="339" y="529"/>
                  <a:pt x="339" y="532"/>
                </a:cubicBezTo>
                <a:cubicBezTo>
                  <a:pt x="339" y="535"/>
                  <a:pt x="340" y="538"/>
                  <a:pt x="342" y="540"/>
                </a:cubicBezTo>
                <a:cubicBezTo>
                  <a:pt x="345" y="543"/>
                  <a:pt x="348" y="543"/>
                  <a:pt x="350" y="543"/>
                </a:cubicBezTo>
                <a:cubicBezTo>
                  <a:pt x="358" y="543"/>
                  <a:pt x="365" y="538"/>
                  <a:pt x="371" y="533"/>
                </a:cubicBezTo>
                <a:cubicBezTo>
                  <a:pt x="373" y="531"/>
                  <a:pt x="374" y="531"/>
                  <a:pt x="378" y="530"/>
                </a:cubicBezTo>
                <a:cubicBezTo>
                  <a:pt x="382" y="529"/>
                  <a:pt x="388" y="528"/>
                  <a:pt x="396" y="522"/>
                </a:cubicBezTo>
                <a:cubicBezTo>
                  <a:pt x="403" y="517"/>
                  <a:pt x="407" y="512"/>
                  <a:pt x="409" y="509"/>
                </a:cubicBezTo>
                <a:cubicBezTo>
                  <a:pt x="412" y="507"/>
                  <a:pt x="411" y="507"/>
                  <a:pt x="413" y="507"/>
                </a:cubicBezTo>
                <a:cubicBezTo>
                  <a:pt x="413" y="507"/>
                  <a:pt x="413" y="507"/>
                  <a:pt x="413" y="507"/>
                </a:cubicBezTo>
                <a:cubicBezTo>
                  <a:pt x="415" y="508"/>
                  <a:pt x="419" y="510"/>
                  <a:pt x="423" y="513"/>
                </a:cubicBezTo>
                <a:cubicBezTo>
                  <a:pt x="427" y="516"/>
                  <a:pt x="431" y="519"/>
                  <a:pt x="437" y="519"/>
                </a:cubicBezTo>
                <a:cubicBezTo>
                  <a:pt x="440" y="519"/>
                  <a:pt x="443" y="518"/>
                  <a:pt x="445" y="516"/>
                </a:cubicBezTo>
                <a:cubicBezTo>
                  <a:pt x="445" y="516"/>
                  <a:pt x="445" y="516"/>
                  <a:pt x="445" y="516"/>
                </a:cubicBezTo>
                <a:cubicBezTo>
                  <a:pt x="445" y="516"/>
                  <a:pt x="446" y="516"/>
                  <a:pt x="446" y="516"/>
                </a:cubicBezTo>
                <a:cubicBezTo>
                  <a:pt x="449" y="516"/>
                  <a:pt x="455" y="518"/>
                  <a:pt x="461" y="520"/>
                </a:cubicBezTo>
                <a:cubicBezTo>
                  <a:pt x="468" y="522"/>
                  <a:pt x="475" y="525"/>
                  <a:pt x="481" y="525"/>
                </a:cubicBezTo>
                <a:cubicBezTo>
                  <a:pt x="485" y="525"/>
                  <a:pt x="498" y="529"/>
                  <a:pt x="510" y="534"/>
                </a:cubicBezTo>
                <a:cubicBezTo>
                  <a:pt x="517" y="536"/>
                  <a:pt x="522" y="539"/>
                  <a:pt x="528" y="541"/>
                </a:cubicBezTo>
                <a:cubicBezTo>
                  <a:pt x="533" y="542"/>
                  <a:pt x="536" y="544"/>
                  <a:pt x="540" y="544"/>
                </a:cubicBezTo>
                <a:cubicBezTo>
                  <a:pt x="541" y="544"/>
                  <a:pt x="549" y="546"/>
                  <a:pt x="554" y="550"/>
                </a:cubicBezTo>
                <a:cubicBezTo>
                  <a:pt x="560" y="555"/>
                  <a:pt x="564" y="560"/>
                  <a:pt x="565" y="567"/>
                </a:cubicBezTo>
                <a:cubicBezTo>
                  <a:pt x="565" y="576"/>
                  <a:pt x="567" y="582"/>
                  <a:pt x="571" y="587"/>
                </a:cubicBezTo>
                <a:cubicBezTo>
                  <a:pt x="575" y="591"/>
                  <a:pt x="581" y="591"/>
                  <a:pt x="584" y="591"/>
                </a:cubicBezTo>
                <a:cubicBezTo>
                  <a:pt x="585" y="591"/>
                  <a:pt x="586" y="591"/>
                  <a:pt x="587" y="591"/>
                </a:cubicBezTo>
                <a:cubicBezTo>
                  <a:pt x="589" y="591"/>
                  <a:pt x="595" y="593"/>
                  <a:pt x="599" y="595"/>
                </a:cubicBezTo>
                <a:cubicBezTo>
                  <a:pt x="601" y="596"/>
                  <a:pt x="603" y="597"/>
                  <a:pt x="604" y="599"/>
                </a:cubicBezTo>
                <a:cubicBezTo>
                  <a:pt x="605" y="599"/>
                  <a:pt x="605" y="599"/>
                  <a:pt x="605" y="600"/>
                </a:cubicBezTo>
                <a:cubicBezTo>
                  <a:pt x="605" y="602"/>
                  <a:pt x="604" y="610"/>
                  <a:pt x="604" y="618"/>
                </a:cubicBezTo>
                <a:cubicBezTo>
                  <a:pt x="604" y="629"/>
                  <a:pt x="605" y="642"/>
                  <a:pt x="616" y="649"/>
                </a:cubicBezTo>
                <a:cubicBezTo>
                  <a:pt x="621" y="652"/>
                  <a:pt x="626" y="656"/>
                  <a:pt x="630" y="659"/>
                </a:cubicBezTo>
                <a:cubicBezTo>
                  <a:pt x="635" y="663"/>
                  <a:pt x="639" y="666"/>
                  <a:pt x="645" y="666"/>
                </a:cubicBezTo>
                <a:cubicBezTo>
                  <a:pt x="647" y="667"/>
                  <a:pt x="649" y="666"/>
                  <a:pt x="650" y="665"/>
                </a:cubicBezTo>
                <a:cubicBezTo>
                  <a:pt x="656" y="661"/>
                  <a:pt x="655" y="657"/>
                  <a:pt x="656" y="653"/>
                </a:cubicBezTo>
                <a:cubicBezTo>
                  <a:pt x="656" y="650"/>
                  <a:pt x="655" y="647"/>
                  <a:pt x="654" y="643"/>
                </a:cubicBezTo>
                <a:cubicBezTo>
                  <a:pt x="655" y="644"/>
                  <a:pt x="656" y="645"/>
                  <a:pt x="657" y="646"/>
                </a:cubicBezTo>
                <a:cubicBezTo>
                  <a:pt x="659" y="648"/>
                  <a:pt x="662" y="651"/>
                  <a:pt x="666" y="651"/>
                </a:cubicBezTo>
                <a:cubicBezTo>
                  <a:pt x="667" y="652"/>
                  <a:pt x="667" y="652"/>
                  <a:pt x="668" y="653"/>
                </a:cubicBezTo>
                <a:cubicBezTo>
                  <a:pt x="672" y="656"/>
                  <a:pt x="677" y="665"/>
                  <a:pt x="677" y="669"/>
                </a:cubicBezTo>
                <a:cubicBezTo>
                  <a:pt x="677" y="670"/>
                  <a:pt x="677" y="670"/>
                  <a:pt x="677" y="671"/>
                </a:cubicBezTo>
                <a:cubicBezTo>
                  <a:pt x="676" y="673"/>
                  <a:pt x="675" y="676"/>
                  <a:pt x="675" y="679"/>
                </a:cubicBezTo>
                <a:cubicBezTo>
                  <a:pt x="675" y="690"/>
                  <a:pt x="683" y="704"/>
                  <a:pt x="697" y="704"/>
                </a:cubicBezTo>
                <a:cubicBezTo>
                  <a:pt x="699" y="704"/>
                  <a:pt x="705" y="708"/>
                  <a:pt x="710" y="713"/>
                </a:cubicBezTo>
                <a:cubicBezTo>
                  <a:pt x="713" y="715"/>
                  <a:pt x="715" y="718"/>
                  <a:pt x="717" y="720"/>
                </a:cubicBezTo>
                <a:cubicBezTo>
                  <a:pt x="720" y="723"/>
                  <a:pt x="721" y="725"/>
                  <a:pt x="725" y="726"/>
                </a:cubicBezTo>
                <a:cubicBezTo>
                  <a:pt x="726" y="726"/>
                  <a:pt x="728" y="728"/>
                  <a:pt x="729" y="730"/>
                </a:cubicBezTo>
                <a:cubicBezTo>
                  <a:pt x="730" y="731"/>
                  <a:pt x="731" y="732"/>
                  <a:pt x="731" y="732"/>
                </a:cubicBezTo>
                <a:cubicBezTo>
                  <a:pt x="731" y="733"/>
                  <a:pt x="731" y="733"/>
                  <a:pt x="731" y="733"/>
                </a:cubicBezTo>
                <a:cubicBezTo>
                  <a:pt x="732" y="733"/>
                  <a:pt x="732" y="733"/>
                  <a:pt x="732" y="733"/>
                </a:cubicBezTo>
                <a:cubicBezTo>
                  <a:pt x="732" y="737"/>
                  <a:pt x="733" y="744"/>
                  <a:pt x="735" y="752"/>
                </a:cubicBezTo>
                <a:cubicBezTo>
                  <a:pt x="736" y="760"/>
                  <a:pt x="738" y="769"/>
                  <a:pt x="738" y="773"/>
                </a:cubicBezTo>
                <a:cubicBezTo>
                  <a:pt x="738" y="782"/>
                  <a:pt x="734" y="824"/>
                  <a:pt x="733" y="840"/>
                </a:cubicBezTo>
                <a:cubicBezTo>
                  <a:pt x="733" y="841"/>
                  <a:pt x="733" y="842"/>
                  <a:pt x="733" y="843"/>
                </a:cubicBezTo>
                <a:cubicBezTo>
                  <a:pt x="733" y="862"/>
                  <a:pt x="744" y="888"/>
                  <a:pt x="756" y="903"/>
                </a:cubicBezTo>
                <a:cubicBezTo>
                  <a:pt x="762" y="910"/>
                  <a:pt x="768" y="920"/>
                  <a:pt x="773" y="930"/>
                </a:cubicBezTo>
                <a:cubicBezTo>
                  <a:pt x="778" y="940"/>
                  <a:pt x="782" y="948"/>
                  <a:pt x="788" y="953"/>
                </a:cubicBezTo>
                <a:cubicBezTo>
                  <a:pt x="790" y="954"/>
                  <a:pt x="793" y="959"/>
                  <a:pt x="797" y="964"/>
                </a:cubicBezTo>
                <a:cubicBezTo>
                  <a:pt x="800" y="969"/>
                  <a:pt x="805" y="975"/>
                  <a:pt x="814" y="975"/>
                </a:cubicBezTo>
                <a:cubicBezTo>
                  <a:pt x="815" y="975"/>
                  <a:pt x="815" y="975"/>
                  <a:pt x="816" y="975"/>
                </a:cubicBezTo>
                <a:cubicBezTo>
                  <a:pt x="817" y="975"/>
                  <a:pt x="817" y="975"/>
                  <a:pt x="817" y="975"/>
                </a:cubicBezTo>
                <a:cubicBezTo>
                  <a:pt x="820" y="975"/>
                  <a:pt x="822" y="976"/>
                  <a:pt x="826" y="980"/>
                </a:cubicBezTo>
                <a:cubicBezTo>
                  <a:pt x="829" y="984"/>
                  <a:pt x="833" y="991"/>
                  <a:pt x="838" y="1001"/>
                </a:cubicBezTo>
                <a:cubicBezTo>
                  <a:pt x="842" y="1010"/>
                  <a:pt x="847" y="1024"/>
                  <a:pt x="852" y="1036"/>
                </a:cubicBezTo>
                <a:cubicBezTo>
                  <a:pt x="854" y="1041"/>
                  <a:pt x="857" y="1047"/>
                  <a:pt x="859" y="1051"/>
                </a:cubicBezTo>
                <a:cubicBezTo>
                  <a:pt x="861" y="1055"/>
                  <a:pt x="863" y="1059"/>
                  <a:pt x="868" y="1061"/>
                </a:cubicBezTo>
                <a:cubicBezTo>
                  <a:pt x="870" y="1062"/>
                  <a:pt x="874" y="1064"/>
                  <a:pt x="876" y="1066"/>
                </a:cubicBezTo>
                <a:cubicBezTo>
                  <a:pt x="878" y="1069"/>
                  <a:pt x="879" y="1071"/>
                  <a:pt x="879" y="1071"/>
                </a:cubicBezTo>
                <a:cubicBezTo>
                  <a:pt x="879" y="1071"/>
                  <a:pt x="879" y="1071"/>
                  <a:pt x="879" y="1072"/>
                </a:cubicBezTo>
                <a:cubicBezTo>
                  <a:pt x="875" y="1078"/>
                  <a:pt x="868" y="1086"/>
                  <a:pt x="868" y="1095"/>
                </a:cubicBezTo>
                <a:cubicBezTo>
                  <a:pt x="868" y="1097"/>
                  <a:pt x="868" y="1100"/>
                  <a:pt x="871" y="1103"/>
                </a:cubicBezTo>
                <a:cubicBezTo>
                  <a:pt x="873" y="1105"/>
                  <a:pt x="876" y="1106"/>
                  <a:pt x="879" y="1106"/>
                </a:cubicBezTo>
                <a:cubicBezTo>
                  <a:pt x="887" y="1106"/>
                  <a:pt x="891" y="1103"/>
                  <a:pt x="892" y="1104"/>
                </a:cubicBezTo>
                <a:cubicBezTo>
                  <a:pt x="893" y="1104"/>
                  <a:pt x="893" y="1103"/>
                  <a:pt x="897" y="1109"/>
                </a:cubicBezTo>
                <a:cubicBezTo>
                  <a:pt x="902" y="1115"/>
                  <a:pt x="906" y="1121"/>
                  <a:pt x="910" y="1125"/>
                </a:cubicBezTo>
                <a:cubicBezTo>
                  <a:pt x="913" y="1129"/>
                  <a:pt x="915" y="1132"/>
                  <a:pt x="914" y="1133"/>
                </a:cubicBezTo>
                <a:cubicBezTo>
                  <a:pt x="914" y="1133"/>
                  <a:pt x="914" y="1134"/>
                  <a:pt x="914" y="1134"/>
                </a:cubicBezTo>
                <a:cubicBezTo>
                  <a:pt x="914" y="1134"/>
                  <a:pt x="914" y="1135"/>
                  <a:pt x="914" y="1136"/>
                </a:cubicBezTo>
                <a:cubicBezTo>
                  <a:pt x="914" y="1143"/>
                  <a:pt x="919" y="1148"/>
                  <a:pt x="923" y="1150"/>
                </a:cubicBezTo>
                <a:cubicBezTo>
                  <a:pt x="927" y="1152"/>
                  <a:pt x="931" y="1153"/>
                  <a:pt x="933" y="1154"/>
                </a:cubicBezTo>
                <a:cubicBezTo>
                  <a:pt x="933" y="1154"/>
                  <a:pt x="933" y="1154"/>
                  <a:pt x="933" y="1154"/>
                </a:cubicBezTo>
                <a:cubicBezTo>
                  <a:pt x="935" y="1156"/>
                  <a:pt x="938" y="1160"/>
                  <a:pt x="941" y="1165"/>
                </a:cubicBezTo>
                <a:cubicBezTo>
                  <a:pt x="945" y="1168"/>
                  <a:pt x="949" y="1173"/>
                  <a:pt x="957" y="1173"/>
                </a:cubicBezTo>
                <a:cubicBezTo>
                  <a:pt x="961" y="1173"/>
                  <a:pt x="964" y="1171"/>
                  <a:pt x="967" y="1168"/>
                </a:cubicBezTo>
                <a:cubicBezTo>
                  <a:pt x="970" y="1165"/>
                  <a:pt x="972" y="1161"/>
                  <a:pt x="972" y="1157"/>
                </a:cubicBezTo>
                <a:cubicBezTo>
                  <a:pt x="971" y="1148"/>
                  <a:pt x="965" y="1142"/>
                  <a:pt x="960" y="1136"/>
                </a:cubicBezTo>
                <a:cubicBezTo>
                  <a:pt x="954" y="1130"/>
                  <a:pt x="948" y="1125"/>
                  <a:pt x="945" y="1123"/>
                </a:cubicBezTo>
                <a:cubicBezTo>
                  <a:pt x="944" y="1122"/>
                  <a:pt x="943" y="1117"/>
                  <a:pt x="942" y="1110"/>
                </a:cubicBezTo>
                <a:cubicBezTo>
                  <a:pt x="941" y="1102"/>
                  <a:pt x="938" y="1092"/>
                  <a:pt x="928" y="1083"/>
                </a:cubicBezTo>
                <a:cubicBezTo>
                  <a:pt x="921" y="1076"/>
                  <a:pt x="917" y="1070"/>
                  <a:pt x="915" y="1065"/>
                </a:cubicBezTo>
                <a:cubicBezTo>
                  <a:pt x="924" y="1076"/>
                  <a:pt x="935" y="1088"/>
                  <a:pt x="942" y="1095"/>
                </a:cubicBezTo>
                <a:cubicBezTo>
                  <a:pt x="946" y="1100"/>
                  <a:pt x="954" y="1113"/>
                  <a:pt x="961" y="1125"/>
                </a:cubicBezTo>
                <a:cubicBezTo>
                  <a:pt x="965" y="1131"/>
                  <a:pt x="968" y="1136"/>
                  <a:pt x="971" y="1141"/>
                </a:cubicBezTo>
                <a:cubicBezTo>
                  <a:pt x="973" y="1143"/>
                  <a:pt x="974" y="1145"/>
                  <a:pt x="976" y="1146"/>
                </a:cubicBezTo>
                <a:cubicBezTo>
                  <a:pt x="978" y="1148"/>
                  <a:pt x="979" y="1149"/>
                  <a:pt x="983" y="1150"/>
                </a:cubicBezTo>
                <a:cubicBezTo>
                  <a:pt x="984" y="1150"/>
                  <a:pt x="990" y="1156"/>
                  <a:pt x="993" y="1160"/>
                </a:cubicBezTo>
                <a:cubicBezTo>
                  <a:pt x="997" y="1165"/>
                  <a:pt x="1000" y="1169"/>
                  <a:pt x="1001" y="1170"/>
                </a:cubicBezTo>
                <a:cubicBezTo>
                  <a:pt x="1002" y="1171"/>
                  <a:pt x="1003" y="1174"/>
                  <a:pt x="1004" y="1177"/>
                </a:cubicBezTo>
                <a:cubicBezTo>
                  <a:pt x="1006" y="1181"/>
                  <a:pt x="1007" y="1186"/>
                  <a:pt x="1007" y="1188"/>
                </a:cubicBezTo>
                <a:cubicBezTo>
                  <a:pt x="1007" y="1189"/>
                  <a:pt x="1007" y="1189"/>
                  <a:pt x="1007" y="1189"/>
                </a:cubicBezTo>
                <a:cubicBezTo>
                  <a:pt x="1006" y="1191"/>
                  <a:pt x="1006" y="1194"/>
                  <a:pt x="1006" y="1196"/>
                </a:cubicBezTo>
                <a:cubicBezTo>
                  <a:pt x="1006" y="1208"/>
                  <a:pt x="1013" y="1223"/>
                  <a:pt x="1023" y="1231"/>
                </a:cubicBezTo>
                <a:cubicBezTo>
                  <a:pt x="1032" y="1237"/>
                  <a:pt x="1066" y="1256"/>
                  <a:pt x="1071" y="1259"/>
                </a:cubicBezTo>
                <a:cubicBezTo>
                  <a:pt x="1072" y="1260"/>
                  <a:pt x="1076" y="1266"/>
                  <a:pt x="1081" y="1272"/>
                </a:cubicBezTo>
                <a:cubicBezTo>
                  <a:pt x="1086" y="1278"/>
                  <a:pt x="1092" y="1285"/>
                  <a:pt x="1102" y="1285"/>
                </a:cubicBezTo>
                <a:cubicBezTo>
                  <a:pt x="1116" y="1285"/>
                  <a:pt x="1125" y="1288"/>
                  <a:pt x="1125" y="1289"/>
                </a:cubicBezTo>
                <a:cubicBezTo>
                  <a:pt x="1126" y="1290"/>
                  <a:pt x="1128" y="1294"/>
                  <a:pt x="1132" y="1298"/>
                </a:cubicBezTo>
                <a:cubicBezTo>
                  <a:pt x="1135" y="1301"/>
                  <a:pt x="1139" y="1306"/>
                  <a:pt x="1146" y="1306"/>
                </a:cubicBezTo>
                <a:cubicBezTo>
                  <a:pt x="1150" y="1306"/>
                  <a:pt x="1155" y="1304"/>
                  <a:pt x="1157" y="1300"/>
                </a:cubicBezTo>
                <a:cubicBezTo>
                  <a:pt x="1161" y="1295"/>
                  <a:pt x="1163" y="1291"/>
                  <a:pt x="1164" y="1290"/>
                </a:cubicBezTo>
                <a:cubicBezTo>
                  <a:pt x="1166" y="1289"/>
                  <a:pt x="1166" y="1288"/>
                  <a:pt x="1171" y="1288"/>
                </a:cubicBezTo>
                <a:cubicBezTo>
                  <a:pt x="1175" y="1288"/>
                  <a:pt x="1177" y="1289"/>
                  <a:pt x="1180" y="1292"/>
                </a:cubicBezTo>
                <a:cubicBezTo>
                  <a:pt x="1182" y="1295"/>
                  <a:pt x="1185" y="1299"/>
                  <a:pt x="1188" y="1303"/>
                </a:cubicBezTo>
                <a:cubicBezTo>
                  <a:pt x="1191" y="1307"/>
                  <a:pt x="1197" y="1314"/>
                  <a:pt x="1203" y="1319"/>
                </a:cubicBezTo>
                <a:cubicBezTo>
                  <a:pt x="1210" y="1325"/>
                  <a:pt x="1216" y="1330"/>
                  <a:pt x="1224" y="1331"/>
                </a:cubicBezTo>
                <a:cubicBezTo>
                  <a:pt x="1225" y="1331"/>
                  <a:pt x="1226" y="1331"/>
                  <a:pt x="1226" y="1331"/>
                </a:cubicBezTo>
                <a:cubicBezTo>
                  <a:pt x="1226" y="1331"/>
                  <a:pt x="1227" y="1331"/>
                  <a:pt x="1227" y="1331"/>
                </a:cubicBezTo>
                <a:cubicBezTo>
                  <a:pt x="1228" y="1331"/>
                  <a:pt x="1231" y="1332"/>
                  <a:pt x="1235" y="1334"/>
                </a:cubicBezTo>
                <a:cubicBezTo>
                  <a:pt x="1239" y="1336"/>
                  <a:pt x="1242" y="1339"/>
                  <a:pt x="1248" y="1339"/>
                </a:cubicBezTo>
                <a:cubicBezTo>
                  <a:pt x="1250" y="1339"/>
                  <a:pt x="1253" y="1338"/>
                  <a:pt x="1255" y="1337"/>
                </a:cubicBezTo>
                <a:cubicBezTo>
                  <a:pt x="1255" y="1337"/>
                  <a:pt x="1255" y="1337"/>
                  <a:pt x="1256" y="1337"/>
                </a:cubicBezTo>
                <a:cubicBezTo>
                  <a:pt x="1258" y="1336"/>
                  <a:pt x="1265" y="1340"/>
                  <a:pt x="1269" y="1343"/>
                </a:cubicBezTo>
                <a:cubicBezTo>
                  <a:pt x="1273" y="1346"/>
                  <a:pt x="1287" y="1355"/>
                  <a:pt x="1286" y="1367"/>
                </a:cubicBezTo>
                <a:cubicBezTo>
                  <a:pt x="1286" y="1367"/>
                  <a:pt x="1286" y="1367"/>
                  <a:pt x="1286" y="1368"/>
                </a:cubicBezTo>
                <a:cubicBezTo>
                  <a:pt x="1286" y="1369"/>
                  <a:pt x="1286" y="1370"/>
                  <a:pt x="1286" y="1371"/>
                </a:cubicBezTo>
                <a:cubicBezTo>
                  <a:pt x="1286" y="1390"/>
                  <a:pt x="1301" y="1397"/>
                  <a:pt x="1307" y="1400"/>
                </a:cubicBezTo>
                <a:cubicBezTo>
                  <a:pt x="1313" y="1404"/>
                  <a:pt x="1323" y="1414"/>
                  <a:pt x="1328" y="1421"/>
                </a:cubicBezTo>
                <a:cubicBezTo>
                  <a:pt x="1333" y="1426"/>
                  <a:pt x="1339" y="1429"/>
                  <a:pt x="1343" y="1431"/>
                </a:cubicBezTo>
                <a:cubicBezTo>
                  <a:pt x="1346" y="1432"/>
                  <a:pt x="1348" y="1432"/>
                  <a:pt x="1350" y="1433"/>
                </a:cubicBezTo>
                <a:cubicBezTo>
                  <a:pt x="1350" y="1433"/>
                  <a:pt x="1351" y="1434"/>
                  <a:pt x="1351" y="1434"/>
                </a:cubicBezTo>
                <a:cubicBezTo>
                  <a:pt x="1352" y="1434"/>
                  <a:pt x="1352" y="1434"/>
                  <a:pt x="1352" y="1434"/>
                </a:cubicBezTo>
                <a:cubicBezTo>
                  <a:pt x="1352" y="1435"/>
                  <a:pt x="1354" y="1437"/>
                  <a:pt x="1356" y="1440"/>
                </a:cubicBezTo>
                <a:cubicBezTo>
                  <a:pt x="1358" y="1442"/>
                  <a:pt x="1361" y="1445"/>
                  <a:pt x="1366" y="1445"/>
                </a:cubicBezTo>
                <a:cubicBezTo>
                  <a:pt x="1370" y="1445"/>
                  <a:pt x="1374" y="1444"/>
                  <a:pt x="1377" y="1441"/>
                </a:cubicBezTo>
                <a:cubicBezTo>
                  <a:pt x="1386" y="1436"/>
                  <a:pt x="1388" y="1427"/>
                  <a:pt x="1389" y="1421"/>
                </a:cubicBezTo>
                <a:cubicBezTo>
                  <a:pt x="1389" y="1421"/>
                  <a:pt x="1389" y="1421"/>
                  <a:pt x="1389" y="1421"/>
                </a:cubicBezTo>
                <a:cubicBezTo>
                  <a:pt x="1392" y="1421"/>
                  <a:pt x="1395" y="1422"/>
                  <a:pt x="1396" y="1423"/>
                </a:cubicBezTo>
                <a:cubicBezTo>
                  <a:pt x="1398" y="1424"/>
                  <a:pt x="1400" y="1430"/>
                  <a:pt x="1402" y="1436"/>
                </a:cubicBezTo>
                <a:cubicBezTo>
                  <a:pt x="1403" y="1439"/>
                  <a:pt x="1405" y="1441"/>
                  <a:pt x="1406" y="1444"/>
                </a:cubicBezTo>
                <a:cubicBezTo>
                  <a:pt x="1407" y="1447"/>
                  <a:pt x="1407" y="1449"/>
                  <a:pt x="1410" y="1451"/>
                </a:cubicBezTo>
                <a:cubicBezTo>
                  <a:pt x="1410" y="1451"/>
                  <a:pt x="1410" y="1451"/>
                  <a:pt x="1410" y="1451"/>
                </a:cubicBezTo>
                <a:cubicBezTo>
                  <a:pt x="1411" y="1452"/>
                  <a:pt x="1412" y="1455"/>
                  <a:pt x="1413" y="1459"/>
                </a:cubicBezTo>
                <a:cubicBezTo>
                  <a:pt x="1415" y="1464"/>
                  <a:pt x="1416" y="1470"/>
                  <a:pt x="1416" y="1475"/>
                </a:cubicBezTo>
                <a:cubicBezTo>
                  <a:pt x="1416" y="1479"/>
                  <a:pt x="1415" y="1483"/>
                  <a:pt x="1414" y="1486"/>
                </a:cubicBezTo>
                <a:cubicBezTo>
                  <a:pt x="1412" y="1494"/>
                  <a:pt x="1411" y="1503"/>
                  <a:pt x="1410" y="1509"/>
                </a:cubicBezTo>
                <a:cubicBezTo>
                  <a:pt x="1409" y="1511"/>
                  <a:pt x="1409" y="1513"/>
                  <a:pt x="1409" y="1514"/>
                </a:cubicBezTo>
                <a:cubicBezTo>
                  <a:pt x="1406" y="1515"/>
                  <a:pt x="1404" y="1517"/>
                  <a:pt x="1403" y="1519"/>
                </a:cubicBezTo>
                <a:cubicBezTo>
                  <a:pt x="1400" y="1523"/>
                  <a:pt x="1398" y="1527"/>
                  <a:pt x="1396" y="1531"/>
                </a:cubicBezTo>
                <a:cubicBezTo>
                  <a:pt x="1394" y="1534"/>
                  <a:pt x="1391" y="1538"/>
                  <a:pt x="1390" y="1538"/>
                </a:cubicBezTo>
                <a:cubicBezTo>
                  <a:pt x="1385" y="1541"/>
                  <a:pt x="1379" y="1547"/>
                  <a:pt x="1373" y="1554"/>
                </a:cubicBezTo>
                <a:cubicBezTo>
                  <a:pt x="1367" y="1561"/>
                  <a:pt x="1362" y="1567"/>
                  <a:pt x="1361" y="1575"/>
                </a:cubicBezTo>
                <a:cubicBezTo>
                  <a:pt x="1361" y="1575"/>
                  <a:pt x="1361" y="1576"/>
                  <a:pt x="1361" y="1577"/>
                </a:cubicBezTo>
                <a:cubicBezTo>
                  <a:pt x="1362" y="1582"/>
                  <a:pt x="1365" y="1587"/>
                  <a:pt x="1367" y="1594"/>
                </a:cubicBezTo>
                <a:cubicBezTo>
                  <a:pt x="1369" y="1601"/>
                  <a:pt x="1371" y="1608"/>
                  <a:pt x="1371" y="1612"/>
                </a:cubicBezTo>
                <a:cubicBezTo>
                  <a:pt x="1371" y="1613"/>
                  <a:pt x="1371" y="1613"/>
                  <a:pt x="1371" y="1614"/>
                </a:cubicBezTo>
                <a:cubicBezTo>
                  <a:pt x="1371" y="1616"/>
                  <a:pt x="1367" y="1621"/>
                  <a:pt x="1364" y="1627"/>
                </a:cubicBezTo>
                <a:cubicBezTo>
                  <a:pt x="1360" y="1633"/>
                  <a:pt x="1356" y="1640"/>
                  <a:pt x="1356" y="1649"/>
                </a:cubicBezTo>
                <a:cubicBezTo>
                  <a:pt x="1356" y="1651"/>
                  <a:pt x="1356" y="1653"/>
                  <a:pt x="1356" y="1655"/>
                </a:cubicBezTo>
                <a:cubicBezTo>
                  <a:pt x="1359" y="1666"/>
                  <a:pt x="1369" y="1672"/>
                  <a:pt x="1375" y="1677"/>
                </a:cubicBezTo>
                <a:cubicBezTo>
                  <a:pt x="1383" y="1682"/>
                  <a:pt x="1387" y="1686"/>
                  <a:pt x="1387" y="1690"/>
                </a:cubicBezTo>
                <a:cubicBezTo>
                  <a:pt x="1388" y="1699"/>
                  <a:pt x="1393" y="1710"/>
                  <a:pt x="1398" y="1722"/>
                </a:cubicBezTo>
                <a:cubicBezTo>
                  <a:pt x="1403" y="1734"/>
                  <a:pt x="1408" y="1746"/>
                  <a:pt x="1409" y="1752"/>
                </a:cubicBezTo>
                <a:cubicBezTo>
                  <a:pt x="1411" y="1762"/>
                  <a:pt x="1417" y="1769"/>
                  <a:pt x="1423" y="1778"/>
                </a:cubicBezTo>
                <a:cubicBezTo>
                  <a:pt x="1428" y="1786"/>
                  <a:pt x="1432" y="1794"/>
                  <a:pt x="1432" y="1802"/>
                </a:cubicBezTo>
                <a:cubicBezTo>
                  <a:pt x="1433" y="1816"/>
                  <a:pt x="1442" y="1826"/>
                  <a:pt x="1451" y="1832"/>
                </a:cubicBezTo>
                <a:cubicBezTo>
                  <a:pt x="1460" y="1839"/>
                  <a:pt x="1468" y="1843"/>
                  <a:pt x="1473" y="1844"/>
                </a:cubicBezTo>
                <a:cubicBezTo>
                  <a:pt x="1473" y="1844"/>
                  <a:pt x="1478" y="1847"/>
                  <a:pt x="1482" y="1851"/>
                </a:cubicBezTo>
                <a:cubicBezTo>
                  <a:pt x="1487" y="1855"/>
                  <a:pt x="1492" y="1859"/>
                  <a:pt x="1497" y="1862"/>
                </a:cubicBezTo>
                <a:cubicBezTo>
                  <a:pt x="1504" y="1866"/>
                  <a:pt x="1511" y="1873"/>
                  <a:pt x="1517" y="1885"/>
                </a:cubicBezTo>
                <a:cubicBezTo>
                  <a:pt x="1520" y="1891"/>
                  <a:pt x="1521" y="1902"/>
                  <a:pt x="1521" y="1909"/>
                </a:cubicBezTo>
                <a:cubicBezTo>
                  <a:pt x="1521" y="1912"/>
                  <a:pt x="1521" y="1914"/>
                  <a:pt x="1521" y="1915"/>
                </a:cubicBezTo>
                <a:cubicBezTo>
                  <a:pt x="1521" y="1919"/>
                  <a:pt x="1517" y="1965"/>
                  <a:pt x="1513" y="1991"/>
                </a:cubicBezTo>
                <a:cubicBezTo>
                  <a:pt x="1513" y="1996"/>
                  <a:pt x="1512" y="2002"/>
                  <a:pt x="1512" y="2007"/>
                </a:cubicBezTo>
                <a:cubicBezTo>
                  <a:pt x="1513" y="2019"/>
                  <a:pt x="1514" y="2029"/>
                  <a:pt x="1514" y="2035"/>
                </a:cubicBezTo>
                <a:cubicBezTo>
                  <a:pt x="1514" y="2040"/>
                  <a:pt x="1513" y="2042"/>
                  <a:pt x="1513" y="2042"/>
                </a:cubicBezTo>
                <a:cubicBezTo>
                  <a:pt x="1508" y="2047"/>
                  <a:pt x="1499" y="2052"/>
                  <a:pt x="1499" y="2063"/>
                </a:cubicBezTo>
                <a:cubicBezTo>
                  <a:pt x="1498" y="2067"/>
                  <a:pt x="1500" y="2071"/>
                  <a:pt x="1503" y="2074"/>
                </a:cubicBezTo>
                <a:cubicBezTo>
                  <a:pt x="1503" y="2074"/>
                  <a:pt x="1503" y="2074"/>
                  <a:pt x="1503" y="2075"/>
                </a:cubicBezTo>
                <a:cubicBezTo>
                  <a:pt x="1503" y="2075"/>
                  <a:pt x="1501" y="2077"/>
                  <a:pt x="1499" y="2079"/>
                </a:cubicBezTo>
                <a:cubicBezTo>
                  <a:pt x="1498" y="2080"/>
                  <a:pt x="1497" y="2081"/>
                  <a:pt x="1496" y="2082"/>
                </a:cubicBezTo>
                <a:cubicBezTo>
                  <a:pt x="1494" y="2083"/>
                  <a:pt x="1493" y="2085"/>
                  <a:pt x="1493" y="2089"/>
                </a:cubicBezTo>
                <a:cubicBezTo>
                  <a:pt x="1493" y="2093"/>
                  <a:pt x="1494" y="2097"/>
                  <a:pt x="1496" y="2103"/>
                </a:cubicBezTo>
                <a:cubicBezTo>
                  <a:pt x="1497" y="2109"/>
                  <a:pt x="1499" y="2115"/>
                  <a:pt x="1499" y="2120"/>
                </a:cubicBezTo>
                <a:cubicBezTo>
                  <a:pt x="1499" y="2122"/>
                  <a:pt x="1498" y="2124"/>
                  <a:pt x="1498" y="2124"/>
                </a:cubicBezTo>
                <a:cubicBezTo>
                  <a:pt x="1493" y="2136"/>
                  <a:pt x="1489" y="2150"/>
                  <a:pt x="1486" y="2158"/>
                </a:cubicBezTo>
                <a:cubicBezTo>
                  <a:pt x="1483" y="2165"/>
                  <a:pt x="1475" y="2174"/>
                  <a:pt x="1475" y="2187"/>
                </a:cubicBezTo>
                <a:cubicBezTo>
                  <a:pt x="1475" y="2189"/>
                  <a:pt x="1475" y="2191"/>
                  <a:pt x="1475" y="2193"/>
                </a:cubicBezTo>
                <a:cubicBezTo>
                  <a:pt x="1476" y="2194"/>
                  <a:pt x="1476" y="2195"/>
                  <a:pt x="1476" y="2195"/>
                </a:cubicBezTo>
                <a:cubicBezTo>
                  <a:pt x="1475" y="2197"/>
                  <a:pt x="1476" y="2196"/>
                  <a:pt x="1473" y="2198"/>
                </a:cubicBezTo>
                <a:cubicBezTo>
                  <a:pt x="1470" y="2200"/>
                  <a:pt x="1465" y="2206"/>
                  <a:pt x="1466" y="2214"/>
                </a:cubicBezTo>
                <a:cubicBezTo>
                  <a:pt x="1465" y="2222"/>
                  <a:pt x="1470" y="2227"/>
                  <a:pt x="1472" y="2229"/>
                </a:cubicBezTo>
                <a:cubicBezTo>
                  <a:pt x="1475" y="2231"/>
                  <a:pt x="1474" y="2230"/>
                  <a:pt x="1475" y="2233"/>
                </a:cubicBezTo>
                <a:cubicBezTo>
                  <a:pt x="1475" y="2234"/>
                  <a:pt x="1474" y="2235"/>
                  <a:pt x="1474" y="2236"/>
                </a:cubicBezTo>
                <a:cubicBezTo>
                  <a:pt x="1473" y="2244"/>
                  <a:pt x="1471" y="2248"/>
                  <a:pt x="1469" y="2253"/>
                </a:cubicBezTo>
                <a:cubicBezTo>
                  <a:pt x="1468" y="2257"/>
                  <a:pt x="1466" y="2263"/>
                  <a:pt x="1466" y="2270"/>
                </a:cubicBezTo>
                <a:cubicBezTo>
                  <a:pt x="1466" y="2277"/>
                  <a:pt x="1467" y="2284"/>
                  <a:pt x="1469" y="2290"/>
                </a:cubicBezTo>
                <a:cubicBezTo>
                  <a:pt x="1470" y="2296"/>
                  <a:pt x="1472" y="2302"/>
                  <a:pt x="1472" y="2302"/>
                </a:cubicBezTo>
                <a:cubicBezTo>
                  <a:pt x="1472" y="2302"/>
                  <a:pt x="1471" y="2307"/>
                  <a:pt x="1468" y="2312"/>
                </a:cubicBezTo>
                <a:cubicBezTo>
                  <a:pt x="1466" y="2317"/>
                  <a:pt x="1462" y="2324"/>
                  <a:pt x="1458" y="2329"/>
                </a:cubicBezTo>
                <a:cubicBezTo>
                  <a:pt x="1451" y="2340"/>
                  <a:pt x="1444" y="2347"/>
                  <a:pt x="1443" y="2358"/>
                </a:cubicBezTo>
                <a:cubicBezTo>
                  <a:pt x="1443" y="2359"/>
                  <a:pt x="1443" y="2360"/>
                  <a:pt x="1444" y="2361"/>
                </a:cubicBezTo>
                <a:cubicBezTo>
                  <a:pt x="1444" y="2366"/>
                  <a:pt x="1447" y="2370"/>
                  <a:pt x="1449" y="2373"/>
                </a:cubicBezTo>
                <a:cubicBezTo>
                  <a:pt x="1450" y="2375"/>
                  <a:pt x="1451" y="2377"/>
                  <a:pt x="1452" y="2378"/>
                </a:cubicBezTo>
                <a:cubicBezTo>
                  <a:pt x="1452" y="2378"/>
                  <a:pt x="1452" y="2379"/>
                  <a:pt x="1452" y="2379"/>
                </a:cubicBezTo>
                <a:cubicBezTo>
                  <a:pt x="1451" y="2380"/>
                  <a:pt x="1449" y="2385"/>
                  <a:pt x="1447" y="2389"/>
                </a:cubicBezTo>
                <a:cubicBezTo>
                  <a:pt x="1444" y="2394"/>
                  <a:pt x="1441" y="2401"/>
                  <a:pt x="1441" y="2408"/>
                </a:cubicBezTo>
                <a:cubicBezTo>
                  <a:pt x="1441" y="2409"/>
                  <a:pt x="1441" y="2409"/>
                  <a:pt x="1441" y="2410"/>
                </a:cubicBezTo>
                <a:cubicBezTo>
                  <a:pt x="1442" y="2418"/>
                  <a:pt x="1449" y="2423"/>
                  <a:pt x="1452" y="2423"/>
                </a:cubicBezTo>
                <a:cubicBezTo>
                  <a:pt x="1454" y="2424"/>
                  <a:pt x="1455" y="2424"/>
                  <a:pt x="1456" y="2424"/>
                </a:cubicBezTo>
                <a:cubicBezTo>
                  <a:pt x="1455" y="2425"/>
                  <a:pt x="1454" y="2427"/>
                  <a:pt x="1452" y="2428"/>
                </a:cubicBezTo>
                <a:cubicBezTo>
                  <a:pt x="1450" y="2431"/>
                  <a:pt x="1447" y="2434"/>
                  <a:pt x="1447" y="2439"/>
                </a:cubicBezTo>
                <a:cubicBezTo>
                  <a:pt x="1446" y="2443"/>
                  <a:pt x="1448" y="2446"/>
                  <a:pt x="1450" y="2448"/>
                </a:cubicBezTo>
                <a:cubicBezTo>
                  <a:pt x="1455" y="2452"/>
                  <a:pt x="1459" y="2454"/>
                  <a:pt x="1461" y="2455"/>
                </a:cubicBezTo>
                <a:cubicBezTo>
                  <a:pt x="1463" y="2457"/>
                  <a:pt x="1463" y="2457"/>
                  <a:pt x="1464" y="2462"/>
                </a:cubicBezTo>
                <a:cubicBezTo>
                  <a:pt x="1464" y="2463"/>
                  <a:pt x="1463" y="2464"/>
                  <a:pt x="1463" y="2466"/>
                </a:cubicBezTo>
                <a:cubicBezTo>
                  <a:pt x="1463" y="2468"/>
                  <a:pt x="1463" y="2469"/>
                  <a:pt x="1463" y="2470"/>
                </a:cubicBezTo>
                <a:cubicBezTo>
                  <a:pt x="1463" y="2490"/>
                  <a:pt x="1482" y="2496"/>
                  <a:pt x="1482" y="2497"/>
                </a:cubicBezTo>
                <a:cubicBezTo>
                  <a:pt x="1483" y="2499"/>
                  <a:pt x="1486" y="2503"/>
                  <a:pt x="1490" y="2507"/>
                </a:cubicBezTo>
                <a:cubicBezTo>
                  <a:pt x="1493" y="2510"/>
                  <a:pt x="1497" y="2514"/>
                  <a:pt x="1503" y="2514"/>
                </a:cubicBezTo>
                <a:cubicBezTo>
                  <a:pt x="1503" y="2516"/>
                  <a:pt x="1504" y="2518"/>
                  <a:pt x="1506" y="2519"/>
                </a:cubicBezTo>
                <a:cubicBezTo>
                  <a:pt x="1507" y="2520"/>
                  <a:pt x="1509" y="2520"/>
                  <a:pt x="1510" y="2520"/>
                </a:cubicBezTo>
                <a:cubicBezTo>
                  <a:pt x="1511" y="2521"/>
                  <a:pt x="1517" y="2524"/>
                  <a:pt x="1522" y="2526"/>
                </a:cubicBezTo>
                <a:cubicBezTo>
                  <a:pt x="1529" y="2529"/>
                  <a:pt x="1535" y="2532"/>
                  <a:pt x="1542" y="2532"/>
                </a:cubicBezTo>
                <a:cubicBezTo>
                  <a:pt x="1554" y="2532"/>
                  <a:pt x="1573" y="2526"/>
                  <a:pt x="1578" y="2524"/>
                </a:cubicBezTo>
                <a:cubicBezTo>
                  <a:pt x="1578" y="2524"/>
                  <a:pt x="1586" y="2522"/>
                  <a:pt x="1594" y="2521"/>
                </a:cubicBezTo>
                <a:cubicBezTo>
                  <a:pt x="1598" y="2520"/>
                  <a:pt x="1601" y="2519"/>
                  <a:pt x="1605" y="2517"/>
                </a:cubicBezTo>
                <a:cubicBezTo>
                  <a:pt x="1608" y="2516"/>
                  <a:pt x="1611" y="2516"/>
                  <a:pt x="1614" y="2511"/>
                </a:cubicBezTo>
                <a:cubicBezTo>
                  <a:pt x="1614" y="2510"/>
                  <a:pt x="1615" y="2509"/>
                  <a:pt x="1615" y="2507"/>
                </a:cubicBezTo>
                <a:cubicBezTo>
                  <a:pt x="1615" y="2503"/>
                  <a:pt x="1612" y="2501"/>
                  <a:pt x="1611" y="2501"/>
                </a:cubicBezTo>
                <a:cubicBezTo>
                  <a:pt x="1606" y="2498"/>
                  <a:pt x="1601" y="2498"/>
                  <a:pt x="1594" y="2498"/>
                </a:cubicBezTo>
                <a:cubicBezTo>
                  <a:pt x="1588" y="2497"/>
                  <a:pt x="1582" y="2496"/>
                  <a:pt x="1579" y="2495"/>
                </a:cubicBezTo>
                <a:cubicBezTo>
                  <a:pt x="1575" y="2493"/>
                  <a:pt x="1567" y="2487"/>
                  <a:pt x="1561" y="2480"/>
                </a:cubicBezTo>
                <a:cubicBezTo>
                  <a:pt x="1555" y="2474"/>
                  <a:pt x="1550" y="2466"/>
                  <a:pt x="1549" y="2464"/>
                </a:cubicBezTo>
                <a:cubicBezTo>
                  <a:pt x="1549" y="2461"/>
                  <a:pt x="1548" y="2458"/>
                  <a:pt x="1548" y="2454"/>
                </a:cubicBezTo>
                <a:cubicBezTo>
                  <a:pt x="1548" y="2447"/>
                  <a:pt x="1551" y="2440"/>
                  <a:pt x="1553" y="2438"/>
                </a:cubicBezTo>
                <a:cubicBezTo>
                  <a:pt x="1563" y="2432"/>
                  <a:pt x="1583" y="2411"/>
                  <a:pt x="1588" y="2407"/>
                </a:cubicBezTo>
                <a:cubicBezTo>
                  <a:pt x="1592" y="2403"/>
                  <a:pt x="1594" y="2399"/>
                  <a:pt x="1596" y="2393"/>
                </a:cubicBezTo>
                <a:cubicBezTo>
                  <a:pt x="1598" y="2388"/>
                  <a:pt x="1600" y="2383"/>
                  <a:pt x="1600" y="2378"/>
                </a:cubicBezTo>
                <a:cubicBezTo>
                  <a:pt x="1600" y="2375"/>
                  <a:pt x="1600" y="2372"/>
                  <a:pt x="1596" y="2369"/>
                </a:cubicBezTo>
                <a:cubicBezTo>
                  <a:pt x="1593" y="2367"/>
                  <a:pt x="1591" y="2367"/>
                  <a:pt x="1588" y="2366"/>
                </a:cubicBezTo>
                <a:cubicBezTo>
                  <a:pt x="1584" y="2366"/>
                  <a:pt x="1579" y="2366"/>
                  <a:pt x="1576" y="2366"/>
                </a:cubicBezTo>
                <a:cubicBezTo>
                  <a:pt x="1575" y="2366"/>
                  <a:pt x="1574" y="2366"/>
                  <a:pt x="1573" y="2365"/>
                </a:cubicBezTo>
                <a:cubicBezTo>
                  <a:pt x="1573" y="2365"/>
                  <a:pt x="1573" y="2365"/>
                  <a:pt x="1573" y="2365"/>
                </a:cubicBezTo>
                <a:cubicBezTo>
                  <a:pt x="1573" y="2365"/>
                  <a:pt x="1574" y="2361"/>
                  <a:pt x="1582" y="2354"/>
                </a:cubicBezTo>
                <a:cubicBezTo>
                  <a:pt x="1589" y="2348"/>
                  <a:pt x="1594" y="2342"/>
                  <a:pt x="1597" y="2336"/>
                </a:cubicBezTo>
                <a:cubicBezTo>
                  <a:pt x="1601" y="2330"/>
                  <a:pt x="1604" y="2325"/>
                  <a:pt x="1605" y="2325"/>
                </a:cubicBezTo>
                <a:cubicBezTo>
                  <a:pt x="1610" y="2320"/>
                  <a:pt x="1621" y="2311"/>
                  <a:pt x="1625" y="2298"/>
                </a:cubicBezTo>
                <a:cubicBezTo>
                  <a:pt x="1626" y="2296"/>
                  <a:pt x="1627" y="2294"/>
                  <a:pt x="1627" y="2292"/>
                </a:cubicBezTo>
                <a:cubicBezTo>
                  <a:pt x="1627" y="2290"/>
                  <a:pt x="1626" y="2288"/>
                  <a:pt x="1624" y="2286"/>
                </a:cubicBezTo>
                <a:cubicBezTo>
                  <a:pt x="1622" y="2284"/>
                  <a:pt x="1620" y="2284"/>
                  <a:pt x="1618" y="2284"/>
                </a:cubicBezTo>
                <a:cubicBezTo>
                  <a:pt x="1614" y="2284"/>
                  <a:pt x="1611" y="2285"/>
                  <a:pt x="1609" y="2285"/>
                </a:cubicBezTo>
                <a:cubicBezTo>
                  <a:pt x="1608" y="2285"/>
                  <a:pt x="1608" y="2285"/>
                  <a:pt x="1608" y="2284"/>
                </a:cubicBezTo>
                <a:cubicBezTo>
                  <a:pt x="1606" y="2281"/>
                  <a:pt x="1605" y="2277"/>
                  <a:pt x="1604" y="2273"/>
                </a:cubicBezTo>
                <a:cubicBezTo>
                  <a:pt x="1606" y="2273"/>
                  <a:pt x="1609" y="2274"/>
                  <a:pt x="1611" y="2275"/>
                </a:cubicBezTo>
                <a:cubicBezTo>
                  <a:pt x="1616" y="2277"/>
                  <a:pt x="1622" y="2279"/>
                  <a:pt x="1628" y="2281"/>
                </a:cubicBezTo>
                <a:cubicBezTo>
                  <a:pt x="1630" y="2281"/>
                  <a:pt x="1631" y="2281"/>
                  <a:pt x="1633" y="2281"/>
                </a:cubicBezTo>
                <a:cubicBezTo>
                  <a:pt x="1636" y="2281"/>
                  <a:pt x="1639" y="2280"/>
                  <a:pt x="1641" y="2278"/>
                </a:cubicBezTo>
                <a:cubicBezTo>
                  <a:pt x="1644" y="2276"/>
                  <a:pt x="1644" y="2273"/>
                  <a:pt x="1644" y="2271"/>
                </a:cubicBezTo>
                <a:cubicBezTo>
                  <a:pt x="1644" y="2265"/>
                  <a:pt x="1642" y="2261"/>
                  <a:pt x="1642" y="2257"/>
                </a:cubicBezTo>
                <a:cubicBezTo>
                  <a:pt x="1642" y="2256"/>
                  <a:pt x="1642" y="2256"/>
                  <a:pt x="1642" y="2255"/>
                </a:cubicBezTo>
                <a:cubicBezTo>
                  <a:pt x="1642" y="2252"/>
                  <a:pt x="1642" y="2248"/>
                  <a:pt x="1643" y="2246"/>
                </a:cubicBezTo>
                <a:cubicBezTo>
                  <a:pt x="1643" y="2246"/>
                  <a:pt x="1643" y="2245"/>
                  <a:pt x="1643" y="2245"/>
                </a:cubicBezTo>
                <a:cubicBezTo>
                  <a:pt x="1647" y="2247"/>
                  <a:pt x="1651" y="2247"/>
                  <a:pt x="1656" y="2247"/>
                </a:cubicBezTo>
                <a:cubicBezTo>
                  <a:pt x="1671" y="2247"/>
                  <a:pt x="1692" y="2244"/>
                  <a:pt x="1697" y="2242"/>
                </a:cubicBezTo>
                <a:cubicBezTo>
                  <a:pt x="1702" y="2240"/>
                  <a:pt x="1703" y="2238"/>
                  <a:pt x="1706" y="2235"/>
                </a:cubicBezTo>
                <a:cubicBezTo>
                  <a:pt x="1712" y="2226"/>
                  <a:pt x="1721" y="2209"/>
                  <a:pt x="1724" y="2204"/>
                </a:cubicBezTo>
                <a:cubicBezTo>
                  <a:pt x="1727" y="2200"/>
                  <a:pt x="1729" y="2195"/>
                  <a:pt x="1729" y="2189"/>
                </a:cubicBezTo>
                <a:cubicBezTo>
                  <a:pt x="1730" y="2185"/>
                  <a:pt x="1727" y="2179"/>
                  <a:pt x="1723" y="2176"/>
                </a:cubicBezTo>
                <a:cubicBezTo>
                  <a:pt x="1722" y="2176"/>
                  <a:pt x="1721" y="2175"/>
                  <a:pt x="1721" y="2174"/>
                </a:cubicBezTo>
                <a:cubicBezTo>
                  <a:pt x="1726" y="2176"/>
                  <a:pt x="1732" y="2178"/>
                  <a:pt x="1738" y="2178"/>
                </a:cubicBezTo>
                <a:cubicBezTo>
                  <a:pt x="1748" y="2178"/>
                  <a:pt x="1757" y="2173"/>
                  <a:pt x="1767" y="2162"/>
                </a:cubicBezTo>
                <a:cubicBezTo>
                  <a:pt x="1782" y="2145"/>
                  <a:pt x="1795" y="2133"/>
                  <a:pt x="1798" y="2118"/>
                </a:cubicBezTo>
                <a:cubicBezTo>
                  <a:pt x="1798" y="2108"/>
                  <a:pt x="1802" y="2098"/>
                  <a:pt x="1805" y="2095"/>
                </a:cubicBezTo>
                <a:cubicBezTo>
                  <a:pt x="1806" y="2096"/>
                  <a:pt x="1808" y="2097"/>
                  <a:pt x="1812" y="2098"/>
                </a:cubicBezTo>
                <a:cubicBezTo>
                  <a:pt x="1815" y="2098"/>
                  <a:pt x="1819" y="2096"/>
                  <a:pt x="1820" y="2093"/>
                </a:cubicBezTo>
                <a:cubicBezTo>
                  <a:pt x="1822" y="2091"/>
                  <a:pt x="1824" y="2088"/>
                  <a:pt x="1825" y="2084"/>
                </a:cubicBezTo>
                <a:cubicBezTo>
                  <a:pt x="1829" y="2075"/>
                  <a:pt x="1832" y="2072"/>
                  <a:pt x="1835" y="2068"/>
                </a:cubicBezTo>
                <a:cubicBezTo>
                  <a:pt x="1839" y="2064"/>
                  <a:pt x="1843" y="2059"/>
                  <a:pt x="1847" y="2050"/>
                </a:cubicBezTo>
                <a:cubicBezTo>
                  <a:pt x="1849" y="2047"/>
                  <a:pt x="1850" y="2043"/>
                  <a:pt x="1850" y="2039"/>
                </a:cubicBezTo>
                <a:cubicBezTo>
                  <a:pt x="1849" y="2028"/>
                  <a:pt x="1845" y="2018"/>
                  <a:pt x="1845" y="2011"/>
                </a:cubicBezTo>
                <a:cubicBezTo>
                  <a:pt x="1845" y="2008"/>
                  <a:pt x="1845" y="2007"/>
                  <a:pt x="1848" y="2004"/>
                </a:cubicBezTo>
                <a:cubicBezTo>
                  <a:pt x="1862" y="1993"/>
                  <a:pt x="1888" y="1978"/>
                  <a:pt x="1888" y="1978"/>
                </a:cubicBezTo>
                <a:cubicBezTo>
                  <a:pt x="1888" y="1978"/>
                  <a:pt x="1889" y="1977"/>
                  <a:pt x="1893" y="1976"/>
                </a:cubicBezTo>
                <a:cubicBezTo>
                  <a:pt x="1896" y="1974"/>
                  <a:pt x="1901" y="1972"/>
                  <a:pt x="1908" y="1970"/>
                </a:cubicBezTo>
                <a:cubicBezTo>
                  <a:pt x="1915" y="1968"/>
                  <a:pt x="1922" y="1968"/>
                  <a:pt x="1929" y="1967"/>
                </a:cubicBezTo>
                <a:cubicBezTo>
                  <a:pt x="1936" y="1966"/>
                  <a:pt x="1943" y="1964"/>
                  <a:pt x="1948" y="1957"/>
                </a:cubicBezTo>
                <a:cubicBezTo>
                  <a:pt x="1953" y="1947"/>
                  <a:pt x="1958" y="1928"/>
                  <a:pt x="1965" y="1919"/>
                </a:cubicBezTo>
                <a:cubicBezTo>
                  <a:pt x="1971" y="1910"/>
                  <a:pt x="1979" y="1897"/>
                  <a:pt x="1979" y="1886"/>
                </a:cubicBezTo>
                <a:cubicBezTo>
                  <a:pt x="1979" y="1884"/>
                  <a:pt x="1979" y="1881"/>
                  <a:pt x="1977" y="1879"/>
                </a:cubicBezTo>
                <a:cubicBezTo>
                  <a:pt x="1977" y="1879"/>
                  <a:pt x="1977" y="1878"/>
                  <a:pt x="1977" y="1878"/>
                </a:cubicBezTo>
                <a:cubicBezTo>
                  <a:pt x="1977" y="1874"/>
                  <a:pt x="1979" y="1865"/>
                  <a:pt x="1982" y="1857"/>
                </a:cubicBezTo>
                <a:cubicBezTo>
                  <a:pt x="1984" y="1849"/>
                  <a:pt x="1987" y="1841"/>
                  <a:pt x="1987" y="1834"/>
                </a:cubicBezTo>
                <a:cubicBezTo>
                  <a:pt x="1987" y="1834"/>
                  <a:pt x="1987" y="1833"/>
                  <a:pt x="1987" y="1832"/>
                </a:cubicBezTo>
                <a:cubicBezTo>
                  <a:pt x="1985" y="1826"/>
                  <a:pt x="1982" y="1818"/>
                  <a:pt x="1982" y="1810"/>
                </a:cubicBezTo>
                <a:cubicBezTo>
                  <a:pt x="1982" y="1804"/>
                  <a:pt x="1984" y="1797"/>
                  <a:pt x="1991" y="1791"/>
                </a:cubicBezTo>
                <a:cubicBezTo>
                  <a:pt x="2000" y="1782"/>
                  <a:pt x="2010" y="1770"/>
                  <a:pt x="2018" y="1760"/>
                </a:cubicBezTo>
                <a:cubicBezTo>
                  <a:pt x="2025" y="1750"/>
                  <a:pt x="2030" y="1742"/>
                  <a:pt x="2032" y="1736"/>
                </a:cubicBezTo>
                <a:cubicBezTo>
                  <a:pt x="2032" y="1734"/>
                  <a:pt x="2036" y="1724"/>
                  <a:pt x="2040" y="1714"/>
                </a:cubicBezTo>
                <a:cubicBezTo>
                  <a:pt x="2043" y="1704"/>
                  <a:pt x="2047" y="1693"/>
                  <a:pt x="2047" y="1683"/>
                </a:cubicBezTo>
                <a:cubicBezTo>
                  <a:pt x="2047" y="1683"/>
                  <a:pt x="2047" y="1682"/>
                  <a:pt x="2047" y="1681"/>
                </a:cubicBezTo>
                <a:cubicBezTo>
                  <a:pt x="2045" y="1663"/>
                  <a:pt x="2031" y="1646"/>
                  <a:pt x="2020" y="1639"/>
                </a:cubicBezTo>
                <a:close/>
                <a:moveTo>
                  <a:pt x="1410" y="785"/>
                </a:moveTo>
                <a:cubicBezTo>
                  <a:pt x="1411" y="785"/>
                  <a:pt x="1411" y="785"/>
                  <a:pt x="1411" y="785"/>
                </a:cubicBezTo>
                <a:cubicBezTo>
                  <a:pt x="1410" y="785"/>
                  <a:pt x="1410" y="785"/>
                  <a:pt x="1410" y="785"/>
                </a:cubicBezTo>
                <a:close/>
                <a:moveTo>
                  <a:pt x="1399" y="805"/>
                </a:moveTo>
                <a:cubicBezTo>
                  <a:pt x="1402" y="801"/>
                  <a:pt x="1405" y="797"/>
                  <a:pt x="1408" y="794"/>
                </a:cubicBezTo>
                <a:cubicBezTo>
                  <a:pt x="1409" y="793"/>
                  <a:pt x="1410" y="792"/>
                  <a:pt x="1411" y="791"/>
                </a:cubicBezTo>
                <a:cubicBezTo>
                  <a:pt x="1412" y="792"/>
                  <a:pt x="1413" y="792"/>
                  <a:pt x="1415" y="792"/>
                </a:cubicBezTo>
                <a:cubicBezTo>
                  <a:pt x="1420" y="792"/>
                  <a:pt x="1428" y="791"/>
                  <a:pt x="1434" y="791"/>
                </a:cubicBezTo>
                <a:cubicBezTo>
                  <a:pt x="1435" y="791"/>
                  <a:pt x="1437" y="791"/>
                  <a:pt x="1438" y="791"/>
                </a:cubicBezTo>
                <a:cubicBezTo>
                  <a:pt x="1435" y="792"/>
                  <a:pt x="1430" y="794"/>
                  <a:pt x="1425" y="796"/>
                </a:cubicBezTo>
                <a:cubicBezTo>
                  <a:pt x="1419" y="799"/>
                  <a:pt x="1416" y="800"/>
                  <a:pt x="1412" y="802"/>
                </a:cubicBezTo>
                <a:cubicBezTo>
                  <a:pt x="1408" y="803"/>
                  <a:pt x="1404" y="806"/>
                  <a:pt x="1402" y="810"/>
                </a:cubicBezTo>
                <a:cubicBezTo>
                  <a:pt x="1401" y="812"/>
                  <a:pt x="1397" y="815"/>
                  <a:pt x="1391" y="817"/>
                </a:cubicBezTo>
                <a:cubicBezTo>
                  <a:pt x="1390" y="818"/>
                  <a:pt x="1389" y="818"/>
                  <a:pt x="1388" y="819"/>
                </a:cubicBezTo>
                <a:cubicBezTo>
                  <a:pt x="1390" y="816"/>
                  <a:pt x="1394" y="810"/>
                  <a:pt x="1399" y="805"/>
                </a:cubicBezTo>
                <a:close/>
                <a:moveTo>
                  <a:pt x="1380" y="766"/>
                </a:moveTo>
                <a:cubicBezTo>
                  <a:pt x="1381" y="768"/>
                  <a:pt x="1382" y="770"/>
                  <a:pt x="1382" y="771"/>
                </a:cubicBezTo>
                <a:cubicBezTo>
                  <a:pt x="1382" y="771"/>
                  <a:pt x="1382" y="771"/>
                  <a:pt x="1382" y="771"/>
                </a:cubicBezTo>
                <a:cubicBezTo>
                  <a:pt x="1380" y="769"/>
                  <a:pt x="1379" y="767"/>
                  <a:pt x="1379" y="765"/>
                </a:cubicBezTo>
                <a:cubicBezTo>
                  <a:pt x="1379" y="765"/>
                  <a:pt x="1379" y="765"/>
                  <a:pt x="1380" y="766"/>
                </a:cubicBezTo>
                <a:close/>
                <a:moveTo>
                  <a:pt x="1376" y="827"/>
                </a:moveTo>
                <a:cubicBezTo>
                  <a:pt x="1375" y="828"/>
                  <a:pt x="1374" y="828"/>
                  <a:pt x="1374" y="829"/>
                </a:cubicBezTo>
                <a:cubicBezTo>
                  <a:pt x="1371" y="833"/>
                  <a:pt x="1365" y="836"/>
                  <a:pt x="1362" y="837"/>
                </a:cubicBezTo>
                <a:cubicBezTo>
                  <a:pt x="1363" y="836"/>
                  <a:pt x="1364" y="835"/>
                  <a:pt x="1364" y="834"/>
                </a:cubicBezTo>
                <a:cubicBezTo>
                  <a:pt x="1364" y="834"/>
                  <a:pt x="1364" y="834"/>
                  <a:pt x="1364" y="834"/>
                </a:cubicBezTo>
                <a:cubicBezTo>
                  <a:pt x="1367" y="832"/>
                  <a:pt x="1371" y="829"/>
                  <a:pt x="1376" y="827"/>
                </a:cubicBezTo>
                <a:close/>
                <a:moveTo>
                  <a:pt x="1343" y="757"/>
                </a:moveTo>
                <a:cubicBezTo>
                  <a:pt x="1344" y="757"/>
                  <a:pt x="1345" y="757"/>
                  <a:pt x="1347" y="757"/>
                </a:cubicBezTo>
                <a:cubicBezTo>
                  <a:pt x="1344" y="751"/>
                  <a:pt x="1344" y="751"/>
                  <a:pt x="1344" y="751"/>
                </a:cubicBezTo>
                <a:cubicBezTo>
                  <a:pt x="1347" y="757"/>
                  <a:pt x="1347" y="757"/>
                  <a:pt x="1347" y="757"/>
                </a:cubicBezTo>
                <a:cubicBezTo>
                  <a:pt x="1347" y="757"/>
                  <a:pt x="1347" y="757"/>
                  <a:pt x="1347" y="757"/>
                </a:cubicBezTo>
                <a:cubicBezTo>
                  <a:pt x="1348" y="756"/>
                  <a:pt x="1352" y="756"/>
                  <a:pt x="1357" y="756"/>
                </a:cubicBezTo>
                <a:cubicBezTo>
                  <a:pt x="1361" y="756"/>
                  <a:pt x="1365" y="756"/>
                  <a:pt x="1368" y="757"/>
                </a:cubicBezTo>
                <a:cubicBezTo>
                  <a:pt x="1367" y="757"/>
                  <a:pt x="1367" y="759"/>
                  <a:pt x="1366" y="759"/>
                </a:cubicBezTo>
                <a:cubicBezTo>
                  <a:pt x="1364" y="762"/>
                  <a:pt x="1364" y="765"/>
                  <a:pt x="1363" y="770"/>
                </a:cubicBezTo>
                <a:cubicBezTo>
                  <a:pt x="1362" y="774"/>
                  <a:pt x="1361" y="779"/>
                  <a:pt x="1361" y="784"/>
                </a:cubicBezTo>
                <a:cubicBezTo>
                  <a:pt x="1361" y="788"/>
                  <a:pt x="1361" y="791"/>
                  <a:pt x="1363" y="795"/>
                </a:cubicBezTo>
                <a:cubicBezTo>
                  <a:pt x="1363" y="795"/>
                  <a:pt x="1363" y="795"/>
                  <a:pt x="1363" y="796"/>
                </a:cubicBezTo>
                <a:cubicBezTo>
                  <a:pt x="1364" y="796"/>
                  <a:pt x="1362" y="799"/>
                  <a:pt x="1359" y="801"/>
                </a:cubicBezTo>
                <a:cubicBezTo>
                  <a:pt x="1358" y="802"/>
                  <a:pt x="1357" y="803"/>
                  <a:pt x="1356" y="804"/>
                </a:cubicBezTo>
                <a:cubicBezTo>
                  <a:pt x="1356" y="804"/>
                  <a:pt x="1355" y="804"/>
                  <a:pt x="1355" y="804"/>
                </a:cubicBezTo>
                <a:cubicBezTo>
                  <a:pt x="1354" y="802"/>
                  <a:pt x="1353" y="796"/>
                  <a:pt x="1353" y="790"/>
                </a:cubicBezTo>
                <a:cubicBezTo>
                  <a:pt x="1353" y="788"/>
                  <a:pt x="1353" y="787"/>
                  <a:pt x="1353" y="785"/>
                </a:cubicBezTo>
                <a:cubicBezTo>
                  <a:pt x="1353" y="784"/>
                  <a:pt x="1353" y="783"/>
                  <a:pt x="1353" y="782"/>
                </a:cubicBezTo>
                <a:cubicBezTo>
                  <a:pt x="1353" y="772"/>
                  <a:pt x="1348" y="761"/>
                  <a:pt x="1339" y="757"/>
                </a:cubicBezTo>
                <a:cubicBezTo>
                  <a:pt x="1340" y="757"/>
                  <a:pt x="1342" y="757"/>
                  <a:pt x="1343" y="757"/>
                </a:cubicBezTo>
                <a:close/>
                <a:moveTo>
                  <a:pt x="1329" y="754"/>
                </a:moveTo>
                <a:cubicBezTo>
                  <a:pt x="1329" y="754"/>
                  <a:pt x="1329" y="754"/>
                  <a:pt x="1328" y="754"/>
                </a:cubicBezTo>
                <a:cubicBezTo>
                  <a:pt x="1327" y="754"/>
                  <a:pt x="1326" y="754"/>
                  <a:pt x="1325" y="755"/>
                </a:cubicBezTo>
                <a:cubicBezTo>
                  <a:pt x="1308" y="757"/>
                  <a:pt x="1300" y="773"/>
                  <a:pt x="1297" y="775"/>
                </a:cubicBezTo>
                <a:cubicBezTo>
                  <a:pt x="1293" y="780"/>
                  <a:pt x="1293" y="784"/>
                  <a:pt x="1292" y="789"/>
                </a:cubicBezTo>
                <a:cubicBezTo>
                  <a:pt x="1291" y="794"/>
                  <a:pt x="1291" y="800"/>
                  <a:pt x="1291" y="805"/>
                </a:cubicBezTo>
                <a:cubicBezTo>
                  <a:pt x="1291" y="810"/>
                  <a:pt x="1291" y="814"/>
                  <a:pt x="1291" y="817"/>
                </a:cubicBezTo>
                <a:cubicBezTo>
                  <a:pt x="1292" y="818"/>
                  <a:pt x="1292" y="820"/>
                  <a:pt x="1292" y="822"/>
                </a:cubicBezTo>
                <a:cubicBezTo>
                  <a:pt x="1292" y="825"/>
                  <a:pt x="1291" y="829"/>
                  <a:pt x="1290" y="832"/>
                </a:cubicBezTo>
                <a:cubicBezTo>
                  <a:pt x="1289" y="834"/>
                  <a:pt x="1289" y="834"/>
                  <a:pt x="1288" y="834"/>
                </a:cubicBezTo>
                <a:cubicBezTo>
                  <a:pt x="1288" y="834"/>
                  <a:pt x="1288" y="834"/>
                  <a:pt x="1287" y="834"/>
                </a:cubicBezTo>
                <a:cubicBezTo>
                  <a:pt x="1287" y="834"/>
                  <a:pt x="1287" y="834"/>
                  <a:pt x="1286" y="831"/>
                </a:cubicBezTo>
                <a:cubicBezTo>
                  <a:pt x="1285" y="829"/>
                  <a:pt x="1285" y="825"/>
                  <a:pt x="1285" y="820"/>
                </a:cubicBezTo>
                <a:cubicBezTo>
                  <a:pt x="1285" y="815"/>
                  <a:pt x="1285" y="809"/>
                  <a:pt x="1286" y="806"/>
                </a:cubicBezTo>
                <a:cubicBezTo>
                  <a:pt x="1286" y="805"/>
                  <a:pt x="1286" y="803"/>
                  <a:pt x="1286" y="801"/>
                </a:cubicBezTo>
                <a:cubicBezTo>
                  <a:pt x="1286" y="795"/>
                  <a:pt x="1285" y="786"/>
                  <a:pt x="1285" y="778"/>
                </a:cubicBezTo>
                <a:cubicBezTo>
                  <a:pt x="1285" y="772"/>
                  <a:pt x="1285" y="768"/>
                  <a:pt x="1286" y="765"/>
                </a:cubicBezTo>
                <a:cubicBezTo>
                  <a:pt x="1289" y="757"/>
                  <a:pt x="1302" y="752"/>
                  <a:pt x="1311" y="751"/>
                </a:cubicBezTo>
                <a:cubicBezTo>
                  <a:pt x="1311" y="751"/>
                  <a:pt x="1312" y="751"/>
                  <a:pt x="1312" y="751"/>
                </a:cubicBezTo>
                <a:cubicBezTo>
                  <a:pt x="1316" y="751"/>
                  <a:pt x="1322" y="753"/>
                  <a:pt x="1328" y="754"/>
                </a:cubicBezTo>
                <a:cubicBezTo>
                  <a:pt x="1328" y="754"/>
                  <a:pt x="1329" y="754"/>
                  <a:pt x="1329" y="754"/>
                </a:cubicBezTo>
                <a:close/>
                <a:moveTo>
                  <a:pt x="1235" y="724"/>
                </a:moveTo>
                <a:cubicBezTo>
                  <a:pt x="1235" y="723"/>
                  <a:pt x="1235" y="723"/>
                  <a:pt x="1235" y="723"/>
                </a:cubicBezTo>
                <a:cubicBezTo>
                  <a:pt x="1235" y="723"/>
                  <a:pt x="1242" y="721"/>
                  <a:pt x="1251" y="717"/>
                </a:cubicBezTo>
                <a:cubicBezTo>
                  <a:pt x="1249" y="711"/>
                  <a:pt x="1249" y="711"/>
                  <a:pt x="1249" y="711"/>
                </a:cubicBezTo>
                <a:cubicBezTo>
                  <a:pt x="1251" y="717"/>
                  <a:pt x="1251" y="717"/>
                  <a:pt x="1251" y="717"/>
                </a:cubicBezTo>
                <a:cubicBezTo>
                  <a:pt x="1259" y="713"/>
                  <a:pt x="1266" y="708"/>
                  <a:pt x="1272" y="703"/>
                </a:cubicBezTo>
                <a:cubicBezTo>
                  <a:pt x="1278" y="699"/>
                  <a:pt x="1283" y="696"/>
                  <a:pt x="1284" y="696"/>
                </a:cubicBezTo>
                <a:cubicBezTo>
                  <a:pt x="1292" y="705"/>
                  <a:pt x="1304" y="715"/>
                  <a:pt x="1315" y="718"/>
                </a:cubicBezTo>
                <a:cubicBezTo>
                  <a:pt x="1315" y="720"/>
                  <a:pt x="1314" y="722"/>
                  <a:pt x="1313" y="723"/>
                </a:cubicBezTo>
                <a:cubicBezTo>
                  <a:pt x="1312" y="725"/>
                  <a:pt x="1311" y="726"/>
                  <a:pt x="1310" y="727"/>
                </a:cubicBezTo>
                <a:cubicBezTo>
                  <a:pt x="1310" y="727"/>
                  <a:pt x="1310" y="727"/>
                  <a:pt x="1310" y="727"/>
                </a:cubicBezTo>
                <a:cubicBezTo>
                  <a:pt x="1306" y="727"/>
                  <a:pt x="1294" y="724"/>
                  <a:pt x="1284" y="724"/>
                </a:cubicBezTo>
                <a:cubicBezTo>
                  <a:pt x="1281" y="723"/>
                  <a:pt x="1281" y="723"/>
                  <a:pt x="1281" y="723"/>
                </a:cubicBezTo>
                <a:cubicBezTo>
                  <a:pt x="1280" y="722"/>
                  <a:pt x="1280" y="721"/>
                  <a:pt x="1279" y="720"/>
                </a:cubicBezTo>
                <a:cubicBezTo>
                  <a:pt x="1278" y="719"/>
                  <a:pt x="1275" y="716"/>
                  <a:pt x="1272" y="716"/>
                </a:cubicBezTo>
                <a:cubicBezTo>
                  <a:pt x="1271" y="716"/>
                  <a:pt x="1270" y="716"/>
                  <a:pt x="1269" y="717"/>
                </a:cubicBezTo>
                <a:cubicBezTo>
                  <a:pt x="1264" y="718"/>
                  <a:pt x="1253" y="721"/>
                  <a:pt x="1244" y="726"/>
                </a:cubicBezTo>
                <a:cubicBezTo>
                  <a:pt x="1242" y="727"/>
                  <a:pt x="1240" y="728"/>
                  <a:pt x="1238" y="728"/>
                </a:cubicBezTo>
                <a:cubicBezTo>
                  <a:pt x="1236" y="728"/>
                  <a:pt x="1235" y="727"/>
                  <a:pt x="1234" y="727"/>
                </a:cubicBezTo>
                <a:cubicBezTo>
                  <a:pt x="1234" y="725"/>
                  <a:pt x="1235" y="724"/>
                  <a:pt x="1235" y="724"/>
                </a:cubicBezTo>
                <a:close/>
                <a:moveTo>
                  <a:pt x="1321" y="418"/>
                </a:moveTo>
                <a:cubicBezTo>
                  <a:pt x="1321" y="418"/>
                  <a:pt x="1320" y="418"/>
                  <a:pt x="1319" y="418"/>
                </a:cubicBezTo>
                <a:cubicBezTo>
                  <a:pt x="1318" y="418"/>
                  <a:pt x="1317" y="419"/>
                  <a:pt x="1316" y="419"/>
                </a:cubicBezTo>
                <a:cubicBezTo>
                  <a:pt x="1315" y="418"/>
                  <a:pt x="1315" y="419"/>
                  <a:pt x="1315" y="418"/>
                </a:cubicBezTo>
                <a:cubicBezTo>
                  <a:pt x="1314" y="417"/>
                  <a:pt x="1314" y="417"/>
                  <a:pt x="1313" y="416"/>
                </a:cubicBezTo>
                <a:cubicBezTo>
                  <a:pt x="1316" y="417"/>
                  <a:pt x="1319" y="417"/>
                  <a:pt x="1321" y="418"/>
                </a:cubicBezTo>
                <a:close/>
                <a:moveTo>
                  <a:pt x="1269" y="355"/>
                </a:moveTo>
                <a:cubicBezTo>
                  <a:pt x="1271" y="355"/>
                  <a:pt x="1274" y="355"/>
                  <a:pt x="1276" y="354"/>
                </a:cubicBezTo>
                <a:cubicBezTo>
                  <a:pt x="1278" y="354"/>
                  <a:pt x="1280" y="354"/>
                  <a:pt x="1283" y="354"/>
                </a:cubicBezTo>
                <a:cubicBezTo>
                  <a:pt x="1289" y="354"/>
                  <a:pt x="1294" y="355"/>
                  <a:pt x="1299" y="356"/>
                </a:cubicBezTo>
                <a:cubicBezTo>
                  <a:pt x="1299" y="356"/>
                  <a:pt x="1300" y="356"/>
                  <a:pt x="1301" y="356"/>
                </a:cubicBezTo>
                <a:cubicBezTo>
                  <a:pt x="1301" y="357"/>
                  <a:pt x="1301" y="358"/>
                  <a:pt x="1300" y="359"/>
                </a:cubicBezTo>
                <a:cubicBezTo>
                  <a:pt x="1300" y="361"/>
                  <a:pt x="1300" y="363"/>
                  <a:pt x="1299" y="364"/>
                </a:cubicBezTo>
                <a:cubicBezTo>
                  <a:pt x="1299" y="365"/>
                  <a:pt x="1298" y="365"/>
                  <a:pt x="1298" y="366"/>
                </a:cubicBezTo>
                <a:cubicBezTo>
                  <a:pt x="1296" y="367"/>
                  <a:pt x="1293" y="367"/>
                  <a:pt x="1288" y="369"/>
                </a:cubicBezTo>
                <a:cubicBezTo>
                  <a:pt x="1284" y="371"/>
                  <a:pt x="1279" y="375"/>
                  <a:pt x="1277" y="381"/>
                </a:cubicBezTo>
                <a:cubicBezTo>
                  <a:pt x="1277" y="382"/>
                  <a:pt x="1277" y="382"/>
                  <a:pt x="1276" y="382"/>
                </a:cubicBezTo>
                <a:cubicBezTo>
                  <a:pt x="1277" y="381"/>
                  <a:pt x="1277" y="379"/>
                  <a:pt x="1277" y="377"/>
                </a:cubicBezTo>
                <a:cubicBezTo>
                  <a:pt x="1277" y="372"/>
                  <a:pt x="1276" y="365"/>
                  <a:pt x="1270" y="361"/>
                </a:cubicBezTo>
                <a:cubicBezTo>
                  <a:pt x="1267" y="358"/>
                  <a:pt x="1264" y="355"/>
                  <a:pt x="1260" y="354"/>
                </a:cubicBezTo>
                <a:cubicBezTo>
                  <a:pt x="1263" y="354"/>
                  <a:pt x="1266" y="355"/>
                  <a:pt x="1269" y="355"/>
                </a:cubicBezTo>
                <a:close/>
                <a:moveTo>
                  <a:pt x="1175" y="308"/>
                </a:moveTo>
                <a:cubicBezTo>
                  <a:pt x="1175" y="305"/>
                  <a:pt x="1175" y="305"/>
                  <a:pt x="1175" y="305"/>
                </a:cubicBezTo>
                <a:cubicBezTo>
                  <a:pt x="1175" y="308"/>
                  <a:pt x="1175" y="308"/>
                  <a:pt x="1175" y="308"/>
                </a:cubicBezTo>
                <a:cubicBezTo>
                  <a:pt x="1175" y="308"/>
                  <a:pt x="1175" y="308"/>
                  <a:pt x="1175" y="308"/>
                </a:cubicBezTo>
                <a:close/>
                <a:moveTo>
                  <a:pt x="203" y="451"/>
                </a:moveTo>
                <a:cubicBezTo>
                  <a:pt x="201" y="453"/>
                  <a:pt x="198" y="455"/>
                  <a:pt x="196" y="455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193" y="455"/>
                  <a:pt x="192" y="454"/>
                  <a:pt x="190" y="454"/>
                </a:cubicBezTo>
                <a:cubicBezTo>
                  <a:pt x="192" y="453"/>
                  <a:pt x="194" y="452"/>
                  <a:pt x="195" y="451"/>
                </a:cubicBezTo>
                <a:cubicBezTo>
                  <a:pt x="198" y="448"/>
                  <a:pt x="201" y="447"/>
                  <a:pt x="204" y="447"/>
                </a:cubicBezTo>
                <a:cubicBezTo>
                  <a:pt x="204" y="447"/>
                  <a:pt x="205" y="447"/>
                  <a:pt x="205" y="447"/>
                </a:cubicBezTo>
                <a:cubicBezTo>
                  <a:pt x="205" y="448"/>
                  <a:pt x="204" y="450"/>
                  <a:pt x="203" y="451"/>
                </a:cubicBezTo>
                <a:close/>
                <a:moveTo>
                  <a:pt x="738" y="696"/>
                </a:moveTo>
                <a:cubicBezTo>
                  <a:pt x="738" y="695"/>
                  <a:pt x="738" y="695"/>
                  <a:pt x="738" y="695"/>
                </a:cubicBezTo>
                <a:cubicBezTo>
                  <a:pt x="738" y="695"/>
                  <a:pt x="738" y="695"/>
                  <a:pt x="738" y="695"/>
                </a:cubicBezTo>
                <a:cubicBezTo>
                  <a:pt x="738" y="695"/>
                  <a:pt x="739" y="696"/>
                  <a:pt x="739" y="696"/>
                </a:cubicBezTo>
                <a:cubicBezTo>
                  <a:pt x="739" y="696"/>
                  <a:pt x="738" y="696"/>
                  <a:pt x="738" y="696"/>
                </a:cubicBezTo>
                <a:close/>
                <a:moveTo>
                  <a:pt x="761" y="717"/>
                </a:moveTo>
                <a:cubicBezTo>
                  <a:pt x="762" y="717"/>
                  <a:pt x="763" y="721"/>
                  <a:pt x="763" y="724"/>
                </a:cubicBezTo>
                <a:cubicBezTo>
                  <a:pt x="763" y="722"/>
                  <a:pt x="762" y="719"/>
                  <a:pt x="761" y="717"/>
                </a:cubicBezTo>
                <a:close/>
                <a:moveTo>
                  <a:pt x="887" y="1026"/>
                </a:moveTo>
                <a:cubicBezTo>
                  <a:pt x="887" y="1024"/>
                  <a:pt x="888" y="1023"/>
                  <a:pt x="891" y="1020"/>
                </a:cubicBezTo>
                <a:cubicBezTo>
                  <a:pt x="891" y="1020"/>
                  <a:pt x="892" y="1020"/>
                  <a:pt x="892" y="1020"/>
                </a:cubicBezTo>
                <a:cubicBezTo>
                  <a:pt x="892" y="1021"/>
                  <a:pt x="894" y="1023"/>
                  <a:pt x="895" y="1027"/>
                </a:cubicBezTo>
                <a:cubicBezTo>
                  <a:pt x="896" y="1031"/>
                  <a:pt x="897" y="1036"/>
                  <a:pt x="899" y="1041"/>
                </a:cubicBezTo>
                <a:cubicBezTo>
                  <a:pt x="899" y="1041"/>
                  <a:pt x="899" y="1041"/>
                  <a:pt x="899" y="1041"/>
                </a:cubicBezTo>
                <a:cubicBezTo>
                  <a:pt x="892" y="1034"/>
                  <a:pt x="887" y="1028"/>
                  <a:pt x="887" y="1026"/>
                </a:cubicBezTo>
                <a:close/>
                <a:moveTo>
                  <a:pt x="957" y="287"/>
                </a:moveTo>
                <a:cubicBezTo>
                  <a:pt x="956" y="287"/>
                  <a:pt x="956" y="287"/>
                  <a:pt x="956" y="287"/>
                </a:cubicBezTo>
                <a:cubicBezTo>
                  <a:pt x="951" y="287"/>
                  <a:pt x="947" y="288"/>
                  <a:pt x="942" y="288"/>
                </a:cubicBezTo>
                <a:cubicBezTo>
                  <a:pt x="931" y="290"/>
                  <a:pt x="914" y="293"/>
                  <a:pt x="907" y="293"/>
                </a:cubicBezTo>
                <a:cubicBezTo>
                  <a:pt x="906" y="293"/>
                  <a:pt x="905" y="293"/>
                  <a:pt x="905" y="293"/>
                </a:cubicBezTo>
                <a:cubicBezTo>
                  <a:pt x="904" y="293"/>
                  <a:pt x="904" y="293"/>
                  <a:pt x="904" y="293"/>
                </a:cubicBezTo>
                <a:cubicBezTo>
                  <a:pt x="903" y="292"/>
                  <a:pt x="900" y="289"/>
                  <a:pt x="892" y="285"/>
                </a:cubicBezTo>
                <a:cubicBezTo>
                  <a:pt x="879" y="278"/>
                  <a:pt x="873" y="278"/>
                  <a:pt x="867" y="274"/>
                </a:cubicBezTo>
                <a:cubicBezTo>
                  <a:pt x="870" y="273"/>
                  <a:pt x="873" y="270"/>
                  <a:pt x="876" y="268"/>
                </a:cubicBezTo>
                <a:cubicBezTo>
                  <a:pt x="878" y="267"/>
                  <a:pt x="879" y="266"/>
                  <a:pt x="881" y="265"/>
                </a:cubicBezTo>
                <a:cubicBezTo>
                  <a:pt x="881" y="265"/>
                  <a:pt x="882" y="265"/>
                  <a:pt x="882" y="265"/>
                </a:cubicBezTo>
                <a:cubicBezTo>
                  <a:pt x="883" y="266"/>
                  <a:pt x="885" y="269"/>
                  <a:pt x="886" y="272"/>
                </a:cubicBezTo>
                <a:cubicBezTo>
                  <a:pt x="888" y="276"/>
                  <a:pt x="889" y="281"/>
                  <a:pt x="895" y="284"/>
                </a:cubicBezTo>
                <a:cubicBezTo>
                  <a:pt x="900" y="287"/>
                  <a:pt x="906" y="287"/>
                  <a:pt x="912" y="287"/>
                </a:cubicBezTo>
                <a:cubicBezTo>
                  <a:pt x="918" y="287"/>
                  <a:pt x="924" y="287"/>
                  <a:pt x="929" y="285"/>
                </a:cubicBezTo>
                <a:cubicBezTo>
                  <a:pt x="931" y="284"/>
                  <a:pt x="939" y="283"/>
                  <a:pt x="947" y="283"/>
                </a:cubicBezTo>
                <a:cubicBezTo>
                  <a:pt x="953" y="283"/>
                  <a:pt x="959" y="283"/>
                  <a:pt x="962" y="284"/>
                </a:cubicBezTo>
                <a:cubicBezTo>
                  <a:pt x="965" y="285"/>
                  <a:pt x="969" y="286"/>
                  <a:pt x="973" y="286"/>
                </a:cubicBezTo>
                <a:cubicBezTo>
                  <a:pt x="973" y="287"/>
                  <a:pt x="973" y="288"/>
                  <a:pt x="973" y="289"/>
                </a:cubicBezTo>
                <a:cubicBezTo>
                  <a:pt x="973" y="291"/>
                  <a:pt x="973" y="292"/>
                  <a:pt x="974" y="294"/>
                </a:cubicBezTo>
                <a:cubicBezTo>
                  <a:pt x="969" y="289"/>
                  <a:pt x="962" y="287"/>
                  <a:pt x="957" y="287"/>
                </a:cubicBezTo>
                <a:close/>
                <a:moveTo>
                  <a:pt x="1805" y="1565"/>
                </a:moveTo>
                <a:cubicBezTo>
                  <a:pt x="1803" y="1567"/>
                  <a:pt x="1804" y="1569"/>
                  <a:pt x="1795" y="1571"/>
                </a:cubicBezTo>
                <a:cubicBezTo>
                  <a:pt x="1792" y="1571"/>
                  <a:pt x="1791" y="1572"/>
                  <a:pt x="1789" y="1572"/>
                </a:cubicBezTo>
                <a:cubicBezTo>
                  <a:pt x="1789" y="1572"/>
                  <a:pt x="1788" y="1572"/>
                  <a:pt x="1788" y="1571"/>
                </a:cubicBezTo>
                <a:cubicBezTo>
                  <a:pt x="1788" y="1571"/>
                  <a:pt x="1789" y="1571"/>
                  <a:pt x="1790" y="1570"/>
                </a:cubicBezTo>
                <a:cubicBezTo>
                  <a:pt x="1795" y="1569"/>
                  <a:pt x="1800" y="1567"/>
                  <a:pt x="1805" y="1564"/>
                </a:cubicBezTo>
                <a:cubicBezTo>
                  <a:pt x="1805" y="1565"/>
                  <a:pt x="1805" y="1565"/>
                  <a:pt x="1805" y="1565"/>
                </a:cubicBezTo>
                <a:close/>
                <a:moveTo>
                  <a:pt x="1827" y="1599"/>
                </a:moveTo>
                <a:cubicBezTo>
                  <a:pt x="1827" y="1599"/>
                  <a:pt x="1827" y="1599"/>
                  <a:pt x="1827" y="1599"/>
                </a:cubicBezTo>
                <a:cubicBezTo>
                  <a:pt x="1827" y="1599"/>
                  <a:pt x="1826" y="1599"/>
                  <a:pt x="1826" y="1599"/>
                </a:cubicBezTo>
                <a:cubicBezTo>
                  <a:pt x="1826" y="1599"/>
                  <a:pt x="1827" y="1599"/>
                  <a:pt x="1827" y="1599"/>
                </a:cubicBezTo>
                <a:cubicBezTo>
                  <a:pt x="1827" y="1599"/>
                  <a:pt x="1827" y="1599"/>
                  <a:pt x="1827" y="1599"/>
                </a:cubicBezTo>
                <a:close/>
                <a:moveTo>
                  <a:pt x="1092" y="283"/>
                </a:moveTo>
                <a:cubicBezTo>
                  <a:pt x="1089" y="283"/>
                  <a:pt x="1082" y="281"/>
                  <a:pt x="1075" y="281"/>
                </a:cubicBezTo>
                <a:cubicBezTo>
                  <a:pt x="1070" y="281"/>
                  <a:pt x="1065" y="282"/>
                  <a:pt x="1060" y="285"/>
                </a:cubicBezTo>
                <a:cubicBezTo>
                  <a:pt x="1056" y="289"/>
                  <a:pt x="1055" y="293"/>
                  <a:pt x="1055" y="297"/>
                </a:cubicBezTo>
                <a:cubicBezTo>
                  <a:pt x="1055" y="305"/>
                  <a:pt x="1059" y="315"/>
                  <a:pt x="1070" y="317"/>
                </a:cubicBezTo>
                <a:cubicBezTo>
                  <a:pt x="1071" y="317"/>
                  <a:pt x="1072" y="317"/>
                  <a:pt x="1072" y="317"/>
                </a:cubicBezTo>
                <a:cubicBezTo>
                  <a:pt x="1080" y="316"/>
                  <a:pt x="1087" y="314"/>
                  <a:pt x="1091" y="313"/>
                </a:cubicBezTo>
                <a:cubicBezTo>
                  <a:pt x="1092" y="317"/>
                  <a:pt x="1094" y="322"/>
                  <a:pt x="1096" y="326"/>
                </a:cubicBezTo>
                <a:cubicBezTo>
                  <a:pt x="1099" y="333"/>
                  <a:pt x="1103" y="340"/>
                  <a:pt x="1113" y="341"/>
                </a:cubicBezTo>
                <a:cubicBezTo>
                  <a:pt x="1116" y="341"/>
                  <a:pt x="1119" y="340"/>
                  <a:pt x="1122" y="338"/>
                </a:cubicBezTo>
                <a:cubicBezTo>
                  <a:pt x="1130" y="333"/>
                  <a:pt x="1135" y="328"/>
                  <a:pt x="1137" y="325"/>
                </a:cubicBezTo>
                <a:cubicBezTo>
                  <a:pt x="1138" y="323"/>
                  <a:pt x="1139" y="322"/>
                  <a:pt x="1140" y="321"/>
                </a:cubicBezTo>
                <a:cubicBezTo>
                  <a:pt x="1142" y="320"/>
                  <a:pt x="1144" y="317"/>
                  <a:pt x="1144" y="316"/>
                </a:cubicBezTo>
                <a:cubicBezTo>
                  <a:pt x="1145" y="314"/>
                  <a:pt x="1145" y="313"/>
                  <a:pt x="1145" y="311"/>
                </a:cubicBezTo>
                <a:cubicBezTo>
                  <a:pt x="1144" y="302"/>
                  <a:pt x="1141" y="289"/>
                  <a:pt x="1133" y="282"/>
                </a:cubicBezTo>
                <a:cubicBezTo>
                  <a:pt x="1128" y="279"/>
                  <a:pt x="1123" y="279"/>
                  <a:pt x="1117" y="278"/>
                </a:cubicBezTo>
                <a:cubicBezTo>
                  <a:pt x="1108" y="279"/>
                  <a:pt x="1099" y="280"/>
                  <a:pt x="1093" y="283"/>
                </a:cubicBezTo>
                <a:cubicBezTo>
                  <a:pt x="1093" y="283"/>
                  <a:pt x="1093" y="283"/>
                  <a:pt x="1093" y="283"/>
                </a:cubicBezTo>
                <a:cubicBezTo>
                  <a:pt x="1093" y="283"/>
                  <a:pt x="1093" y="283"/>
                  <a:pt x="1092" y="283"/>
                </a:cubicBezTo>
                <a:close/>
                <a:moveTo>
                  <a:pt x="2747" y="890"/>
                </a:moveTo>
                <a:cubicBezTo>
                  <a:pt x="2747" y="890"/>
                  <a:pt x="2738" y="888"/>
                  <a:pt x="2730" y="888"/>
                </a:cubicBezTo>
                <a:cubicBezTo>
                  <a:pt x="2726" y="888"/>
                  <a:pt x="2722" y="888"/>
                  <a:pt x="2718" y="891"/>
                </a:cubicBezTo>
                <a:cubicBezTo>
                  <a:pt x="2716" y="892"/>
                  <a:pt x="2714" y="896"/>
                  <a:pt x="2714" y="898"/>
                </a:cubicBezTo>
                <a:cubicBezTo>
                  <a:pt x="2715" y="905"/>
                  <a:pt x="2718" y="907"/>
                  <a:pt x="2722" y="911"/>
                </a:cubicBezTo>
                <a:cubicBezTo>
                  <a:pt x="2725" y="914"/>
                  <a:pt x="2729" y="917"/>
                  <a:pt x="2732" y="918"/>
                </a:cubicBezTo>
                <a:cubicBezTo>
                  <a:pt x="2734" y="919"/>
                  <a:pt x="2736" y="921"/>
                  <a:pt x="2739" y="924"/>
                </a:cubicBezTo>
                <a:cubicBezTo>
                  <a:pt x="2742" y="927"/>
                  <a:pt x="2744" y="930"/>
                  <a:pt x="2749" y="932"/>
                </a:cubicBezTo>
                <a:cubicBezTo>
                  <a:pt x="2749" y="932"/>
                  <a:pt x="2749" y="932"/>
                  <a:pt x="2749" y="932"/>
                </a:cubicBezTo>
                <a:cubicBezTo>
                  <a:pt x="2749" y="932"/>
                  <a:pt x="2749" y="932"/>
                  <a:pt x="2749" y="932"/>
                </a:cubicBezTo>
                <a:cubicBezTo>
                  <a:pt x="2749" y="932"/>
                  <a:pt x="2749" y="932"/>
                  <a:pt x="2749" y="932"/>
                </a:cubicBezTo>
                <a:cubicBezTo>
                  <a:pt x="2751" y="932"/>
                  <a:pt x="2753" y="933"/>
                  <a:pt x="2755" y="933"/>
                </a:cubicBezTo>
                <a:cubicBezTo>
                  <a:pt x="2758" y="933"/>
                  <a:pt x="2763" y="932"/>
                  <a:pt x="2767" y="930"/>
                </a:cubicBezTo>
                <a:cubicBezTo>
                  <a:pt x="2771" y="927"/>
                  <a:pt x="2775" y="922"/>
                  <a:pt x="2774" y="916"/>
                </a:cubicBezTo>
                <a:cubicBezTo>
                  <a:pt x="2774" y="914"/>
                  <a:pt x="2774" y="911"/>
                  <a:pt x="2773" y="909"/>
                </a:cubicBezTo>
                <a:cubicBezTo>
                  <a:pt x="2767" y="891"/>
                  <a:pt x="2751" y="889"/>
                  <a:pt x="2747" y="890"/>
                </a:cubicBezTo>
                <a:close/>
                <a:moveTo>
                  <a:pt x="4351" y="1335"/>
                </a:moveTo>
                <a:cubicBezTo>
                  <a:pt x="4351" y="1335"/>
                  <a:pt x="4351" y="1335"/>
                  <a:pt x="4350" y="1335"/>
                </a:cubicBezTo>
                <a:cubicBezTo>
                  <a:pt x="4346" y="1336"/>
                  <a:pt x="4344" y="1338"/>
                  <a:pt x="4343" y="1340"/>
                </a:cubicBezTo>
                <a:cubicBezTo>
                  <a:pt x="4338" y="1345"/>
                  <a:pt x="4334" y="1353"/>
                  <a:pt x="4334" y="1362"/>
                </a:cubicBezTo>
                <a:cubicBezTo>
                  <a:pt x="4334" y="1364"/>
                  <a:pt x="4334" y="1367"/>
                  <a:pt x="4335" y="1370"/>
                </a:cubicBezTo>
                <a:cubicBezTo>
                  <a:pt x="4335" y="1370"/>
                  <a:pt x="4335" y="1370"/>
                  <a:pt x="4335" y="1369"/>
                </a:cubicBezTo>
                <a:cubicBezTo>
                  <a:pt x="4330" y="1363"/>
                  <a:pt x="4324" y="1357"/>
                  <a:pt x="4314" y="1357"/>
                </a:cubicBezTo>
                <a:cubicBezTo>
                  <a:pt x="4312" y="1357"/>
                  <a:pt x="4310" y="1357"/>
                  <a:pt x="4307" y="1358"/>
                </a:cubicBezTo>
                <a:cubicBezTo>
                  <a:pt x="4304" y="1360"/>
                  <a:pt x="4304" y="1361"/>
                  <a:pt x="4302" y="1363"/>
                </a:cubicBezTo>
                <a:cubicBezTo>
                  <a:pt x="4299" y="1368"/>
                  <a:pt x="4296" y="1376"/>
                  <a:pt x="4296" y="1384"/>
                </a:cubicBezTo>
                <a:cubicBezTo>
                  <a:pt x="4296" y="1387"/>
                  <a:pt x="4296" y="1390"/>
                  <a:pt x="4298" y="1393"/>
                </a:cubicBezTo>
                <a:cubicBezTo>
                  <a:pt x="4301" y="1397"/>
                  <a:pt x="4305" y="1398"/>
                  <a:pt x="4309" y="1398"/>
                </a:cubicBezTo>
                <a:cubicBezTo>
                  <a:pt x="4316" y="1398"/>
                  <a:pt x="4326" y="1400"/>
                  <a:pt x="4333" y="1400"/>
                </a:cubicBezTo>
                <a:cubicBezTo>
                  <a:pt x="4336" y="1400"/>
                  <a:pt x="4338" y="1400"/>
                  <a:pt x="4341" y="1399"/>
                </a:cubicBezTo>
                <a:cubicBezTo>
                  <a:pt x="4342" y="1399"/>
                  <a:pt x="4343" y="1398"/>
                  <a:pt x="4345" y="1397"/>
                </a:cubicBezTo>
                <a:cubicBezTo>
                  <a:pt x="4346" y="1396"/>
                  <a:pt x="4348" y="1393"/>
                  <a:pt x="4348" y="1391"/>
                </a:cubicBezTo>
                <a:cubicBezTo>
                  <a:pt x="4348" y="1388"/>
                  <a:pt x="4347" y="1387"/>
                  <a:pt x="4346" y="1385"/>
                </a:cubicBezTo>
                <a:cubicBezTo>
                  <a:pt x="4345" y="1383"/>
                  <a:pt x="4342" y="1379"/>
                  <a:pt x="4339" y="1374"/>
                </a:cubicBezTo>
                <a:cubicBezTo>
                  <a:pt x="4342" y="1377"/>
                  <a:pt x="4346" y="1378"/>
                  <a:pt x="4350" y="1378"/>
                </a:cubicBezTo>
                <a:cubicBezTo>
                  <a:pt x="4351" y="1378"/>
                  <a:pt x="4351" y="1378"/>
                  <a:pt x="4352" y="1378"/>
                </a:cubicBezTo>
                <a:cubicBezTo>
                  <a:pt x="4365" y="1377"/>
                  <a:pt x="4373" y="1368"/>
                  <a:pt x="4372" y="1359"/>
                </a:cubicBezTo>
                <a:cubicBezTo>
                  <a:pt x="4372" y="1348"/>
                  <a:pt x="4364" y="1337"/>
                  <a:pt x="4351" y="1335"/>
                </a:cubicBezTo>
                <a:close/>
                <a:moveTo>
                  <a:pt x="4685" y="2260"/>
                </a:moveTo>
                <a:cubicBezTo>
                  <a:pt x="4678" y="2260"/>
                  <a:pt x="4673" y="2265"/>
                  <a:pt x="4667" y="2269"/>
                </a:cubicBezTo>
                <a:cubicBezTo>
                  <a:pt x="4664" y="2271"/>
                  <a:pt x="4661" y="2272"/>
                  <a:pt x="4659" y="2274"/>
                </a:cubicBezTo>
                <a:cubicBezTo>
                  <a:pt x="4657" y="2274"/>
                  <a:pt x="4656" y="2275"/>
                  <a:pt x="4656" y="2275"/>
                </a:cubicBezTo>
                <a:cubicBezTo>
                  <a:pt x="4656" y="2275"/>
                  <a:pt x="4656" y="2275"/>
                  <a:pt x="4656" y="2275"/>
                </a:cubicBezTo>
                <a:cubicBezTo>
                  <a:pt x="4650" y="2274"/>
                  <a:pt x="4638" y="2268"/>
                  <a:pt x="4638" y="2268"/>
                </a:cubicBezTo>
                <a:cubicBezTo>
                  <a:pt x="4635" y="2267"/>
                  <a:pt x="4632" y="2268"/>
                  <a:pt x="4630" y="2270"/>
                </a:cubicBezTo>
                <a:cubicBezTo>
                  <a:pt x="4627" y="2274"/>
                  <a:pt x="4625" y="2278"/>
                  <a:pt x="4625" y="2282"/>
                </a:cubicBezTo>
                <a:cubicBezTo>
                  <a:pt x="4625" y="2291"/>
                  <a:pt x="4631" y="2294"/>
                  <a:pt x="4634" y="2297"/>
                </a:cubicBezTo>
                <a:cubicBezTo>
                  <a:pt x="4638" y="2300"/>
                  <a:pt x="4639" y="2302"/>
                  <a:pt x="4639" y="2304"/>
                </a:cubicBezTo>
                <a:cubicBezTo>
                  <a:pt x="4639" y="2304"/>
                  <a:pt x="4639" y="2305"/>
                  <a:pt x="4639" y="2305"/>
                </a:cubicBezTo>
                <a:cubicBezTo>
                  <a:pt x="4638" y="2307"/>
                  <a:pt x="4638" y="2308"/>
                  <a:pt x="4638" y="2310"/>
                </a:cubicBezTo>
                <a:cubicBezTo>
                  <a:pt x="4638" y="2314"/>
                  <a:pt x="4641" y="2319"/>
                  <a:pt x="4644" y="2321"/>
                </a:cubicBezTo>
                <a:cubicBezTo>
                  <a:pt x="4647" y="2323"/>
                  <a:pt x="4651" y="2324"/>
                  <a:pt x="4654" y="2324"/>
                </a:cubicBezTo>
                <a:cubicBezTo>
                  <a:pt x="4662" y="2324"/>
                  <a:pt x="4668" y="2322"/>
                  <a:pt x="4672" y="2320"/>
                </a:cubicBezTo>
                <a:cubicBezTo>
                  <a:pt x="4677" y="2317"/>
                  <a:pt x="4678" y="2315"/>
                  <a:pt x="4680" y="2311"/>
                </a:cubicBezTo>
                <a:cubicBezTo>
                  <a:pt x="4687" y="2300"/>
                  <a:pt x="4695" y="2282"/>
                  <a:pt x="4695" y="2271"/>
                </a:cubicBezTo>
                <a:cubicBezTo>
                  <a:pt x="4695" y="2269"/>
                  <a:pt x="4695" y="2268"/>
                  <a:pt x="4694" y="2267"/>
                </a:cubicBezTo>
                <a:cubicBezTo>
                  <a:pt x="4694" y="2263"/>
                  <a:pt x="4689" y="2259"/>
                  <a:pt x="4685" y="2260"/>
                </a:cubicBezTo>
                <a:close/>
                <a:moveTo>
                  <a:pt x="4359" y="1392"/>
                </a:moveTo>
                <a:cubicBezTo>
                  <a:pt x="4357" y="1390"/>
                  <a:pt x="4355" y="1390"/>
                  <a:pt x="4353" y="1390"/>
                </a:cubicBezTo>
                <a:cubicBezTo>
                  <a:pt x="4352" y="1390"/>
                  <a:pt x="4350" y="1391"/>
                  <a:pt x="4349" y="1393"/>
                </a:cubicBezTo>
                <a:cubicBezTo>
                  <a:pt x="4344" y="1400"/>
                  <a:pt x="4341" y="1405"/>
                  <a:pt x="4338" y="1408"/>
                </a:cubicBezTo>
                <a:cubicBezTo>
                  <a:pt x="4338" y="1409"/>
                  <a:pt x="4337" y="1409"/>
                  <a:pt x="4337" y="1409"/>
                </a:cubicBezTo>
                <a:cubicBezTo>
                  <a:pt x="4335" y="1409"/>
                  <a:pt x="4333" y="1407"/>
                  <a:pt x="4329" y="1405"/>
                </a:cubicBezTo>
                <a:cubicBezTo>
                  <a:pt x="4326" y="1404"/>
                  <a:pt x="4323" y="1403"/>
                  <a:pt x="4321" y="1403"/>
                </a:cubicBezTo>
                <a:cubicBezTo>
                  <a:pt x="4313" y="1404"/>
                  <a:pt x="4306" y="1408"/>
                  <a:pt x="4301" y="1412"/>
                </a:cubicBezTo>
                <a:cubicBezTo>
                  <a:pt x="4295" y="1417"/>
                  <a:pt x="4291" y="1422"/>
                  <a:pt x="4291" y="1430"/>
                </a:cubicBezTo>
                <a:cubicBezTo>
                  <a:pt x="4291" y="1431"/>
                  <a:pt x="4291" y="1433"/>
                  <a:pt x="4292" y="1435"/>
                </a:cubicBezTo>
                <a:cubicBezTo>
                  <a:pt x="4295" y="1440"/>
                  <a:pt x="4300" y="1441"/>
                  <a:pt x="4303" y="1441"/>
                </a:cubicBezTo>
                <a:cubicBezTo>
                  <a:pt x="4309" y="1442"/>
                  <a:pt x="4315" y="1441"/>
                  <a:pt x="4320" y="1442"/>
                </a:cubicBezTo>
                <a:cubicBezTo>
                  <a:pt x="4326" y="1443"/>
                  <a:pt x="4328" y="1444"/>
                  <a:pt x="4329" y="1446"/>
                </a:cubicBezTo>
                <a:cubicBezTo>
                  <a:pt x="4331" y="1451"/>
                  <a:pt x="4332" y="1454"/>
                  <a:pt x="4334" y="1457"/>
                </a:cubicBezTo>
                <a:cubicBezTo>
                  <a:pt x="4336" y="1460"/>
                  <a:pt x="4341" y="1463"/>
                  <a:pt x="4345" y="1463"/>
                </a:cubicBezTo>
                <a:cubicBezTo>
                  <a:pt x="4345" y="1463"/>
                  <a:pt x="4345" y="1463"/>
                  <a:pt x="4345" y="1463"/>
                </a:cubicBezTo>
                <a:cubicBezTo>
                  <a:pt x="4348" y="1463"/>
                  <a:pt x="4351" y="1462"/>
                  <a:pt x="4354" y="1461"/>
                </a:cubicBezTo>
                <a:cubicBezTo>
                  <a:pt x="4362" y="1459"/>
                  <a:pt x="4368" y="1454"/>
                  <a:pt x="4373" y="1447"/>
                </a:cubicBezTo>
                <a:cubicBezTo>
                  <a:pt x="4378" y="1441"/>
                  <a:pt x="4381" y="1433"/>
                  <a:pt x="4381" y="1426"/>
                </a:cubicBezTo>
                <a:cubicBezTo>
                  <a:pt x="4381" y="1423"/>
                  <a:pt x="4381" y="1421"/>
                  <a:pt x="4380" y="1419"/>
                </a:cubicBezTo>
                <a:cubicBezTo>
                  <a:pt x="4375" y="1406"/>
                  <a:pt x="4359" y="1392"/>
                  <a:pt x="4359" y="1392"/>
                </a:cubicBezTo>
                <a:close/>
                <a:moveTo>
                  <a:pt x="4720" y="1945"/>
                </a:moveTo>
                <a:cubicBezTo>
                  <a:pt x="4712" y="1935"/>
                  <a:pt x="4706" y="1925"/>
                  <a:pt x="4707" y="1922"/>
                </a:cubicBezTo>
                <a:cubicBezTo>
                  <a:pt x="4707" y="1922"/>
                  <a:pt x="4707" y="1922"/>
                  <a:pt x="4707" y="1922"/>
                </a:cubicBezTo>
                <a:cubicBezTo>
                  <a:pt x="4707" y="1922"/>
                  <a:pt x="4707" y="1922"/>
                  <a:pt x="4707" y="1922"/>
                </a:cubicBezTo>
                <a:cubicBezTo>
                  <a:pt x="4707" y="1921"/>
                  <a:pt x="4707" y="1921"/>
                  <a:pt x="4707" y="1920"/>
                </a:cubicBezTo>
                <a:cubicBezTo>
                  <a:pt x="4707" y="1915"/>
                  <a:pt x="4704" y="1911"/>
                  <a:pt x="4701" y="1908"/>
                </a:cubicBezTo>
                <a:cubicBezTo>
                  <a:pt x="4692" y="1901"/>
                  <a:pt x="4679" y="1899"/>
                  <a:pt x="4673" y="1893"/>
                </a:cubicBezTo>
                <a:cubicBezTo>
                  <a:pt x="4669" y="1890"/>
                  <a:pt x="4666" y="1881"/>
                  <a:pt x="4664" y="1870"/>
                </a:cubicBezTo>
                <a:cubicBezTo>
                  <a:pt x="4661" y="1859"/>
                  <a:pt x="4660" y="1847"/>
                  <a:pt x="4656" y="1837"/>
                </a:cubicBezTo>
                <a:cubicBezTo>
                  <a:pt x="4649" y="1817"/>
                  <a:pt x="4636" y="1805"/>
                  <a:pt x="4624" y="1789"/>
                </a:cubicBezTo>
                <a:cubicBezTo>
                  <a:pt x="4619" y="1783"/>
                  <a:pt x="4615" y="1771"/>
                  <a:pt x="4612" y="1760"/>
                </a:cubicBezTo>
                <a:cubicBezTo>
                  <a:pt x="4610" y="1755"/>
                  <a:pt x="4608" y="1750"/>
                  <a:pt x="4607" y="1747"/>
                </a:cubicBezTo>
                <a:cubicBezTo>
                  <a:pt x="4606" y="1745"/>
                  <a:pt x="4606" y="1743"/>
                  <a:pt x="4605" y="1742"/>
                </a:cubicBezTo>
                <a:cubicBezTo>
                  <a:pt x="4604" y="1741"/>
                  <a:pt x="4604" y="1740"/>
                  <a:pt x="4602" y="1738"/>
                </a:cubicBezTo>
                <a:cubicBezTo>
                  <a:pt x="4609" y="1735"/>
                  <a:pt x="4612" y="1728"/>
                  <a:pt x="4616" y="1722"/>
                </a:cubicBezTo>
                <a:cubicBezTo>
                  <a:pt x="4620" y="1714"/>
                  <a:pt x="4624" y="1705"/>
                  <a:pt x="4625" y="1703"/>
                </a:cubicBezTo>
                <a:cubicBezTo>
                  <a:pt x="4626" y="1702"/>
                  <a:pt x="4634" y="1698"/>
                  <a:pt x="4640" y="1699"/>
                </a:cubicBezTo>
                <a:cubicBezTo>
                  <a:pt x="4643" y="1699"/>
                  <a:pt x="4645" y="1699"/>
                  <a:pt x="4646" y="1700"/>
                </a:cubicBezTo>
                <a:cubicBezTo>
                  <a:pt x="4647" y="1701"/>
                  <a:pt x="4647" y="1701"/>
                  <a:pt x="4647" y="1702"/>
                </a:cubicBezTo>
                <a:cubicBezTo>
                  <a:pt x="4650" y="1717"/>
                  <a:pt x="4659" y="1732"/>
                  <a:pt x="4675" y="1742"/>
                </a:cubicBezTo>
                <a:cubicBezTo>
                  <a:pt x="4686" y="1748"/>
                  <a:pt x="4698" y="1755"/>
                  <a:pt x="4707" y="1756"/>
                </a:cubicBezTo>
                <a:cubicBezTo>
                  <a:pt x="4711" y="1756"/>
                  <a:pt x="4717" y="1753"/>
                  <a:pt x="4718" y="1747"/>
                </a:cubicBezTo>
                <a:cubicBezTo>
                  <a:pt x="4718" y="1746"/>
                  <a:pt x="4718" y="1745"/>
                  <a:pt x="4718" y="1745"/>
                </a:cubicBezTo>
                <a:cubicBezTo>
                  <a:pt x="4718" y="1738"/>
                  <a:pt x="4716" y="1730"/>
                  <a:pt x="4712" y="1721"/>
                </a:cubicBezTo>
                <a:cubicBezTo>
                  <a:pt x="4709" y="1713"/>
                  <a:pt x="4705" y="1705"/>
                  <a:pt x="4697" y="1701"/>
                </a:cubicBezTo>
                <a:cubicBezTo>
                  <a:pt x="4694" y="1700"/>
                  <a:pt x="4687" y="1693"/>
                  <a:pt x="4682" y="1685"/>
                </a:cubicBezTo>
                <a:cubicBezTo>
                  <a:pt x="4677" y="1678"/>
                  <a:pt x="4673" y="1669"/>
                  <a:pt x="4674" y="1667"/>
                </a:cubicBezTo>
                <a:cubicBezTo>
                  <a:pt x="4674" y="1658"/>
                  <a:pt x="4667" y="1653"/>
                  <a:pt x="4662" y="1650"/>
                </a:cubicBezTo>
                <a:cubicBezTo>
                  <a:pt x="4657" y="1647"/>
                  <a:pt x="4652" y="1644"/>
                  <a:pt x="4650" y="1642"/>
                </a:cubicBezTo>
                <a:cubicBezTo>
                  <a:pt x="4644" y="1637"/>
                  <a:pt x="4637" y="1613"/>
                  <a:pt x="4615" y="1608"/>
                </a:cubicBezTo>
                <a:cubicBezTo>
                  <a:pt x="4598" y="1604"/>
                  <a:pt x="4594" y="1597"/>
                  <a:pt x="4574" y="1585"/>
                </a:cubicBezTo>
                <a:cubicBezTo>
                  <a:pt x="4561" y="1577"/>
                  <a:pt x="4542" y="1575"/>
                  <a:pt x="4526" y="1575"/>
                </a:cubicBezTo>
                <a:cubicBezTo>
                  <a:pt x="4520" y="1575"/>
                  <a:pt x="4515" y="1575"/>
                  <a:pt x="4510" y="1576"/>
                </a:cubicBezTo>
                <a:cubicBezTo>
                  <a:pt x="4508" y="1577"/>
                  <a:pt x="4506" y="1577"/>
                  <a:pt x="4504" y="1578"/>
                </a:cubicBezTo>
                <a:cubicBezTo>
                  <a:pt x="4503" y="1579"/>
                  <a:pt x="4503" y="1579"/>
                  <a:pt x="4502" y="1579"/>
                </a:cubicBezTo>
                <a:cubicBezTo>
                  <a:pt x="4500" y="1578"/>
                  <a:pt x="4497" y="1576"/>
                  <a:pt x="4493" y="1574"/>
                </a:cubicBezTo>
                <a:cubicBezTo>
                  <a:pt x="4484" y="1571"/>
                  <a:pt x="4477" y="1571"/>
                  <a:pt x="4472" y="1570"/>
                </a:cubicBezTo>
                <a:cubicBezTo>
                  <a:pt x="4470" y="1570"/>
                  <a:pt x="4469" y="1570"/>
                  <a:pt x="4468" y="1569"/>
                </a:cubicBezTo>
                <a:cubicBezTo>
                  <a:pt x="4468" y="1569"/>
                  <a:pt x="4468" y="1569"/>
                  <a:pt x="4467" y="1568"/>
                </a:cubicBezTo>
                <a:cubicBezTo>
                  <a:pt x="4465" y="1561"/>
                  <a:pt x="4460" y="1555"/>
                  <a:pt x="4451" y="1555"/>
                </a:cubicBezTo>
                <a:cubicBezTo>
                  <a:pt x="4444" y="1555"/>
                  <a:pt x="4439" y="1559"/>
                  <a:pt x="4433" y="1566"/>
                </a:cubicBezTo>
                <a:cubicBezTo>
                  <a:pt x="4431" y="1568"/>
                  <a:pt x="4429" y="1570"/>
                  <a:pt x="4427" y="1572"/>
                </a:cubicBezTo>
                <a:cubicBezTo>
                  <a:pt x="4426" y="1574"/>
                  <a:pt x="4424" y="1576"/>
                  <a:pt x="4424" y="1580"/>
                </a:cubicBezTo>
                <a:cubicBezTo>
                  <a:pt x="4424" y="1583"/>
                  <a:pt x="4425" y="1585"/>
                  <a:pt x="4427" y="1587"/>
                </a:cubicBezTo>
                <a:cubicBezTo>
                  <a:pt x="4431" y="1590"/>
                  <a:pt x="4435" y="1590"/>
                  <a:pt x="4444" y="1592"/>
                </a:cubicBezTo>
                <a:cubicBezTo>
                  <a:pt x="4451" y="1594"/>
                  <a:pt x="4457" y="1595"/>
                  <a:pt x="4460" y="1596"/>
                </a:cubicBezTo>
                <a:cubicBezTo>
                  <a:pt x="4460" y="1596"/>
                  <a:pt x="4460" y="1596"/>
                  <a:pt x="4460" y="1596"/>
                </a:cubicBezTo>
                <a:cubicBezTo>
                  <a:pt x="4459" y="1597"/>
                  <a:pt x="4459" y="1597"/>
                  <a:pt x="4458" y="1598"/>
                </a:cubicBezTo>
                <a:cubicBezTo>
                  <a:pt x="4452" y="1607"/>
                  <a:pt x="4447" y="1617"/>
                  <a:pt x="4446" y="1625"/>
                </a:cubicBezTo>
                <a:cubicBezTo>
                  <a:pt x="4446" y="1629"/>
                  <a:pt x="4449" y="1636"/>
                  <a:pt x="4455" y="1637"/>
                </a:cubicBezTo>
                <a:cubicBezTo>
                  <a:pt x="4456" y="1637"/>
                  <a:pt x="4457" y="1637"/>
                  <a:pt x="4459" y="1637"/>
                </a:cubicBezTo>
                <a:cubicBezTo>
                  <a:pt x="4466" y="1637"/>
                  <a:pt x="4476" y="1634"/>
                  <a:pt x="4482" y="1634"/>
                </a:cubicBezTo>
                <a:cubicBezTo>
                  <a:pt x="4482" y="1634"/>
                  <a:pt x="4482" y="1634"/>
                  <a:pt x="4482" y="1634"/>
                </a:cubicBezTo>
                <a:cubicBezTo>
                  <a:pt x="4482" y="1635"/>
                  <a:pt x="4482" y="1637"/>
                  <a:pt x="4483" y="1639"/>
                </a:cubicBezTo>
                <a:cubicBezTo>
                  <a:pt x="4485" y="1642"/>
                  <a:pt x="4488" y="1644"/>
                  <a:pt x="4492" y="1645"/>
                </a:cubicBezTo>
                <a:cubicBezTo>
                  <a:pt x="4495" y="1646"/>
                  <a:pt x="4499" y="1647"/>
                  <a:pt x="4507" y="1648"/>
                </a:cubicBezTo>
                <a:cubicBezTo>
                  <a:pt x="4530" y="1653"/>
                  <a:pt x="4531" y="1660"/>
                  <a:pt x="4537" y="1667"/>
                </a:cubicBezTo>
                <a:cubicBezTo>
                  <a:pt x="4539" y="1669"/>
                  <a:pt x="4542" y="1673"/>
                  <a:pt x="4545" y="1677"/>
                </a:cubicBezTo>
                <a:cubicBezTo>
                  <a:pt x="4546" y="1678"/>
                  <a:pt x="4547" y="1680"/>
                  <a:pt x="4547" y="1682"/>
                </a:cubicBezTo>
                <a:cubicBezTo>
                  <a:pt x="4543" y="1683"/>
                  <a:pt x="4540" y="1685"/>
                  <a:pt x="4537" y="1688"/>
                </a:cubicBezTo>
                <a:cubicBezTo>
                  <a:pt x="4533" y="1691"/>
                  <a:pt x="4530" y="1695"/>
                  <a:pt x="4529" y="1701"/>
                </a:cubicBezTo>
                <a:cubicBezTo>
                  <a:pt x="4529" y="1705"/>
                  <a:pt x="4533" y="1710"/>
                  <a:pt x="4537" y="1710"/>
                </a:cubicBezTo>
                <a:cubicBezTo>
                  <a:pt x="4539" y="1710"/>
                  <a:pt x="4540" y="1710"/>
                  <a:pt x="4541" y="1710"/>
                </a:cubicBezTo>
                <a:cubicBezTo>
                  <a:pt x="4549" y="1710"/>
                  <a:pt x="4559" y="1708"/>
                  <a:pt x="4564" y="1708"/>
                </a:cubicBezTo>
                <a:cubicBezTo>
                  <a:pt x="4564" y="1708"/>
                  <a:pt x="4564" y="1708"/>
                  <a:pt x="4564" y="1708"/>
                </a:cubicBezTo>
                <a:cubicBezTo>
                  <a:pt x="4565" y="1712"/>
                  <a:pt x="4568" y="1718"/>
                  <a:pt x="4572" y="1724"/>
                </a:cubicBezTo>
                <a:cubicBezTo>
                  <a:pt x="4577" y="1731"/>
                  <a:pt x="4582" y="1739"/>
                  <a:pt x="4591" y="1741"/>
                </a:cubicBezTo>
                <a:cubicBezTo>
                  <a:pt x="4590" y="1742"/>
                  <a:pt x="4590" y="1744"/>
                  <a:pt x="4589" y="1746"/>
                </a:cubicBezTo>
                <a:cubicBezTo>
                  <a:pt x="4585" y="1756"/>
                  <a:pt x="4581" y="1772"/>
                  <a:pt x="4581" y="1787"/>
                </a:cubicBezTo>
                <a:cubicBezTo>
                  <a:pt x="4582" y="1794"/>
                  <a:pt x="4582" y="1800"/>
                  <a:pt x="4586" y="1806"/>
                </a:cubicBezTo>
                <a:cubicBezTo>
                  <a:pt x="4587" y="1808"/>
                  <a:pt x="4588" y="1810"/>
                  <a:pt x="4588" y="1814"/>
                </a:cubicBezTo>
                <a:cubicBezTo>
                  <a:pt x="4588" y="1825"/>
                  <a:pt x="4580" y="1844"/>
                  <a:pt x="4575" y="1857"/>
                </a:cubicBezTo>
                <a:cubicBezTo>
                  <a:pt x="4575" y="1859"/>
                  <a:pt x="4574" y="1860"/>
                  <a:pt x="4574" y="1860"/>
                </a:cubicBezTo>
                <a:cubicBezTo>
                  <a:pt x="4574" y="1860"/>
                  <a:pt x="4573" y="1860"/>
                  <a:pt x="4572" y="1859"/>
                </a:cubicBezTo>
                <a:cubicBezTo>
                  <a:pt x="4567" y="1856"/>
                  <a:pt x="4559" y="1848"/>
                  <a:pt x="4552" y="1843"/>
                </a:cubicBezTo>
                <a:cubicBezTo>
                  <a:pt x="4538" y="1833"/>
                  <a:pt x="4522" y="1827"/>
                  <a:pt x="4515" y="1819"/>
                </a:cubicBezTo>
                <a:cubicBezTo>
                  <a:pt x="4515" y="1818"/>
                  <a:pt x="4515" y="1818"/>
                  <a:pt x="4515" y="1817"/>
                </a:cubicBezTo>
                <a:cubicBezTo>
                  <a:pt x="4514" y="1813"/>
                  <a:pt x="4517" y="1807"/>
                  <a:pt x="4520" y="1800"/>
                </a:cubicBezTo>
                <a:cubicBezTo>
                  <a:pt x="4523" y="1793"/>
                  <a:pt x="4526" y="1786"/>
                  <a:pt x="4526" y="1779"/>
                </a:cubicBezTo>
                <a:cubicBezTo>
                  <a:pt x="4526" y="1776"/>
                  <a:pt x="4526" y="1774"/>
                  <a:pt x="4524" y="1771"/>
                </a:cubicBezTo>
                <a:cubicBezTo>
                  <a:pt x="4519" y="1763"/>
                  <a:pt x="4511" y="1763"/>
                  <a:pt x="4504" y="1763"/>
                </a:cubicBezTo>
                <a:cubicBezTo>
                  <a:pt x="4497" y="1763"/>
                  <a:pt x="4491" y="1764"/>
                  <a:pt x="4485" y="1765"/>
                </a:cubicBezTo>
                <a:cubicBezTo>
                  <a:pt x="4482" y="1765"/>
                  <a:pt x="4480" y="1766"/>
                  <a:pt x="4478" y="1766"/>
                </a:cubicBezTo>
                <a:cubicBezTo>
                  <a:pt x="4478" y="1766"/>
                  <a:pt x="4477" y="1766"/>
                  <a:pt x="4477" y="1766"/>
                </a:cubicBezTo>
                <a:cubicBezTo>
                  <a:pt x="4476" y="1765"/>
                  <a:pt x="4474" y="1762"/>
                  <a:pt x="4471" y="1760"/>
                </a:cubicBezTo>
                <a:cubicBezTo>
                  <a:pt x="4468" y="1756"/>
                  <a:pt x="4464" y="1752"/>
                  <a:pt x="4457" y="1752"/>
                </a:cubicBezTo>
                <a:cubicBezTo>
                  <a:pt x="4452" y="1752"/>
                  <a:pt x="4449" y="1755"/>
                  <a:pt x="4448" y="1758"/>
                </a:cubicBezTo>
                <a:cubicBezTo>
                  <a:pt x="4447" y="1761"/>
                  <a:pt x="4446" y="1765"/>
                  <a:pt x="4445" y="1769"/>
                </a:cubicBezTo>
                <a:cubicBezTo>
                  <a:pt x="4443" y="1766"/>
                  <a:pt x="4441" y="1763"/>
                  <a:pt x="4438" y="1760"/>
                </a:cubicBezTo>
                <a:cubicBezTo>
                  <a:pt x="4436" y="1758"/>
                  <a:pt x="4435" y="1757"/>
                  <a:pt x="4434" y="1756"/>
                </a:cubicBezTo>
                <a:cubicBezTo>
                  <a:pt x="4433" y="1755"/>
                  <a:pt x="4432" y="1754"/>
                  <a:pt x="4428" y="1753"/>
                </a:cubicBezTo>
                <a:cubicBezTo>
                  <a:pt x="4424" y="1753"/>
                  <a:pt x="4422" y="1757"/>
                  <a:pt x="4422" y="1758"/>
                </a:cubicBezTo>
                <a:cubicBezTo>
                  <a:pt x="4421" y="1760"/>
                  <a:pt x="4421" y="1761"/>
                  <a:pt x="4421" y="1762"/>
                </a:cubicBezTo>
                <a:cubicBezTo>
                  <a:pt x="4421" y="1764"/>
                  <a:pt x="4422" y="1767"/>
                  <a:pt x="4422" y="1769"/>
                </a:cubicBezTo>
                <a:cubicBezTo>
                  <a:pt x="4422" y="1774"/>
                  <a:pt x="4421" y="1779"/>
                  <a:pt x="4418" y="1782"/>
                </a:cubicBezTo>
                <a:cubicBezTo>
                  <a:pt x="4413" y="1788"/>
                  <a:pt x="4410" y="1791"/>
                  <a:pt x="4409" y="1795"/>
                </a:cubicBezTo>
                <a:cubicBezTo>
                  <a:pt x="4407" y="1798"/>
                  <a:pt x="4407" y="1800"/>
                  <a:pt x="4405" y="1808"/>
                </a:cubicBezTo>
                <a:cubicBezTo>
                  <a:pt x="4404" y="1810"/>
                  <a:pt x="4403" y="1811"/>
                  <a:pt x="4403" y="1811"/>
                </a:cubicBezTo>
                <a:cubicBezTo>
                  <a:pt x="4402" y="1812"/>
                  <a:pt x="4402" y="1812"/>
                  <a:pt x="4402" y="1812"/>
                </a:cubicBezTo>
                <a:cubicBezTo>
                  <a:pt x="4402" y="1812"/>
                  <a:pt x="4402" y="1812"/>
                  <a:pt x="4402" y="1812"/>
                </a:cubicBezTo>
                <a:cubicBezTo>
                  <a:pt x="4401" y="1812"/>
                  <a:pt x="4395" y="1808"/>
                  <a:pt x="4389" y="1800"/>
                </a:cubicBezTo>
                <a:cubicBezTo>
                  <a:pt x="4384" y="1793"/>
                  <a:pt x="4379" y="1790"/>
                  <a:pt x="4373" y="1790"/>
                </a:cubicBezTo>
                <a:cubicBezTo>
                  <a:pt x="4363" y="1790"/>
                  <a:pt x="4359" y="1797"/>
                  <a:pt x="4356" y="1798"/>
                </a:cubicBezTo>
                <a:cubicBezTo>
                  <a:pt x="4349" y="1803"/>
                  <a:pt x="4346" y="1811"/>
                  <a:pt x="4343" y="1818"/>
                </a:cubicBezTo>
                <a:cubicBezTo>
                  <a:pt x="4340" y="1826"/>
                  <a:pt x="4337" y="1834"/>
                  <a:pt x="4337" y="1835"/>
                </a:cubicBezTo>
                <a:cubicBezTo>
                  <a:pt x="4337" y="1835"/>
                  <a:pt x="4337" y="1835"/>
                  <a:pt x="4337" y="1835"/>
                </a:cubicBezTo>
                <a:cubicBezTo>
                  <a:pt x="4335" y="1837"/>
                  <a:pt x="4328" y="1840"/>
                  <a:pt x="4321" y="1843"/>
                </a:cubicBezTo>
                <a:cubicBezTo>
                  <a:pt x="4314" y="1847"/>
                  <a:pt x="4306" y="1850"/>
                  <a:pt x="4301" y="1855"/>
                </a:cubicBezTo>
                <a:cubicBezTo>
                  <a:pt x="4297" y="1861"/>
                  <a:pt x="4295" y="1869"/>
                  <a:pt x="4293" y="1877"/>
                </a:cubicBezTo>
                <a:cubicBezTo>
                  <a:pt x="4292" y="1883"/>
                  <a:pt x="4292" y="1889"/>
                  <a:pt x="4291" y="1893"/>
                </a:cubicBezTo>
                <a:cubicBezTo>
                  <a:pt x="4289" y="1894"/>
                  <a:pt x="4284" y="1894"/>
                  <a:pt x="4279" y="1895"/>
                </a:cubicBezTo>
                <a:cubicBezTo>
                  <a:pt x="4272" y="1896"/>
                  <a:pt x="4265" y="1897"/>
                  <a:pt x="4259" y="1902"/>
                </a:cubicBezTo>
                <a:cubicBezTo>
                  <a:pt x="4257" y="1904"/>
                  <a:pt x="4254" y="1904"/>
                  <a:pt x="4250" y="1904"/>
                </a:cubicBezTo>
                <a:cubicBezTo>
                  <a:pt x="4244" y="1904"/>
                  <a:pt x="4238" y="1903"/>
                  <a:pt x="4233" y="1903"/>
                </a:cubicBezTo>
                <a:cubicBezTo>
                  <a:pt x="4227" y="1903"/>
                  <a:pt x="4224" y="1906"/>
                  <a:pt x="4219" y="1909"/>
                </a:cubicBezTo>
                <a:cubicBezTo>
                  <a:pt x="4206" y="1917"/>
                  <a:pt x="4188" y="1935"/>
                  <a:pt x="4181" y="1940"/>
                </a:cubicBezTo>
                <a:cubicBezTo>
                  <a:pt x="4172" y="1947"/>
                  <a:pt x="4171" y="1959"/>
                  <a:pt x="4170" y="1970"/>
                </a:cubicBezTo>
                <a:cubicBezTo>
                  <a:pt x="4170" y="1977"/>
                  <a:pt x="4171" y="1984"/>
                  <a:pt x="4175" y="1990"/>
                </a:cubicBezTo>
                <a:cubicBezTo>
                  <a:pt x="4178" y="1994"/>
                  <a:pt x="4184" y="2005"/>
                  <a:pt x="4184" y="2009"/>
                </a:cubicBezTo>
                <a:cubicBezTo>
                  <a:pt x="4178" y="2014"/>
                  <a:pt x="4177" y="2020"/>
                  <a:pt x="4177" y="2028"/>
                </a:cubicBezTo>
                <a:cubicBezTo>
                  <a:pt x="4177" y="2038"/>
                  <a:pt x="4180" y="2049"/>
                  <a:pt x="4188" y="2059"/>
                </a:cubicBezTo>
                <a:cubicBezTo>
                  <a:pt x="4198" y="2071"/>
                  <a:pt x="4198" y="2074"/>
                  <a:pt x="4198" y="2078"/>
                </a:cubicBezTo>
                <a:cubicBezTo>
                  <a:pt x="4198" y="2079"/>
                  <a:pt x="4198" y="2081"/>
                  <a:pt x="4198" y="2082"/>
                </a:cubicBezTo>
                <a:cubicBezTo>
                  <a:pt x="4198" y="2084"/>
                  <a:pt x="4198" y="2085"/>
                  <a:pt x="4198" y="2087"/>
                </a:cubicBezTo>
                <a:cubicBezTo>
                  <a:pt x="4199" y="2093"/>
                  <a:pt x="4202" y="2097"/>
                  <a:pt x="4205" y="2101"/>
                </a:cubicBezTo>
                <a:cubicBezTo>
                  <a:pt x="4208" y="2105"/>
                  <a:pt x="4212" y="2109"/>
                  <a:pt x="4216" y="2116"/>
                </a:cubicBezTo>
                <a:cubicBezTo>
                  <a:pt x="4217" y="2117"/>
                  <a:pt x="4217" y="2118"/>
                  <a:pt x="4217" y="2119"/>
                </a:cubicBezTo>
                <a:cubicBezTo>
                  <a:pt x="4218" y="2121"/>
                  <a:pt x="4214" y="2126"/>
                  <a:pt x="4209" y="2130"/>
                </a:cubicBezTo>
                <a:cubicBezTo>
                  <a:pt x="4204" y="2135"/>
                  <a:pt x="4198" y="2139"/>
                  <a:pt x="4195" y="2145"/>
                </a:cubicBezTo>
                <a:cubicBezTo>
                  <a:pt x="4194" y="2147"/>
                  <a:pt x="4194" y="2149"/>
                  <a:pt x="4194" y="2151"/>
                </a:cubicBezTo>
                <a:cubicBezTo>
                  <a:pt x="4194" y="2165"/>
                  <a:pt x="4206" y="2175"/>
                  <a:pt x="4212" y="2182"/>
                </a:cubicBezTo>
                <a:cubicBezTo>
                  <a:pt x="4217" y="2186"/>
                  <a:pt x="4223" y="2188"/>
                  <a:pt x="4229" y="2188"/>
                </a:cubicBezTo>
                <a:cubicBezTo>
                  <a:pt x="4239" y="2188"/>
                  <a:pt x="4249" y="2185"/>
                  <a:pt x="4256" y="2182"/>
                </a:cubicBezTo>
                <a:cubicBezTo>
                  <a:pt x="4262" y="2179"/>
                  <a:pt x="4269" y="2175"/>
                  <a:pt x="4274" y="2171"/>
                </a:cubicBezTo>
                <a:cubicBezTo>
                  <a:pt x="4279" y="2167"/>
                  <a:pt x="4284" y="2164"/>
                  <a:pt x="4285" y="2164"/>
                </a:cubicBezTo>
                <a:cubicBezTo>
                  <a:pt x="4288" y="2164"/>
                  <a:pt x="4299" y="2163"/>
                  <a:pt x="4308" y="2162"/>
                </a:cubicBezTo>
                <a:cubicBezTo>
                  <a:pt x="4318" y="2162"/>
                  <a:pt x="4326" y="2162"/>
                  <a:pt x="4326" y="2162"/>
                </a:cubicBezTo>
                <a:cubicBezTo>
                  <a:pt x="4329" y="2161"/>
                  <a:pt x="4331" y="2160"/>
                  <a:pt x="4332" y="2158"/>
                </a:cubicBezTo>
                <a:cubicBezTo>
                  <a:pt x="4332" y="2158"/>
                  <a:pt x="4344" y="2136"/>
                  <a:pt x="4352" y="2125"/>
                </a:cubicBezTo>
                <a:cubicBezTo>
                  <a:pt x="4353" y="2123"/>
                  <a:pt x="4356" y="2122"/>
                  <a:pt x="4361" y="2122"/>
                </a:cubicBezTo>
                <a:cubicBezTo>
                  <a:pt x="4366" y="2122"/>
                  <a:pt x="4370" y="2123"/>
                  <a:pt x="4374" y="2124"/>
                </a:cubicBezTo>
                <a:cubicBezTo>
                  <a:pt x="4378" y="2125"/>
                  <a:pt x="4380" y="2126"/>
                  <a:pt x="4380" y="2126"/>
                </a:cubicBezTo>
                <a:cubicBezTo>
                  <a:pt x="4382" y="2127"/>
                  <a:pt x="4385" y="2126"/>
                  <a:pt x="4386" y="2125"/>
                </a:cubicBezTo>
                <a:cubicBezTo>
                  <a:pt x="4386" y="2125"/>
                  <a:pt x="4387" y="2125"/>
                  <a:pt x="4388" y="2124"/>
                </a:cubicBezTo>
                <a:cubicBezTo>
                  <a:pt x="4392" y="2121"/>
                  <a:pt x="4403" y="2115"/>
                  <a:pt x="4424" y="2110"/>
                </a:cubicBezTo>
                <a:cubicBezTo>
                  <a:pt x="4430" y="2109"/>
                  <a:pt x="4434" y="2108"/>
                  <a:pt x="4436" y="2108"/>
                </a:cubicBezTo>
                <a:cubicBezTo>
                  <a:pt x="4438" y="2108"/>
                  <a:pt x="4438" y="2108"/>
                  <a:pt x="4438" y="2108"/>
                </a:cubicBezTo>
                <a:cubicBezTo>
                  <a:pt x="4438" y="2108"/>
                  <a:pt x="4439" y="2108"/>
                  <a:pt x="4439" y="2109"/>
                </a:cubicBezTo>
                <a:cubicBezTo>
                  <a:pt x="4439" y="2110"/>
                  <a:pt x="4440" y="2118"/>
                  <a:pt x="4449" y="2121"/>
                </a:cubicBezTo>
                <a:cubicBezTo>
                  <a:pt x="4461" y="2126"/>
                  <a:pt x="4475" y="2129"/>
                  <a:pt x="4481" y="2135"/>
                </a:cubicBezTo>
                <a:cubicBezTo>
                  <a:pt x="4482" y="2136"/>
                  <a:pt x="4483" y="2137"/>
                  <a:pt x="4483" y="2140"/>
                </a:cubicBezTo>
                <a:cubicBezTo>
                  <a:pt x="4483" y="2146"/>
                  <a:pt x="4479" y="2155"/>
                  <a:pt x="4478" y="2161"/>
                </a:cubicBezTo>
                <a:cubicBezTo>
                  <a:pt x="4478" y="2162"/>
                  <a:pt x="4478" y="2162"/>
                  <a:pt x="4478" y="2163"/>
                </a:cubicBezTo>
                <a:cubicBezTo>
                  <a:pt x="4478" y="2167"/>
                  <a:pt x="4481" y="2171"/>
                  <a:pt x="4484" y="2172"/>
                </a:cubicBezTo>
                <a:cubicBezTo>
                  <a:pt x="4486" y="2173"/>
                  <a:pt x="4489" y="2173"/>
                  <a:pt x="4491" y="2173"/>
                </a:cubicBezTo>
                <a:cubicBezTo>
                  <a:pt x="4495" y="2173"/>
                  <a:pt x="4500" y="2172"/>
                  <a:pt x="4503" y="2171"/>
                </a:cubicBezTo>
                <a:cubicBezTo>
                  <a:pt x="4507" y="2169"/>
                  <a:pt x="4511" y="2167"/>
                  <a:pt x="4513" y="2161"/>
                </a:cubicBezTo>
                <a:cubicBezTo>
                  <a:pt x="4513" y="2157"/>
                  <a:pt x="4517" y="2151"/>
                  <a:pt x="4526" y="2144"/>
                </a:cubicBezTo>
                <a:cubicBezTo>
                  <a:pt x="4526" y="2147"/>
                  <a:pt x="4525" y="2149"/>
                  <a:pt x="4525" y="2152"/>
                </a:cubicBezTo>
                <a:cubicBezTo>
                  <a:pt x="4525" y="2156"/>
                  <a:pt x="4526" y="2160"/>
                  <a:pt x="4527" y="2165"/>
                </a:cubicBezTo>
                <a:cubicBezTo>
                  <a:pt x="4528" y="2166"/>
                  <a:pt x="4529" y="2168"/>
                  <a:pt x="4530" y="2169"/>
                </a:cubicBezTo>
                <a:cubicBezTo>
                  <a:pt x="4531" y="2171"/>
                  <a:pt x="4534" y="2172"/>
                  <a:pt x="4536" y="2172"/>
                </a:cubicBezTo>
                <a:cubicBezTo>
                  <a:pt x="4539" y="2172"/>
                  <a:pt x="4541" y="2171"/>
                  <a:pt x="4542" y="2170"/>
                </a:cubicBezTo>
                <a:cubicBezTo>
                  <a:pt x="4543" y="2172"/>
                  <a:pt x="4544" y="2173"/>
                  <a:pt x="4544" y="2174"/>
                </a:cubicBezTo>
                <a:cubicBezTo>
                  <a:pt x="4546" y="2179"/>
                  <a:pt x="4549" y="2180"/>
                  <a:pt x="4550" y="2181"/>
                </a:cubicBezTo>
                <a:cubicBezTo>
                  <a:pt x="4553" y="2183"/>
                  <a:pt x="4556" y="2184"/>
                  <a:pt x="4558" y="2186"/>
                </a:cubicBezTo>
                <a:cubicBezTo>
                  <a:pt x="4560" y="2188"/>
                  <a:pt x="4561" y="2190"/>
                  <a:pt x="4561" y="2193"/>
                </a:cubicBezTo>
                <a:cubicBezTo>
                  <a:pt x="4561" y="2201"/>
                  <a:pt x="4561" y="2207"/>
                  <a:pt x="4562" y="2212"/>
                </a:cubicBezTo>
                <a:cubicBezTo>
                  <a:pt x="4562" y="2216"/>
                  <a:pt x="4563" y="2221"/>
                  <a:pt x="4567" y="2225"/>
                </a:cubicBezTo>
                <a:cubicBezTo>
                  <a:pt x="4571" y="2227"/>
                  <a:pt x="4573" y="2227"/>
                  <a:pt x="4576" y="2228"/>
                </a:cubicBezTo>
                <a:cubicBezTo>
                  <a:pt x="4584" y="2229"/>
                  <a:pt x="4593" y="2230"/>
                  <a:pt x="4598" y="2240"/>
                </a:cubicBezTo>
                <a:cubicBezTo>
                  <a:pt x="4601" y="2247"/>
                  <a:pt x="4604" y="2251"/>
                  <a:pt x="4611" y="2252"/>
                </a:cubicBezTo>
                <a:cubicBezTo>
                  <a:pt x="4618" y="2251"/>
                  <a:pt x="4621" y="2247"/>
                  <a:pt x="4623" y="2244"/>
                </a:cubicBezTo>
                <a:cubicBezTo>
                  <a:pt x="4625" y="2241"/>
                  <a:pt x="4627" y="2238"/>
                  <a:pt x="4628" y="2236"/>
                </a:cubicBezTo>
                <a:cubicBezTo>
                  <a:pt x="4628" y="2236"/>
                  <a:pt x="4628" y="2236"/>
                  <a:pt x="4628" y="2236"/>
                </a:cubicBezTo>
                <a:cubicBezTo>
                  <a:pt x="4632" y="2235"/>
                  <a:pt x="4643" y="2242"/>
                  <a:pt x="4645" y="2245"/>
                </a:cubicBezTo>
                <a:cubicBezTo>
                  <a:pt x="4647" y="2247"/>
                  <a:pt x="4650" y="2248"/>
                  <a:pt x="4653" y="2248"/>
                </a:cubicBezTo>
                <a:cubicBezTo>
                  <a:pt x="4660" y="2247"/>
                  <a:pt x="4664" y="2243"/>
                  <a:pt x="4670" y="2239"/>
                </a:cubicBezTo>
                <a:cubicBezTo>
                  <a:pt x="4675" y="2235"/>
                  <a:pt x="4682" y="2231"/>
                  <a:pt x="4689" y="2229"/>
                </a:cubicBezTo>
                <a:cubicBezTo>
                  <a:pt x="4698" y="2226"/>
                  <a:pt x="4702" y="2225"/>
                  <a:pt x="4706" y="2223"/>
                </a:cubicBezTo>
                <a:cubicBezTo>
                  <a:pt x="4710" y="2220"/>
                  <a:pt x="4711" y="2216"/>
                  <a:pt x="4713" y="2213"/>
                </a:cubicBezTo>
                <a:cubicBezTo>
                  <a:pt x="4719" y="2202"/>
                  <a:pt x="4723" y="2179"/>
                  <a:pt x="4733" y="2163"/>
                </a:cubicBezTo>
                <a:cubicBezTo>
                  <a:pt x="4744" y="2145"/>
                  <a:pt x="4759" y="2114"/>
                  <a:pt x="4760" y="2087"/>
                </a:cubicBezTo>
                <a:cubicBezTo>
                  <a:pt x="4759" y="2063"/>
                  <a:pt x="4759" y="2009"/>
                  <a:pt x="4744" y="1981"/>
                </a:cubicBezTo>
                <a:cubicBezTo>
                  <a:pt x="4737" y="1969"/>
                  <a:pt x="4727" y="1956"/>
                  <a:pt x="4720" y="1945"/>
                </a:cubicBezTo>
                <a:close/>
                <a:moveTo>
                  <a:pt x="4325" y="1745"/>
                </a:moveTo>
                <a:cubicBezTo>
                  <a:pt x="4328" y="1747"/>
                  <a:pt x="4331" y="1748"/>
                  <a:pt x="4333" y="1748"/>
                </a:cubicBezTo>
                <a:cubicBezTo>
                  <a:pt x="4333" y="1748"/>
                  <a:pt x="4333" y="1748"/>
                  <a:pt x="4333" y="1748"/>
                </a:cubicBezTo>
                <a:cubicBezTo>
                  <a:pt x="4341" y="1747"/>
                  <a:pt x="4346" y="1743"/>
                  <a:pt x="4351" y="1739"/>
                </a:cubicBezTo>
                <a:cubicBezTo>
                  <a:pt x="4354" y="1737"/>
                  <a:pt x="4357" y="1735"/>
                  <a:pt x="4358" y="1733"/>
                </a:cubicBezTo>
                <a:cubicBezTo>
                  <a:pt x="4361" y="1733"/>
                  <a:pt x="4364" y="1732"/>
                  <a:pt x="4368" y="1730"/>
                </a:cubicBezTo>
                <a:cubicBezTo>
                  <a:pt x="4371" y="1729"/>
                  <a:pt x="4374" y="1728"/>
                  <a:pt x="4376" y="1725"/>
                </a:cubicBezTo>
                <a:cubicBezTo>
                  <a:pt x="4379" y="1723"/>
                  <a:pt x="4382" y="1719"/>
                  <a:pt x="4382" y="1714"/>
                </a:cubicBezTo>
                <a:cubicBezTo>
                  <a:pt x="4381" y="1707"/>
                  <a:pt x="4378" y="1702"/>
                  <a:pt x="4373" y="1698"/>
                </a:cubicBezTo>
                <a:cubicBezTo>
                  <a:pt x="4369" y="1694"/>
                  <a:pt x="4363" y="1691"/>
                  <a:pt x="4356" y="1691"/>
                </a:cubicBezTo>
                <a:cubicBezTo>
                  <a:pt x="4351" y="1691"/>
                  <a:pt x="4346" y="1694"/>
                  <a:pt x="4343" y="1699"/>
                </a:cubicBezTo>
                <a:cubicBezTo>
                  <a:pt x="4339" y="1704"/>
                  <a:pt x="4335" y="1709"/>
                  <a:pt x="4330" y="1715"/>
                </a:cubicBezTo>
                <a:cubicBezTo>
                  <a:pt x="4326" y="1721"/>
                  <a:pt x="4322" y="1727"/>
                  <a:pt x="4322" y="1735"/>
                </a:cubicBezTo>
                <a:cubicBezTo>
                  <a:pt x="4322" y="1735"/>
                  <a:pt x="4322" y="1736"/>
                  <a:pt x="4322" y="1737"/>
                </a:cubicBezTo>
                <a:cubicBezTo>
                  <a:pt x="4322" y="1740"/>
                  <a:pt x="4323" y="1742"/>
                  <a:pt x="4325" y="1745"/>
                </a:cubicBezTo>
                <a:close/>
                <a:moveTo>
                  <a:pt x="4290" y="1568"/>
                </a:moveTo>
                <a:cubicBezTo>
                  <a:pt x="4291" y="1568"/>
                  <a:pt x="4292" y="1568"/>
                  <a:pt x="4293" y="1567"/>
                </a:cubicBezTo>
                <a:cubicBezTo>
                  <a:pt x="4307" y="1566"/>
                  <a:pt x="4336" y="1561"/>
                  <a:pt x="4341" y="1562"/>
                </a:cubicBezTo>
                <a:cubicBezTo>
                  <a:pt x="4348" y="1561"/>
                  <a:pt x="4351" y="1556"/>
                  <a:pt x="4354" y="1552"/>
                </a:cubicBezTo>
                <a:cubicBezTo>
                  <a:pt x="4356" y="1547"/>
                  <a:pt x="4358" y="1543"/>
                  <a:pt x="4358" y="1538"/>
                </a:cubicBezTo>
                <a:cubicBezTo>
                  <a:pt x="4358" y="1537"/>
                  <a:pt x="4358" y="1535"/>
                  <a:pt x="4357" y="1533"/>
                </a:cubicBezTo>
                <a:cubicBezTo>
                  <a:pt x="4356" y="1531"/>
                  <a:pt x="4353" y="1529"/>
                  <a:pt x="4351" y="1530"/>
                </a:cubicBezTo>
                <a:cubicBezTo>
                  <a:pt x="4343" y="1530"/>
                  <a:pt x="4313" y="1536"/>
                  <a:pt x="4306" y="1539"/>
                </a:cubicBezTo>
                <a:cubicBezTo>
                  <a:pt x="4306" y="1539"/>
                  <a:pt x="4305" y="1539"/>
                  <a:pt x="4305" y="1539"/>
                </a:cubicBezTo>
                <a:cubicBezTo>
                  <a:pt x="4302" y="1539"/>
                  <a:pt x="4297" y="1538"/>
                  <a:pt x="4292" y="1537"/>
                </a:cubicBezTo>
                <a:cubicBezTo>
                  <a:pt x="4287" y="1536"/>
                  <a:pt x="4283" y="1536"/>
                  <a:pt x="4283" y="1536"/>
                </a:cubicBezTo>
                <a:cubicBezTo>
                  <a:pt x="4281" y="1535"/>
                  <a:pt x="4278" y="1536"/>
                  <a:pt x="4277" y="1538"/>
                </a:cubicBezTo>
                <a:cubicBezTo>
                  <a:pt x="4273" y="1542"/>
                  <a:pt x="4271" y="1546"/>
                  <a:pt x="4271" y="1551"/>
                </a:cubicBezTo>
                <a:cubicBezTo>
                  <a:pt x="4271" y="1556"/>
                  <a:pt x="4273" y="1561"/>
                  <a:pt x="4277" y="1563"/>
                </a:cubicBezTo>
                <a:cubicBezTo>
                  <a:pt x="4281" y="1566"/>
                  <a:pt x="4285" y="1568"/>
                  <a:pt x="4290" y="1568"/>
                </a:cubicBezTo>
                <a:close/>
                <a:moveTo>
                  <a:pt x="5147" y="1834"/>
                </a:moveTo>
                <a:cubicBezTo>
                  <a:pt x="5147" y="1834"/>
                  <a:pt x="5147" y="1834"/>
                  <a:pt x="5147" y="1834"/>
                </a:cubicBezTo>
                <a:cubicBezTo>
                  <a:pt x="5146" y="1834"/>
                  <a:pt x="5144" y="1834"/>
                  <a:pt x="5143" y="1834"/>
                </a:cubicBezTo>
                <a:cubicBezTo>
                  <a:pt x="5137" y="1834"/>
                  <a:pt x="5133" y="1837"/>
                  <a:pt x="5129" y="1840"/>
                </a:cubicBezTo>
                <a:cubicBezTo>
                  <a:pt x="5117" y="1850"/>
                  <a:pt x="5106" y="1868"/>
                  <a:pt x="5106" y="1868"/>
                </a:cubicBezTo>
                <a:cubicBezTo>
                  <a:pt x="5105" y="1869"/>
                  <a:pt x="5105" y="1871"/>
                  <a:pt x="5105" y="1873"/>
                </a:cubicBezTo>
                <a:cubicBezTo>
                  <a:pt x="5106" y="1875"/>
                  <a:pt x="5107" y="1876"/>
                  <a:pt x="5109" y="1877"/>
                </a:cubicBezTo>
                <a:cubicBezTo>
                  <a:pt x="5111" y="1878"/>
                  <a:pt x="5114" y="1879"/>
                  <a:pt x="5116" y="1879"/>
                </a:cubicBezTo>
                <a:cubicBezTo>
                  <a:pt x="5117" y="1879"/>
                  <a:pt x="5117" y="1879"/>
                  <a:pt x="5117" y="1879"/>
                </a:cubicBezTo>
                <a:cubicBezTo>
                  <a:pt x="5126" y="1879"/>
                  <a:pt x="5135" y="1873"/>
                  <a:pt x="5141" y="1866"/>
                </a:cubicBezTo>
                <a:cubicBezTo>
                  <a:pt x="5148" y="1859"/>
                  <a:pt x="5153" y="1853"/>
                  <a:pt x="5154" y="1844"/>
                </a:cubicBezTo>
                <a:cubicBezTo>
                  <a:pt x="5154" y="1841"/>
                  <a:pt x="5151" y="1836"/>
                  <a:pt x="5147" y="1834"/>
                </a:cubicBezTo>
                <a:close/>
                <a:moveTo>
                  <a:pt x="5110" y="2207"/>
                </a:moveTo>
                <a:cubicBezTo>
                  <a:pt x="5106" y="2208"/>
                  <a:pt x="5104" y="2209"/>
                  <a:pt x="5103" y="2210"/>
                </a:cubicBezTo>
                <a:cubicBezTo>
                  <a:pt x="5101" y="2211"/>
                  <a:pt x="5101" y="2211"/>
                  <a:pt x="5100" y="2211"/>
                </a:cubicBezTo>
                <a:cubicBezTo>
                  <a:pt x="5100" y="2211"/>
                  <a:pt x="5099" y="2211"/>
                  <a:pt x="5095" y="2209"/>
                </a:cubicBezTo>
                <a:cubicBezTo>
                  <a:pt x="5090" y="2205"/>
                  <a:pt x="5088" y="2204"/>
                  <a:pt x="5088" y="2203"/>
                </a:cubicBezTo>
                <a:cubicBezTo>
                  <a:pt x="5087" y="2202"/>
                  <a:pt x="5085" y="2199"/>
                  <a:pt x="5082" y="2192"/>
                </a:cubicBezTo>
                <a:cubicBezTo>
                  <a:pt x="5079" y="2186"/>
                  <a:pt x="5077" y="2180"/>
                  <a:pt x="5075" y="2174"/>
                </a:cubicBezTo>
                <a:cubicBezTo>
                  <a:pt x="5073" y="2171"/>
                  <a:pt x="5072" y="2168"/>
                  <a:pt x="5070" y="2165"/>
                </a:cubicBezTo>
                <a:cubicBezTo>
                  <a:pt x="5068" y="2163"/>
                  <a:pt x="5064" y="2160"/>
                  <a:pt x="5060" y="2160"/>
                </a:cubicBezTo>
                <a:cubicBezTo>
                  <a:pt x="5057" y="2160"/>
                  <a:pt x="5054" y="2161"/>
                  <a:pt x="5052" y="2163"/>
                </a:cubicBezTo>
                <a:cubicBezTo>
                  <a:pt x="5047" y="2166"/>
                  <a:pt x="5047" y="2170"/>
                  <a:pt x="5047" y="2174"/>
                </a:cubicBezTo>
                <a:cubicBezTo>
                  <a:pt x="5047" y="2182"/>
                  <a:pt x="5050" y="2191"/>
                  <a:pt x="5055" y="2197"/>
                </a:cubicBezTo>
                <a:cubicBezTo>
                  <a:pt x="5056" y="2198"/>
                  <a:pt x="5058" y="2202"/>
                  <a:pt x="5058" y="2207"/>
                </a:cubicBezTo>
                <a:cubicBezTo>
                  <a:pt x="5059" y="2212"/>
                  <a:pt x="5060" y="2218"/>
                  <a:pt x="5060" y="2221"/>
                </a:cubicBezTo>
                <a:cubicBezTo>
                  <a:pt x="5060" y="2222"/>
                  <a:pt x="5060" y="2223"/>
                  <a:pt x="5060" y="2224"/>
                </a:cubicBezTo>
                <a:cubicBezTo>
                  <a:pt x="5059" y="2225"/>
                  <a:pt x="5056" y="2227"/>
                  <a:pt x="5053" y="2229"/>
                </a:cubicBezTo>
                <a:cubicBezTo>
                  <a:pt x="5050" y="2232"/>
                  <a:pt x="5045" y="2235"/>
                  <a:pt x="5045" y="2242"/>
                </a:cubicBezTo>
                <a:cubicBezTo>
                  <a:pt x="5045" y="2246"/>
                  <a:pt x="5047" y="2250"/>
                  <a:pt x="5050" y="2251"/>
                </a:cubicBezTo>
                <a:cubicBezTo>
                  <a:pt x="5057" y="2257"/>
                  <a:pt x="5065" y="2256"/>
                  <a:pt x="5070" y="2257"/>
                </a:cubicBezTo>
                <a:cubicBezTo>
                  <a:pt x="5071" y="2257"/>
                  <a:pt x="5072" y="2257"/>
                  <a:pt x="5072" y="2257"/>
                </a:cubicBezTo>
                <a:cubicBezTo>
                  <a:pt x="5071" y="2261"/>
                  <a:pt x="5067" y="2266"/>
                  <a:pt x="5067" y="2272"/>
                </a:cubicBezTo>
                <a:cubicBezTo>
                  <a:pt x="5065" y="2271"/>
                  <a:pt x="5063" y="2268"/>
                  <a:pt x="5061" y="2266"/>
                </a:cubicBezTo>
                <a:cubicBezTo>
                  <a:pt x="5059" y="2264"/>
                  <a:pt x="5057" y="2261"/>
                  <a:pt x="5055" y="2260"/>
                </a:cubicBezTo>
                <a:cubicBezTo>
                  <a:pt x="5052" y="2258"/>
                  <a:pt x="5051" y="2256"/>
                  <a:pt x="5046" y="2255"/>
                </a:cubicBezTo>
                <a:cubicBezTo>
                  <a:pt x="5044" y="2255"/>
                  <a:pt x="5039" y="2258"/>
                  <a:pt x="5039" y="2261"/>
                </a:cubicBezTo>
                <a:cubicBezTo>
                  <a:pt x="5039" y="2262"/>
                  <a:pt x="5037" y="2263"/>
                  <a:pt x="5034" y="2265"/>
                </a:cubicBezTo>
                <a:cubicBezTo>
                  <a:pt x="5031" y="2267"/>
                  <a:pt x="5026" y="2270"/>
                  <a:pt x="5021" y="2274"/>
                </a:cubicBezTo>
                <a:cubicBezTo>
                  <a:pt x="5016" y="2279"/>
                  <a:pt x="5015" y="2284"/>
                  <a:pt x="5014" y="2286"/>
                </a:cubicBezTo>
                <a:cubicBezTo>
                  <a:pt x="5013" y="2288"/>
                  <a:pt x="5011" y="2291"/>
                  <a:pt x="5001" y="2298"/>
                </a:cubicBezTo>
                <a:cubicBezTo>
                  <a:pt x="4980" y="2313"/>
                  <a:pt x="4954" y="2328"/>
                  <a:pt x="4947" y="2345"/>
                </a:cubicBezTo>
                <a:cubicBezTo>
                  <a:pt x="4946" y="2348"/>
                  <a:pt x="4946" y="2351"/>
                  <a:pt x="4946" y="2354"/>
                </a:cubicBezTo>
                <a:cubicBezTo>
                  <a:pt x="4945" y="2361"/>
                  <a:pt x="4950" y="2367"/>
                  <a:pt x="4956" y="2370"/>
                </a:cubicBezTo>
                <a:cubicBezTo>
                  <a:pt x="4961" y="2374"/>
                  <a:pt x="4969" y="2376"/>
                  <a:pt x="4977" y="2376"/>
                </a:cubicBezTo>
                <a:cubicBezTo>
                  <a:pt x="4985" y="2377"/>
                  <a:pt x="4988" y="2378"/>
                  <a:pt x="4992" y="2378"/>
                </a:cubicBezTo>
                <a:cubicBezTo>
                  <a:pt x="4992" y="2378"/>
                  <a:pt x="4992" y="2378"/>
                  <a:pt x="4993" y="2378"/>
                </a:cubicBezTo>
                <a:cubicBezTo>
                  <a:pt x="4996" y="2378"/>
                  <a:pt x="5000" y="2376"/>
                  <a:pt x="5002" y="2373"/>
                </a:cubicBezTo>
                <a:cubicBezTo>
                  <a:pt x="5005" y="2371"/>
                  <a:pt x="5007" y="2367"/>
                  <a:pt x="5011" y="2362"/>
                </a:cubicBezTo>
                <a:cubicBezTo>
                  <a:pt x="5024" y="2345"/>
                  <a:pt x="5036" y="2335"/>
                  <a:pt x="5052" y="2320"/>
                </a:cubicBezTo>
                <a:cubicBezTo>
                  <a:pt x="5067" y="2306"/>
                  <a:pt x="5070" y="2288"/>
                  <a:pt x="5070" y="2281"/>
                </a:cubicBezTo>
                <a:cubicBezTo>
                  <a:pt x="5072" y="2283"/>
                  <a:pt x="5074" y="2284"/>
                  <a:pt x="5077" y="2285"/>
                </a:cubicBezTo>
                <a:cubicBezTo>
                  <a:pt x="5078" y="2285"/>
                  <a:pt x="5080" y="2286"/>
                  <a:pt x="5081" y="2286"/>
                </a:cubicBezTo>
                <a:cubicBezTo>
                  <a:pt x="5089" y="2286"/>
                  <a:pt x="5094" y="2280"/>
                  <a:pt x="5097" y="2275"/>
                </a:cubicBezTo>
                <a:cubicBezTo>
                  <a:pt x="5100" y="2271"/>
                  <a:pt x="5102" y="2265"/>
                  <a:pt x="5104" y="2261"/>
                </a:cubicBezTo>
                <a:cubicBezTo>
                  <a:pt x="5109" y="2250"/>
                  <a:pt x="5112" y="2243"/>
                  <a:pt x="5119" y="2238"/>
                </a:cubicBezTo>
                <a:cubicBezTo>
                  <a:pt x="5123" y="2236"/>
                  <a:pt x="5125" y="2230"/>
                  <a:pt x="5125" y="2226"/>
                </a:cubicBezTo>
                <a:cubicBezTo>
                  <a:pt x="5125" y="2221"/>
                  <a:pt x="5123" y="2217"/>
                  <a:pt x="5121" y="2214"/>
                </a:cubicBezTo>
                <a:cubicBezTo>
                  <a:pt x="5118" y="2211"/>
                  <a:pt x="5116" y="2208"/>
                  <a:pt x="5110" y="2207"/>
                </a:cubicBezTo>
                <a:close/>
                <a:moveTo>
                  <a:pt x="4949" y="1959"/>
                </a:moveTo>
                <a:cubicBezTo>
                  <a:pt x="4956" y="1959"/>
                  <a:pt x="4961" y="1953"/>
                  <a:pt x="4962" y="1946"/>
                </a:cubicBezTo>
                <a:cubicBezTo>
                  <a:pt x="4956" y="1945"/>
                  <a:pt x="4956" y="1945"/>
                  <a:pt x="4956" y="1945"/>
                </a:cubicBezTo>
                <a:cubicBezTo>
                  <a:pt x="4962" y="1946"/>
                  <a:pt x="4962" y="1946"/>
                  <a:pt x="4962" y="1946"/>
                </a:cubicBezTo>
                <a:cubicBezTo>
                  <a:pt x="4962" y="1945"/>
                  <a:pt x="4962" y="1944"/>
                  <a:pt x="4962" y="1942"/>
                </a:cubicBezTo>
                <a:cubicBezTo>
                  <a:pt x="4962" y="1932"/>
                  <a:pt x="4954" y="1920"/>
                  <a:pt x="4933" y="1915"/>
                </a:cubicBezTo>
                <a:cubicBezTo>
                  <a:pt x="4928" y="1914"/>
                  <a:pt x="4925" y="1913"/>
                  <a:pt x="4922" y="1913"/>
                </a:cubicBezTo>
                <a:cubicBezTo>
                  <a:pt x="4921" y="1913"/>
                  <a:pt x="4919" y="1913"/>
                  <a:pt x="4917" y="1914"/>
                </a:cubicBezTo>
                <a:cubicBezTo>
                  <a:pt x="4915" y="1916"/>
                  <a:pt x="4913" y="1919"/>
                  <a:pt x="4913" y="1921"/>
                </a:cubicBezTo>
                <a:cubicBezTo>
                  <a:pt x="4913" y="1924"/>
                  <a:pt x="4914" y="1926"/>
                  <a:pt x="4915" y="1927"/>
                </a:cubicBezTo>
                <a:cubicBezTo>
                  <a:pt x="4918" y="1932"/>
                  <a:pt x="4923" y="1937"/>
                  <a:pt x="4925" y="1942"/>
                </a:cubicBezTo>
                <a:cubicBezTo>
                  <a:pt x="4931" y="1951"/>
                  <a:pt x="4939" y="1959"/>
                  <a:pt x="4948" y="1959"/>
                </a:cubicBezTo>
                <a:cubicBezTo>
                  <a:pt x="4949" y="1959"/>
                  <a:pt x="4949" y="1959"/>
                  <a:pt x="4949" y="1959"/>
                </a:cubicBezTo>
                <a:close/>
                <a:moveTo>
                  <a:pt x="2584" y="857"/>
                </a:moveTo>
                <a:cubicBezTo>
                  <a:pt x="2577" y="857"/>
                  <a:pt x="2573" y="862"/>
                  <a:pt x="2570" y="868"/>
                </a:cubicBezTo>
                <a:cubicBezTo>
                  <a:pt x="2569" y="870"/>
                  <a:pt x="2569" y="871"/>
                  <a:pt x="2569" y="873"/>
                </a:cubicBezTo>
                <a:cubicBezTo>
                  <a:pt x="2569" y="877"/>
                  <a:pt x="2572" y="880"/>
                  <a:pt x="2574" y="881"/>
                </a:cubicBezTo>
                <a:cubicBezTo>
                  <a:pt x="2576" y="882"/>
                  <a:pt x="2579" y="883"/>
                  <a:pt x="2581" y="883"/>
                </a:cubicBezTo>
                <a:cubicBezTo>
                  <a:pt x="2585" y="883"/>
                  <a:pt x="2591" y="882"/>
                  <a:pt x="2594" y="875"/>
                </a:cubicBezTo>
                <a:cubicBezTo>
                  <a:pt x="2594" y="875"/>
                  <a:pt x="2594" y="875"/>
                  <a:pt x="2594" y="875"/>
                </a:cubicBezTo>
                <a:cubicBezTo>
                  <a:pt x="2595" y="873"/>
                  <a:pt x="2595" y="872"/>
                  <a:pt x="2595" y="870"/>
                </a:cubicBezTo>
                <a:cubicBezTo>
                  <a:pt x="2595" y="867"/>
                  <a:pt x="2594" y="864"/>
                  <a:pt x="2593" y="862"/>
                </a:cubicBezTo>
                <a:cubicBezTo>
                  <a:pt x="2591" y="859"/>
                  <a:pt x="2588" y="857"/>
                  <a:pt x="2584" y="857"/>
                </a:cubicBezTo>
                <a:close/>
                <a:moveTo>
                  <a:pt x="4291" y="1627"/>
                </a:moveTo>
                <a:cubicBezTo>
                  <a:pt x="4291" y="1632"/>
                  <a:pt x="4292" y="1638"/>
                  <a:pt x="4297" y="1645"/>
                </a:cubicBezTo>
                <a:cubicBezTo>
                  <a:pt x="4306" y="1659"/>
                  <a:pt x="4321" y="1660"/>
                  <a:pt x="4326" y="1660"/>
                </a:cubicBezTo>
                <a:cubicBezTo>
                  <a:pt x="4327" y="1660"/>
                  <a:pt x="4328" y="1660"/>
                  <a:pt x="4328" y="1660"/>
                </a:cubicBezTo>
                <a:cubicBezTo>
                  <a:pt x="4331" y="1660"/>
                  <a:pt x="4334" y="1657"/>
                  <a:pt x="4334" y="1653"/>
                </a:cubicBezTo>
                <a:cubicBezTo>
                  <a:pt x="4334" y="1653"/>
                  <a:pt x="4333" y="1644"/>
                  <a:pt x="4331" y="1634"/>
                </a:cubicBezTo>
                <a:cubicBezTo>
                  <a:pt x="4329" y="1623"/>
                  <a:pt x="4326" y="1611"/>
                  <a:pt x="4316" y="1604"/>
                </a:cubicBezTo>
                <a:cubicBezTo>
                  <a:pt x="4314" y="1603"/>
                  <a:pt x="4312" y="1602"/>
                  <a:pt x="4311" y="1600"/>
                </a:cubicBezTo>
                <a:cubicBezTo>
                  <a:pt x="4312" y="1600"/>
                  <a:pt x="4312" y="1601"/>
                  <a:pt x="4313" y="1601"/>
                </a:cubicBezTo>
                <a:cubicBezTo>
                  <a:pt x="4319" y="1600"/>
                  <a:pt x="4324" y="1599"/>
                  <a:pt x="4328" y="1597"/>
                </a:cubicBezTo>
                <a:cubicBezTo>
                  <a:pt x="4332" y="1594"/>
                  <a:pt x="4335" y="1589"/>
                  <a:pt x="4334" y="1584"/>
                </a:cubicBezTo>
                <a:cubicBezTo>
                  <a:pt x="4334" y="1582"/>
                  <a:pt x="4334" y="1580"/>
                  <a:pt x="4333" y="1578"/>
                </a:cubicBezTo>
                <a:cubicBezTo>
                  <a:pt x="4329" y="1569"/>
                  <a:pt x="4320" y="1569"/>
                  <a:pt x="4313" y="1568"/>
                </a:cubicBezTo>
                <a:cubicBezTo>
                  <a:pt x="4304" y="1568"/>
                  <a:pt x="4296" y="1570"/>
                  <a:pt x="4291" y="1571"/>
                </a:cubicBezTo>
                <a:cubicBezTo>
                  <a:pt x="4291" y="1571"/>
                  <a:pt x="4291" y="1571"/>
                  <a:pt x="4291" y="1571"/>
                </a:cubicBezTo>
                <a:cubicBezTo>
                  <a:pt x="4289" y="1571"/>
                  <a:pt x="4285" y="1570"/>
                  <a:pt x="4283" y="1569"/>
                </a:cubicBezTo>
                <a:cubicBezTo>
                  <a:pt x="4280" y="1567"/>
                  <a:pt x="4278" y="1566"/>
                  <a:pt x="4278" y="1566"/>
                </a:cubicBezTo>
                <a:cubicBezTo>
                  <a:pt x="4276" y="1565"/>
                  <a:pt x="4274" y="1565"/>
                  <a:pt x="4272" y="1565"/>
                </a:cubicBezTo>
                <a:cubicBezTo>
                  <a:pt x="4266" y="1567"/>
                  <a:pt x="4263" y="1573"/>
                  <a:pt x="4262" y="1578"/>
                </a:cubicBezTo>
                <a:cubicBezTo>
                  <a:pt x="4261" y="1583"/>
                  <a:pt x="4261" y="1588"/>
                  <a:pt x="4260" y="1595"/>
                </a:cubicBezTo>
                <a:cubicBezTo>
                  <a:pt x="4258" y="1604"/>
                  <a:pt x="4252" y="1611"/>
                  <a:pt x="4252" y="1621"/>
                </a:cubicBezTo>
                <a:cubicBezTo>
                  <a:pt x="4251" y="1626"/>
                  <a:pt x="4254" y="1631"/>
                  <a:pt x="4258" y="1634"/>
                </a:cubicBezTo>
                <a:cubicBezTo>
                  <a:pt x="4260" y="1635"/>
                  <a:pt x="4263" y="1636"/>
                  <a:pt x="4265" y="1636"/>
                </a:cubicBezTo>
                <a:cubicBezTo>
                  <a:pt x="4274" y="1636"/>
                  <a:pt x="4279" y="1630"/>
                  <a:pt x="4284" y="1626"/>
                </a:cubicBezTo>
                <a:cubicBezTo>
                  <a:pt x="4287" y="1623"/>
                  <a:pt x="4289" y="1621"/>
                  <a:pt x="4291" y="1620"/>
                </a:cubicBezTo>
                <a:cubicBezTo>
                  <a:pt x="4291" y="1622"/>
                  <a:pt x="4291" y="1624"/>
                  <a:pt x="4291" y="1627"/>
                </a:cubicBezTo>
                <a:close/>
                <a:moveTo>
                  <a:pt x="4904" y="550"/>
                </a:moveTo>
                <a:cubicBezTo>
                  <a:pt x="4904" y="550"/>
                  <a:pt x="4905" y="548"/>
                  <a:pt x="4906" y="545"/>
                </a:cubicBezTo>
                <a:cubicBezTo>
                  <a:pt x="4910" y="537"/>
                  <a:pt x="4912" y="531"/>
                  <a:pt x="4915" y="528"/>
                </a:cubicBezTo>
                <a:cubicBezTo>
                  <a:pt x="4918" y="525"/>
                  <a:pt x="4926" y="522"/>
                  <a:pt x="4943" y="522"/>
                </a:cubicBezTo>
                <a:cubicBezTo>
                  <a:pt x="4972" y="522"/>
                  <a:pt x="4970" y="524"/>
                  <a:pt x="4984" y="524"/>
                </a:cubicBezTo>
                <a:cubicBezTo>
                  <a:pt x="4987" y="524"/>
                  <a:pt x="4992" y="524"/>
                  <a:pt x="4998" y="523"/>
                </a:cubicBezTo>
                <a:cubicBezTo>
                  <a:pt x="5014" y="523"/>
                  <a:pt x="5025" y="517"/>
                  <a:pt x="5035" y="511"/>
                </a:cubicBezTo>
                <a:cubicBezTo>
                  <a:pt x="5046" y="505"/>
                  <a:pt x="5055" y="499"/>
                  <a:pt x="5068" y="495"/>
                </a:cubicBezTo>
                <a:cubicBezTo>
                  <a:pt x="5090" y="488"/>
                  <a:pt x="5108" y="484"/>
                  <a:pt x="5117" y="484"/>
                </a:cubicBezTo>
                <a:cubicBezTo>
                  <a:pt x="5120" y="484"/>
                  <a:pt x="5122" y="484"/>
                  <a:pt x="5122" y="485"/>
                </a:cubicBezTo>
                <a:cubicBezTo>
                  <a:pt x="5126" y="486"/>
                  <a:pt x="5130" y="487"/>
                  <a:pt x="5133" y="487"/>
                </a:cubicBezTo>
                <a:cubicBezTo>
                  <a:pt x="5136" y="487"/>
                  <a:pt x="5139" y="487"/>
                  <a:pt x="5142" y="485"/>
                </a:cubicBezTo>
                <a:cubicBezTo>
                  <a:pt x="5145" y="484"/>
                  <a:pt x="5148" y="480"/>
                  <a:pt x="5148" y="476"/>
                </a:cubicBezTo>
                <a:cubicBezTo>
                  <a:pt x="5148" y="472"/>
                  <a:pt x="5146" y="469"/>
                  <a:pt x="5144" y="466"/>
                </a:cubicBezTo>
                <a:cubicBezTo>
                  <a:pt x="5140" y="461"/>
                  <a:pt x="5134" y="456"/>
                  <a:pt x="5130" y="452"/>
                </a:cubicBezTo>
                <a:cubicBezTo>
                  <a:pt x="5128" y="450"/>
                  <a:pt x="5127" y="448"/>
                  <a:pt x="5126" y="447"/>
                </a:cubicBezTo>
                <a:cubicBezTo>
                  <a:pt x="5129" y="446"/>
                  <a:pt x="5133" y="445"/>
                  <a:pt x="5137" y="443"/>
                </a:cubicBezTo>
                <a:cubicBezTo>
                  <a:pt x="5142" y="440"/>
                  <a:pt x="5147" y="435"/>
                  <a:pt x="5150" y="428"/>
                </a:cubicBezTo>
                <a:cubicBezTo>
                  <a:pt x="5150" y="426"/>
                  <a:pt x="5150" y="424"/>
                  <a:pt x="5150" y="422"/>
                </a:cubicBezTo>
                <a:cubicBezTo>
                  <a:pt x="5150" y="410"/>
                  <a:pt x="5143" y="398"/>
                  <a:pt x="5143" y="391"/>
                </a:cubicBezTo>
                <a:cubicBezTo>
                  <a:pt x="5143" y="388"/>
                  <a:pt x="5144" y="387"/>
                  <a:pt x="5145" y="386"/>
                </a:cubicBezTo>
                <a:cubicBezTo>
                  <a:pt x="5148" y="382"/>
                  <a:pt x="5149" y="378"/>
                  <a:pt x="5149" y="374"/>
                </a:cubicBezTo>
                <a:cubicBezTo>
                  <a:pt x="5149" y="366"/>
                  <a:pt x="5144" y="360"/>
                  <a:pt x="5139" y="356"/>
                </a:cubicBezTo>
                <a:cubicBezTo>
                  <a:pt x="5134" y="351"/>
                  <a:pt x="5128" y="347"/>
                  <a:pt x="5122" y="346"/>
                </a:cubicBezTo>
                <a:cubicBezTo>
                  <a:pt x="5118" y="345"/>
                  <a:pt x="5113" y="345"/>
                  <a:pt x="5107" y="345"/>
                </a:cubicBezTo>
                <a:cubicBezTo>
                  <a:pt x="5097" y="345"/>
                  <a:pt x="5084" y="346"/>
                  <a:pt x="5073" y="346"/>
                </a:cubicBezTo>
                <a:cubicBezTo>
                  <a:pt x="5063" y="346"/>
                  <a:pt x="5054" y="344"/>
                  <a:pt x="5053" y="344"/>
                </a:cubicBezTo>
                <a:cubicBezTo>
                  <a:pt x="5045" y="339"/>
                  <a:pt x="5034" y="333"/>
                  <a:pt x="5024" y="333"/>
                </a:cubicBezTo>
                <a:cubicBezTo>
                  <a:pt x="5021" y="333"/>
                  <a:pt x="5018" y="333"/>
                  <a:pt x="5015" y="336"/>
                </a:cubicBezTo>
                <a:cubicBezTo>
                  <a:pt x="5011" y="340"/>
                  <a:pt x="5008" y="346"/>
                  <a:pt x="5004" y="353"/>
                </a:cubicBezTo>
                <a:cubicBezTo>
                  <a:pt x="5002" y="356"/>
                  <a:pt x="5001" y="359"/>
                  <a:pt x="5000" y="362"/>
                </a:cubicBezTo>
                <a:cubicBezTo>
                  <a:pt x="4998" y="361"/>
                  <a:pt x="4996" y="360"/>
                  <a:pt x="4993" y="355"/>
                </a:cubicBezTo>
                <a:cubicBezTo>
                  <a:pt x="4988" y="346"/>
                  <a:pt x="4978" y="344"/>
                  <a:pt x="4967" y="342"/>
                </a:cubicBezTo>
                <a:cubicBezTo>
                  <a:pt x="4957" y="340"/>
                  <a:pt x="4945" y="340"/>
                  <a:pt x="4937" y="340"/>
                </a:cubicBezTo>
                <a:cubicBezTo>
                  <a:pt x="4933" y="340"/>
                  <a:pt x="4930" y="340"/>
                  <a:pt x="4927" y="340"/>
                </a:cubicBezTo>
                <a:cubicBezTo>
                  <a:pt x="4914" y="340"/>
                  <a:pt x="4901" y="343"/>
                  <a:pt x="4887" y="344"/>
                </a:cubicBezTo>
                <a:cubicBezTo>
                  <a:pt x="4880" y="345"/>
                  <a:pt x="4875" y="347"/>
                  <a:pt x="4871" y="346"/>
                </a:cubicBezTo>
                <a:cubicBezTo>
                  <a:pt x="4868" y="346"/>
                  <a:pt x="4866" y="346"/>
                  <a:pt x="4862" y="342"/>
                </a:cubicBezTo>
                <a:cubicBezTo>
                  <a:pt x="4851" y="330"/>
                  <a:pt x="4836" y="325"/>
                  <a:pt x="4833" y="322"/>
                </a:cubicBezTo>
                <a:cubicBezTo>
                  <a:pt x="4830" y="319"/>
                  <a:pt x="4826" y="319"/>
                  <a:pt x="4822" y="318"/>
                </a:cubicBezTo>
                <a:cubicBezTo>
                  <a:pt x="4817" y="318"/>
                  <a:pt x="4812" y="317"/>
                  <a:pt x="4806" y="317"/>
                </a:cubicBezTo>
                <a:cubicBezTo>
                  <a:pt x="4796" y="317"/>
                  <a:pt x="4785" y="318"/>
                  <a:pt x="4776" y="320"/>
                </a:cubicBezTo>
                <a:cubicBezTo>
                  <a:pt x="4758" y="322"/>
                  <a:pt x="4741" y="322"/>
                  <a:pt x="4736" y="322"/>
                </a:cubicBezTo>
                <a:cubicBezTo>
                  <a:pt x="4735" y="322"/>
                  <a:pt x="4733" y="321"/>
                  <a:pt x="4731" y="320"/>
                </a:cubicBezTo>
                <a:cubicBezTo>
                  <a:pt x="4727" y="317"/>
                  <a:pt x="4721" y="314"/>
                  <a:pt x="4714" y="309"/>
                </a:cubicBezTo>
                <a:cubicBezTo>
                  <a:pt x="4706" y="303"/>
                  <a:pt x="4699" y="299"/>
                  <a:pt x="4692" y="296"/>
                </a:cubicBezTo>
                <a:cubicBezTo>
                  <a:pt x="4686" y="292"/>
                  <a:pt x="4681" y="290"/>
                  <a:pt x="4676" y="290"/>
                </a:cubicBezTo>
                <a:cubicBezTo>
                  <a:pt x="4671" y="290"/>
                  <a:pt x="4654" y="293"/>
                  <a:pt x="4640" y="293"/>
                </a:cubicBezTo>
                <a:cubicBezTo>
                  <a:pt x="4634" y="293"/>
                  <a:pt x="4628" y="292"/>
                  <a:pt x="4628" y="291"/>
                </a:cubicBezTo>
                <a:cubicBezTo>
                  <a:pt x="4620" y="284"/>
                  <a:pt x="4612" y="280"/>
                  <a:pt x="4604" y="278"/>
                </a:cubicBezTo>
                <a:cubicBezTo>
                  <a:pt x="4609" y="277"/>
                  <a:pt x="4616" y="275"/>
                  <a:pt x="4623" y="273"/>
                </a:cubicBezTo>
                <a:cubicBezTo>
                  <a:pt x="4632" y="270"/>
                  <a:pt x="4641" y="267"/>
                  <a:pt x="4641" y="267"/>
                </a:cubicBezTo>
                <a:cubicBezTo>
                  <a:pt x="4643" y="267"/>
                  <a:pt x="4644" y="265"/>
                  <a:pt x="4645" y="263"/>
                </a:cubicBezTo>
                <a:cubicBezTo>
                  <a:pt x="4646" y="261"/>
                  <a:pt x="4645" y="259"/>
                  <a:pt x="4644" y="258"/>
                </a:cubicBezTo>
                <a:cubicBezTo>
                  <a:pt x="4644" y="257"/>
                  <a:pt x="4642" y="253"/>
                  <a:pt x="4637" y="248"/>
                </a:cubicBezTo>
                <a:cubicBezTo>
                  <a:pt x="4633" y="244"/>
                  <a:pt x="4626" y="239"/>
                  <a:pt x="4617" y="238"/>
                </a:cubicBezTo>
                <a:cubicBezTo>
                  <a:pt x="4612" y="239"/>
                  <a:pt x="4603" y="237"/>
                  <a:pt x="4596" y="235"/>
                </a:cubicBezTo>
                <a:cubicBezTo>
                  <a:pt x="4588" y="233"/>
                  <a:pt x="4581" y="231"/>
                  <a:pt x="4576" y="231"/>
                </a:cubicBezTo>
                <a:cubicBezTo>
                  <a:pt x="4574" y="231"/>
                  <a:pt x="4571" y="232"/>
                  <a:pt x="4570" y="233"/>
                </a:cubicBezTo>
                <a:cubicBezTo>
                  <a:pt x="4568" y="234"/>
                  <a:pt x="4568" y="236"/>
                  <a:pt x="4567" y="236"/>
                </a:cubicBezTo>
                <a:cubicBezTo>
                  <a:pt x="4567" y="236"/>
                  <a:pt x="4566" y="236"/>
                  <a:pt x="4564" y="236"/>
                </a:cubicBezTo>
                <a:cubicBezTo>
                  <a:pt x="4556" y="234"/>
                  <a:pt x="4548" y="230"/>
                  <a:pt x="4539" y="230"/>
                </a:cubicBezTo>
                <a:cubicBezTo>
                  <a:pt x="4535" y="230"/>
                  <a:pt x="4531" y="231"/>
                  <a:pt x="4527" y="234"/>
                </a:cubicBezTo>
                <a:cubicBezTo>
                  <a:pt x="4525" y="236"/>
                  <a:pt x="4521" y="238"/>
                  <a:pt x="4518" y="241"/>
                </a:cubicBezTo>
                <a:cubicBezTo>
                  <a:pt x="4515" y="244"/>
                  <a:pt x="4511" y="246"/>
                  <a:pt x="4510" y="253"/>
                </a:cubicBezTo>
                <a:cubicBezTo>
                  <a:pt x="4510" y="256"/>
                  <a:pt x="4512" y="260"/>
                  <a:pt x="4514" y="262"/>
                </a:cubicBezTo>
                <a:cubicBezTo>
                  <a:pt x="4517" y="263"/>
                  <a:pt x="4519" y="265"/>
                  <a:pt x="4523" y="266"/>
                </a:cubicBezTo>
                <a:cubicBezTo>
                  <a:pt x="4533" y="269"/>
                  <a:pt x="4543" y="269"/>
                  <a:pt x="4550" y="269"/>
                </a:cubicBezTo>
                <a:cubicBezTo>
                  <a:pt x="4557" y="270"/>
                  <a:pt x="4560" y="271"/>
                  <a:pt x="4560" y="272"/>
                </a:cubicBezTo>
                <a:cubicBezTo>
                  <a:pt x="4561" y="274"/>
                  <a:pt x="4561" y="275"/>
                  <a:pt x="4561" y="276"/>
                </a:cubicBezTo>
                <a:cubicBezTo>
                  <a:pt x="4561" y="278"/>
                  <a:pt x="4559" y="281"/>
                  <a:pt x="4559" y="288"/>
                </a:cubicBezTo>
                <a:cubicBezTo>
                  <a:pt x="4559" y="288"/>
                  <a:pt x="4557" y="293"/>
                  <a:pt x="4554" y="298"/>
                </a:cubicBezTo>
                <a:cubicBezTo>
                  <a:pt x="4552" y="302"/>
                  <a:pt x="4547" y="307"/>
                  <a:pt x="4547" y="307"/>
                </a:cubicBezTo>
                <a:cubicBezTo>
                  <a:pt x="4546" y="307"/>
                  <a:pt x="4546" y="307"/>
                  <a:pt x="4546" y="307"/>
                </a:cubicBezTo>
                <a:cubicBezTo>
                  <a:pt x="4544" y="307"/>
                  <a:pt x="4540" y="306"/>
                  <a:pt x="4535" y="306"/>
                </a:cubicBezTo>
                <a:cubicBezTo>
                  <a:pt x="4531" y="306"/>
                  <a:pt x="4526" y="307"/>
                  <a:pt x="4520" y="310"/>
                </a:cubicBezTo>
                <a:cubicBezTo>
                  <a:pt x="4517" y="312"/>
                  <a:pt x="4506" y="313"/>
                  <a:pt x="4497" y="313"/>
                </a:cubicBezTo>
                <a:cubicBezTo>
                  <a:pt x="4495" y="313"/>
                  <a:pt x="4492" y="313"/>
                  <a:pt x="4490" y="313"/>
                </a:cubicBezTo>
                <a:cubicBezTo>
                  <a:pt x="4487" y="313"/>
                  <a:pt x="4484" y="313"/>
                  <a:pt x="4481" y="313"/>
                </a:cubicBezTo>
                <a:cubicBezTo>
                  <a:pt x="4479" y="314"/>
                  <a:pt x="4477" y="314"/>
                  <a:pt x="4476" y="315"/>
                </a:cubicBezTo>
                <a:cubicBezTo>
                  <a:pt x="4475" y="314"/>
                  <a:pt x="4474" y="313"/>
                  <a:pt x="4473" y="312"/>
                </a:cubicBezTo>
                <a:cubicBezTo>
                  <a:pt x="4470" y="309"/>
                  <a:pt x="4467" y="306"/>
                  <a:pt x="4461" y="306"/>
                </a:cubicBezTo>
                <a:cubicBezTo>
                  <a:pt x="4460" y="306"/>
                  <a:pt x="4458" y="306"/>
                  <a:pt x="4457" y="307"/>
                </a:cubicBezTo>
                <a:cubicBezTo>
                  <a:pt x="4452" y="309"/>
                  <a:pt x="4447" y="314"/>
                  <a:pt x="4442" y="319"/>
                </a:cubicBezTo>
                <a:cubicBezTo>
                  <a:pt x="4437" y="324"/>
                  <a:pt x="4431" y="327"/>
                  <a:pt x="4430" y="327"/>
                </a:cubicBezTo>
                <a:cubicBezTo>
                  <a:pt x="4430" y="327"/>
                  <a:pt x="4430" y="327"/>
                  <a:pt x="4430" y="327"/>
                </a:cubicBezTo>
                <a:cubicBezTo>
                  <a:pt x="4425" y="326"/>
                  <a:pt x="4415" y="317"/>
                  <a:pt x="4416" y="310"/>
                </a:cubicBezTo>
                <a:cubicBezTo>
                  <a:pt x="4416" y="303"/>
                  <a:pt x="4415" y="296"/>
                  <a:pt x="4413" y="290"/>
                </a:cubicBezTo>
                <a:cubicBezTo>
                  <a:pt x="4412" y="284"/>
                  <a:pt x="4411" y="279"/>
                  <a:pt x="4406" y="275"/>
                </a:cubicBezTo>
                <a:cubicBezTo>
                  <a:pt x="4403" y="273"/>
                  <a:pt x="4402" y="273"/>
                  <a:pt x="4399" y="272"/>
                </a:cubicBezTo>
                <a:cubicBezTo>
                  <a:pt x="4392" y="271"/>
                  <a:pt x="4382" y="270"/>
                  <a:pt x="4372" y="270"/>
                </a:cubicBezTo>
                <a:cubicBezTo>
                  <a:pt x="4368" y="270"/>
                  <a:pt x="4364" y="270"/>
                  <a:pt x="4361" y="271"/>
                </a:cubicBezTo>
                <a:cubicBezTo>
                  <a:pt x="4356" y="272"/>
                  <a:pt x="4346" y="273"/>
                  <a:pt x="4336" y="274"/>
                </a:cubicBezTo>
                <a:cubicBezTo>
                  <a:pt x="4331" y="275"/>
                  <a:pt x="4326" y="276"/>
                  <a:pt x="4322" y="277"/>
                </a:cubicBezTo>
                <a:cubicBezTo>
                  <a:pt x="4318" y="279"/>
                  <a:pt x="4314" y="280"/>
                  <a:pt x="4311" y="283"/>
                </a:cubicBezTo>
                <a:cubicBezTo>
                  <a:pt x="4309" y="287"/>
                  <a:pt x="4296" y="292"/>
                  <a:pt x="4289" y="291"/>
                </a:cubicBezTo>
                <a:cubicBezTo>
                  <a:pt x="4288" y="292"/>
                  <a:pt x="4284" y="290"/>
                  <a:pt x="4279" y="287"/>
                </a:cubicBezTo>
                <a:cubicBezTo>
                  <a:pt x="4273" y="284"/>
                  <a:pt x="4266" y="280"/>
                  <a:pt x="4256" y="278"/>
                </a:cubicBezTo>
                <a:cubicBezTo>
                  <a:pt x="4242" y="276"/>
                  <a:pt x="4216" y="275"/>
                  <a:pt x="4202" y="275"/>
                </a:cubicBezTo>
                <a:cubicBezTo>
                  <a:pt x="4196" y="275"/>
                  <a:pt x="4192" y="275"/>
                  <a:pt x="4189" y="276"/>
                </a:cubicBezTo>
                <a:cubicBezTo>
                  <a:pt x="4189" y="276"/>
                  <a:pt x="4189" y="276"/>
                  <a:pt x="4188" y="276"/>
                </a:cubicBezTo>
                <a:cubicBezTo>
                  <a:pt x="4187" y="276"/>
                  <a:pt x="4185" y="275"/>
                  <a:pt x="4184" y="275"/>
                </a:cubicBezTo>
                <a:cubicBezTo>
                  <a:pt x="4186" y="272"/>
                  <a:pt x="4189" y="269"/>
                  <a:pt x="4192" y="265"/>
                </a:cubicBezTo>
                <a:cubicBezTo>
                  <a:pt x="4196" y="260"/>
                  <a:pt x="4200" y="254"/>
                  <a:pt x="4200" y="246"/>
                </a:cubicBezTo>
                <a:cubicBezTo>
                  <a:pt x="4200" y="242"/>
                  <a:pt x="4198" y="237"/>
                  <a:pt x="4194" y="234"/>
                </a:cubicBezTo>
                <a:cubicBezTo>
                  <a:pt x="4179" y="223"/>
                  <a:pt x="4154" y="224"/>
                  <a:pt x="4144" y="222"/>
                </a:cubicBezTo>
                <a:cubicBezTo>
                  <a:pt x="4137" y="221"/>
                  <a:pt x="4129" y="220"/>
                  <a:pt x="4118" y="220"/>
                </a:cubicBezTo>
                <a:cubicBezTo>
                  <a:pt x="4113" y="220"/>
                  <a:pt x="4108" y="220"/>
                  <a:pt x="4103" y="221"/>
                </a:cubicBezTo>
                <a:cubicBezTo>
                  <a:pt x="4096" y="222"/>
                  <a:pt x="4091" y="224"/>
                  <a:pt x="4087" y="226"/>
                </a:cubicBezTo>
                <a:cubicBezTo>
                  <a:pt x="4086" y="227"/>
                  <a:pt x="4086" y="227"/>
                  <a:pt x="4086" y="227"/>
                </a:cubicBezTo>
                <a:cubicBezTo>
                  <a:pt x="4085" y="225"/>
                  <a:pt x="4085" y="225"/>
                  <a:pt x="4085" y="225"/>
                </a:cubicBezTo>
                <a:cubicBezTo>
                  <a:pt x="4083" y="223"/>
                  <a:pt x="4083" y="223"/>
                  <a:pt x="4082" y="223"/>
                </a:cubicBezTo>
                <a:cubicBezTo>
                  <a:pt x="4081" y="222"/>
                  <a:pt x="4077" y="220"/>
                  <a:pt x="4071" y="217"/>
                </a:cubicBezTo>
                <a:cubicBezTo>
                  <a:pt x="4055" y="209"/>
                  <a:pt x="4044" y="206"/>
                  <a:pt x="4035" y="206"/>
                </a:cubicBezTo>
                <a:cubicBezTo>
                  <a:pt x="4029" y="206"/>
                  <a:pt x="4023" y="208"/>
                  <a:pt x="4019" y="210"/>
                </a:cubicBezTo>
                <a:cubicBezTo>
                  <a:pt x="4017" y="211"/>
                  <a:pt x="4016" y="212"/>
                  <a:pt x="4015" y="214"/>
                </a:cubicBezTo>
                <a:cubicBezTo>
                  <a:pt x="4013" y="216"/>
                  <a:pt x="4014" y="215"/>
                  <a:pt x="4013" y="216"/>
                </a:cubicBezTo>
                <a:cubicBezTo>
                  <a:pt x="4012" y="216"/>
                  <a:pt x="4009" y="218"/>
                  <a:pt x="4002" y="221"/>
                </a:cubicBezTo>
                <a:cubicBezTo>
                  <a:pt x="3983" y="230"/>
                  <a:pt x="3972" y="234"/>
                  <a:pt x="3967" y="236"/>
                </a:cubicBezTo>
                <a:cubicBezTo>
                  <a:pt x="3967" y="236"/>
                  <a:pt x="3967" y="236"/>
                  <a:pt x="3967" y="236"/>
                </a:cubicBezTo>
                <a:cubicBezTo>
                  <a:pt x="3965" y="236"/>
                  <a:pt x="3956" y="234"/>
                  <a:pt x="3948" y="232"/>
                </a:cubicBezTo>
                <a:cubicBezTo>
                  <a:pt x="3945" y="231"/>
                  <a:pt x="3941" y="229"/>
                  <a:pt x="3938" y="228"/>
                </a:cubicBezTo>
                <a:cubicBezTo>
                  <a:pt x="3936" y="228"/>
                  <a:pt x="3935" y="227"/>
                  <a:pt x="3934" y="227"/>
                </a:cubicBezTo>
                <a:cubicBezTo>
                  <a:pt x="3934" y="227"/>
                  <a:pt x="3934" y="227"/>
                  <a:pt x="3933" y="227"/>
                </a:cubicBezTo>
                <a:cubicBezTo>
                  <a:pt x="3933" y="227"/>
                  <a:pt x="3933" y="227"/>
                  <a:pt x="3933" y="227"/>
                </a:cubicBezTo>
                <a:cubicBezTo>
                  <a:pt x="3931" y="224"/>
                  <a:pt x="3928" y="224"/>
                  <a:pt x="3926" y="224"/>
                </a:cubicBezTo>
                <a:cubicBezTo>
                  <a:pt x="3918" y="224"/>
                  <a:pt x="3907" y="228"/>
                  <a:pt x="3897" y="233"/>
                </a:cubicBezTo>
                <a:cubicBezTo>
                  <a:pt x="3886" y="239"/>
                  <a:pt x="3878" y="245"/>
                  <a:pt x="3872" y="245"/>
                </a:cubicBezTo>
                <a:cubicBezTo>
                  <a:pt x="3871" y="245"/>
                  <a:pt x="3870" y="245"/>
                  <a:pt x="3868" y="245"/>
                </a:cubicBezTo>
                <a:cubicBezTo>
                  <a:pt x="3863" y="243"/>
                  <a:pt x="3856" y="242"/>
                  <a:pt x="3849" y="242"/>
                </a:cubicBezTo>
                <a:cubicBezTo>
                  <a:pt x="3839" y="242"/>
                  <a:pt x="3828" y="244"/>
                  <a:pt x="3820" y="248"/>
                </a:cubicBezTo>
                <a:cubicBezTo>
                  <a:pt x="3809" y="253"/>
                  <a:pt x="3799" y="254"/>
                  <a:pt x="3785" y="265"/>
                </a:cubicBezTo>
                <a:cubicBezTo>
                  <a:pt x="3780" y="269"/>
                  <a:pt x="3772" y="273"/>
                  <a:pt x="3765" y="276"/>
                </a:cubicBezTo>
                <a:cubicBezTo>
                  <a:pt x="3760" y="278"/>
                  <a:pt x="3755" y="279"/>
                  <a:pt x="3753" y="280"/>
                </a:cubicBezTo>
                <a:cubicBezTo>
                  <a:pt x="3749" y="279"/>
                  <a:pt x="3732" y="278"/>
                  <a:pt x="3722" y="278"/>
                </a:cubicBezTo>
                <a:cubicBezTo>
                  <a:pt x="3718" y="278"/>
                  <a:pt x="3713" y="278"/>
                  <a:pt x="3708" y="279"/>
                </a:cubicBezTo>
                <a:cubicBezTo>
                  <a:pt x="3706" y="279"/>
                  <a:pt x="3704" y="280"/>
                  <a:pt x="3701" y="281"/>
                </a:cubicBezTo>
                <a:cubicBezTo>
                  <a:pt x="3699" y="282"/>
                  <a:pt x="3696" y="285"/>
                  <a:pt x="3696" y="289"/>
                </a:cubicBezTo>
                <a:cubicBezTo>
                  <a:pt x="3697" y="294"/>
                  <a:pt x="3699" y="296"/>
                  <a:pt x="3701" y="299"/>
                </a:cubicBezTo>
                <a:cubicBezTo>
                  <a:pt x="3708" y="306"/>
                  <a:pt x="3718" y="311"/>
                  <a:pt x="3727" y="316"/>
                </a:cubicBezTo>
                <a:cubicBezTo>
                  <a:pt x="3727" y="316"/>
                  <a:pt x="3727" y="316"/>
                  <a:pt x="3728" y="316"/>
                </a:cubicBezTo>
                <a:cubicBezTo>
                  <a:pt x="3725" y="315"/>
                  <a:pt x="3723" y="314"/>
                  <a:pt x="3720" y="312"/>
                </a:cubicBezTo>
                <a:cubicBezTo>
                  <a:pt x="3712" y="309"/>
                  <a:pt x="3708" y="309"/>
                  <a:pt x="3706" y="308"/>
                </a:cubicBezTo>
                <a:cubicBezTo>
                  <a:pt x="3704" y="307"/>
                  <a:pt x="3702" y="306"/>
                  <a:pt x="3696" y="299"/>
                </a:cubicBezTo>
                <a:cubicBezTo>
                  <a:pt x="3689" y="291"/>
                  <a:pt x="3681" y="288"/>
                  <a:pt x="3673" y="288"/>
                </a:cubicBezTo>
                <a:cubicBezTo>
                  <a:pt x="3665" y="287"/>
                  <a:pt x="3658" y="291"/>
                  <a:pt x="3654" y="297"/>
                </a:cubicBezTo>
                <a:cubicBezTo>
                  <a:pt x="3650" y="304"/>
                  <a:pt x="3649" y="311"/>
                  <a:pt x="3649" y="317"/>
                </a:cubicBezTo>
                <a:cubicBezTo>
                  <a:pt x="3648" y="319"/>
                  <a:pt x="3648" y="322"/>
                  <a:pt x="3647" y="323"/>
                </a:cubicBezTo>
                <a:cubicBezTo>
                  <a:pt x="3647" y="323"/>
                  <a:pt x="3647" y="323"/>
                  <a:pt x="3647" y="323"/>
                </a:cubicBezTo>
                <a:cubicBezTo>
                  <a:pt x="3644" y="324"/>
                  <a:pt x="3641" y="325"/>
                  <a:pt x="3639" y="325"/>
                </a:cubicBezTo>
                <a:cubicBezTo>
                  <a:pt x="3639" y="324"/>
                  <a:pt x="3639" y="323"/>
                  <a:pt x="3639" y="322"/>
                </a:cubicBezTo>
                <a:cubicBezTo>
                  <a:pt x="3638" y="317"/>
                  <a:pt x="3638" y="310"/>
                  <a:pt x="3637" y="304"/>
                </a:cubicBezTo>
                <a:cubicBezTo>
                  <a:pt x="3637" y="301"/>
                  <a:pt x="3636" y="298"/>
                  <a:pt x="3636" y="296"/>
                </a:cubicBezTo>
                <a:cubicBezTo>
                  <a:pt x="3635" y="294"/>
                  <a:pt x="3635" y="293"/>
                  <a:pt x="3633" y="291"/>
                </a:cubicBezTo>
                <a:cubicBezTo>
                  <a:pt x="3632" y="290"/>
                  <a:pt x="3630" y="288"/>
                  <a:pt x="3627" y="288"/>
                </a:cubicBezTo>
                <a:cubicBezTo>
                  <a:pt x="3621" y="289"/>
                  <a:pt x="3619" y="293"/>
                  <a:pt x="3617" y="296"/>
                </a:cubicBezTo>
                <a:cubicBezTo>
                  <a:pt x="3613" y="303"/>
                  <a:pt x="3610" y="306"/>
                  <a:pt x="3608" y="309"/>
                </a:cubicBezTo>
                <a:cubicBezTo>
                  <a:pt x="3606" y="312"/>
                  <a:pt x="3604" y="317"/>
                  <a:pt x="3604" y="321"/>
                </a:cubicBezTo>
                <a:cubicBezTo>
                  <a:pt x="3605" y="331"/>
                  <a:pt x="3610" y="336"/>
                  <a:pt x="3609" y="344"/>
                </a:cubicBezTo>
                <a:cubicBezTo>
                  <a:pt x="3609" y="345"/>
                  <a:pt x="3609" y="347"/>
                  <a:pt x="3609" y="348"/>
                </a:cubicBezTo>
                <a:cubicBezTo>
                  <a:pt x="3608" y="354"/>
                  <a:pt x="3607" y="360"/>
                  <a:pt x="3607" y="364"/>
                </a:cubicBezTo>
                <a:cubicBezTo>
                  <a:pt x="3607" y="367"/>
                  <a:pt x="3607" y="369"/>
                  <a:pt x="3608" y="372"/>
                </a:cubicBezTo>
                <a:cubicBezTo>
                  <a:pt x="3609" y="374"/>
                  <a:pt x="3611" y="376"/>
                  <a:pt x="3613" y="377"/>
                </a:cubicBezTo>
                <a:cubicBezTo>
                  <a:pt x="3605" y="387"/>
                  <a:pt x="3596" y="399"/>
                  <a:pt x="3594" y="403"/>
                </a:cubicBezTo>
                <a:cubicBezTo>
                  <a:pt x="3592" y="404"/>
                  <a:pt x="3587" y="407"/>
                  <a:pt x="3582" y="409"/>
                </a:cubicBezTo>
                <a:cubicBezTo>
                  <a:pt x="3580" y="410"/>
                  <a:pt x="3578" y="411"/>
                  <a:pt x="3577" y="412"/>
                </a:cubicBezTo>
                <a:cubicBezTo>
                  <a:pt x="3580" y="407"/>
                  <a:pt x="3585" y="403"/>
                  <a:pt x="3588" y="400"/>
                </a:cubicBezTo>
                <a:cubicBezTo>
                  <a:pt x="3598" y="392"/>
                  <a:pt x="3605" y="380"/>
                  <a:pt x="3605" y="370"/>
                </a:cubicBezTo>
                <a:cubicBezTo>
                  <a:pt x="3605" y="368"/>
                  <a:pt x="3605" y="365"/>
                  <a:pt x="3603" y="363"/>
                </a:cubicBezTo>
                <a:cubicBezTo>
                  <a:pt x="3603" y="363"/>
                  <a:pt x="3603" y="363"/>
                  <a:pt x="3603" y="363"/>
                </a:cubicBezTo>
                <a:cubicBezTo>
                  <a:pt x="3601" y="360"/>
                  <a:pt x="3597" y="342"/>
                  <a:pt x="3598" y="333"/>
                </a:cubicBezTo>
                <a:cubicBezTo>
                  <a:pt x="3598" y="331"/>
                  <a:pt x="3598" y="329"/>
                  <a:pt x="3598" y="329"/>
                </a:cubicBezTo>
                <a:cubicBezTo>
                  <a:pt x="3599" y="326"/>
                  <a:pt x="3605" y="320"/>
                  <a:pt x="3605" y="311"/>
                </a:cubicBezTo>
                <a:cubicBezTo>
                  <a:pt x="3605" y="305"/>
                  <a:pt x="3602" y="300"/>
                  <a:pt x="3596" y="297"/>
                </a:cubicBezTo>
                <a:cubicBezTo>
                  <a:pt x="3585" y="290"/>
                  <a:pt x="3577" y="281"/>
                  <a:pt x="3565" y="276"/>
                </a:cubicBezTo>
                <a:cubicBezTo>
                  <a:pt x="3563" y="275"/>
                  <a:pt x="3562" y="275"/>
                  <a:pt x="3560" y="275"/>
                </a:cubicBezTo>
                <a:cubicBezTo>
                  <a:pt x="3551" y="275"/>
                  <a:pt x="3546" y="282"/>
                  <a:pt x="3541" y="287"/>
                </a:cubicBezTo>
                <a:cubicBezTo>
                  <a:pt x="3536" y="293"/>
                  <a:pt x="3532" y="298"/>
                  <a:pt x="3529" y="300"/>
                </a:cubicBezTo>
                <a:cubicBezTo>
                  <a:pt x="3524" y="304"/>
                  <a:pt x="3521" y="308"/>
                  <a:pt x="3520" y="310"/>
                </a:cubicBezTo>
                <a:cubicBezTo>
                  <a:pt x="3518" y="312"/>
                  <a:pt x="3518" y="313"/>
                  <a:pt x="3514" y="314"/>
                </a:cubicBezTo>
                <a:cubicBezTo>
                  <a:pt x="3504" y="315"/>
                  <a:pt x="3497" y="323"/>
                  <a:pt x="3497" y="333"/>
                </a:cubicBezTo>
                <a:cubicBezTo>
                  <a:pt x="3497" y="341"/>
                  <a:pt x="3502" y="350"/>
                  <a:pt x="3511" y="355"/>
                </a:cubicBezTo>
                <a:cubicBezTo>
                  <a:pt x="3518" y="359"/>
                  <a:pt x="3523" y="362"/>
                  <a:pt x="3526" y="365"/>
                </a:cubicBezTo>
                <a:cubicBezTo>
                  <a:pt x="3528" y="366"/>
                  <a:pt x="3529" y="367"/>
                  <a:pt x="3529" y="368"/>
                </a:cubicBezTo>
                <a:cubicBezTo>
                  <a:pt x="3529" y="368"/>
                  <a:pt x="3529" y="368"/>
                  <a:pt x="3529" y="368"/>
                </a:cubicBezTo>
                <a:cubicBezTo>
                  <a:pt x="3529" y="368"/>
                  <a:pt x="3529" y="368"/>
                  <a:pt x="3528" y="368"/>
                </a:cubicBezTo>
                <a:cubicBezTo>
                  <a:pt x="3525" y="368"/>
                  <a:pt x="3521" y="367"/>
                  <a:pt x="3517" y="366"/>
                </a:cubicBezTo>
                <a:cubicBezTo>
                  <a:pt x="3514" y="365"/>
                  <a:pt x="3511" y="364"/>
                  <a:pt x="3511" y="364"/>
                </a:cubicBezTo>
                <a:cubicBezTo>
                  <a:pt x="3511" y="364"/>
                  <a:pt x="3511" y="364"/>
                  <a:pt x="3511" y="364"/>
                </a:cubicBezTo>
                <a:cubicBezTo>
                  <a:pt x="3508" y="362"/>
                  <a:pt x="3494" y="355"/>
                  <a:pt x="3483" y="355"/>
                </a:cubicBezTo>
                <a:cubicBezTo>
                  <a:pt x="3476" y="355"/>
                  <a:pt x="3463" y="348"/>
                  <a:pt x="3452" y="346"/>
                </a:cubicBezTo>
                <a:cubicBezTo>
                  <a:pt x="3448" y="345"/>
                  <a:pt x="3443" y="345"/>
                  <a:pt x="3438" y="345"/>
                </a:cubicBezTo>
                <a:cubicBezTo>
                  <a:pt x="3429" y="345"/>
                  <a:pt x="3419" y="345"/>
                  <a:pt x="3411" y="353"/>
                </a:cubicBezTo>
                <a:cubicBezTo>
                  <a:pt x="3409" y="355"/>
                  <a:pt x="3406" y="360"/>
                  <a:pt x="3402" y="363"/>
                </a:cubicBezTo>
                <a:cubicBezTo>
                  <a:pt x="3399" y="367"/>
                  <a:pt x="3395" y="369"/>
                  <a:pt x="3394" y="369"/>
                </a:cubicBezTo>
                <a:cubicBezTo>
                  <a:pt x="3393" y="369"/>
                  <a:pt x="3393" y="369"/>
                  <a:pt x="3393" y="369"/>
                </a:cubicBezTo>
                <a:cubicBezTo>
                  <a:pt x="3390" y="367"/>
                  <a:pt x="3388" y="365"/>
                  <a:pt x="3385" y="363"/>
                </a:cubicBezTo>
                <a:cubicBezTo>
                  <a:pt x="3383" y="362"/>
                  <a:pt x="3379" y="359"/>
                  <a:pt x="3375" y="359"/>
                </a:cubicBezTo>
                <a:cubicBezTo>
                  <a:pt x="3371" y="360"/>
                  <a:pt x="3368" y="361"/>
                  <a:pt x="3363" y="363"/>
                </a:cubicBezTo>
                <a:cubicBezTo>
                  <a:pt x="3361" y="364"/>
                  <a:pt x="3359" y="364"/>
                  <a:pt x="3356" y="364"/>
                </a:cubicBezTo>
                <a:cubicBezTo>
                  <a:pt x="3351" y="364"/>
                  <a:pt x="3347" y="363"/>
                  <a:pt x="3341" y="363"/>
                </a:cubicBezTo>
                <a:cubicBezTo>
                  <a:pt x="3336" y="363"/>
                  <a:pt x="3331" y="364"/>
                  <a:pt x="3327" y="369"/>
                </a:cubicBezTo>
                <a:cubicBezTo>
                  <a:pt x="3326" y="370"/>
                  <a:pt x="3325" y="372"/>
                  <a:pt x="3324" y="372"/>
                </a:cubicBezTo>
                <a:cubicBezTo>
                  <a:pt x="3322" y="372"/>
                  <a:pt x="3317" y="370"/>
                  <a:pt x="3309" y="367"/>
                </a:cubicBezTo>
                <a:cubicBezTo>
                  <a:pt x="3304" y="365"/>
                  <a:pt x="3299" y="364"/>
                  <a:pt x="3295" y="364"/>
                </a:cubicBezTo>
                <a:cubicBezTo>
                  <a:pt x="3288" y="364"/>
                  <a:pt x="3283" y="368"/>
                  <a:pt x="3279" y="370"/>
                </a:cubicBezTo>
                <a:cubicBezTo>
                  <a:pt x="3276" y="373"/>
                  <a:pt x="3273" y="375"/>
                  <a:pt x="3265" y="377"/>
                </a:cubicBezTo>
                <a:cubicBezTo>
                  <a:pt x="3261" y="378"/>
                  <a:pt x="3257" y="378"/>
                  <a:pt x="3253" y="378"/>
                </a:cubicBezTo>
                <a:cubicBezTo>
                  <a:pt x="3246" y="378"/>
                  <a:pt x="3240" y="377"/>
                  <a:pt x="3235" y="377"/>
                </a:cubicBezTo>
                <a:cubicBezTo>
                  <a:pt x="3230" y="377"/>
                  <a:pt x="3223" y="378"/>
                  <a:pt x="3220" y="384"/>
                </a:cubicBezTo>
                <a:cubicBezTo>
                  <a:pt x="3218" y="387"/>
                  <a:pt x="3216" y="390"/>
                  <a:pt x="3214" y="393"/>
                </a:cubicBezTo>
                <a:cubicBezTo>
                  <a:pt x="3214" y="391"/>
                  <a:pt x="3215" y="389"/>
                  <a:pt x="3216" y="387"/>
                </a:cubicBezTo>
                <a:cubicBezTo>
                  <a:pt x="3218" y="383"/>
                  <a:pt x="3220" y="378"/>
                  <a:pt x="3221" y="372"/>
                </a:cubicBezTo>
                <a:cubicBezTo>
                  <a:pt x="3221" y="370"/>
                  <a:pt x="3220" y="366"/>
                  <a:pt x="3217" y="364"/>
                </a:cubicBezTo>
                <a:cubicBezTo>
                  <a:pt x="3212" y="359"/>
                  <a:pt x="3205" y="359"/>
                  <a:pt x="3199" y="359"/>
                </a:cubicBezTo>
                <a:cubicBezTo>
                  <a:pt x="3193" y="359"/>
                  <a:pt x="3188" y="359"/>
                  <a:pt x="3184" y="360"/>
                </a:cubicBezTo>
                <a:cubicBezTo>
                  <a:pt x="3179" y="361"/>
                  <a:pt x="3176" y="362"/>
                  <a:pt x="3172" y="366"/>
                </a:cubicBezTo>
                <a:cubicBezTo>
                  <a:pt x="3169" y="370"/>
                  <a:pt x="3169" y="374"/>
                  <a:pt x="3169" y="378"/>
                </a:cubicBezTo>
                <a:cubicBezTo>
                  <a:pt x="3169" y="386"/>
                  <a:pt x="3170" y="394"/>
                  <a:pt x="3172" y="399"/>
                </a:cubicBezTo>
                <a:cubicBezTo>
                  <a:pt x="3172" y="399"/>
                  <a:pt x="3173" y="400"/>
                  <a:pt x="3173" y="402"/>
                </a:cubicBezTo>
                <a:cubicBezTo>
                  <a:pt x="3172" y="400"/>
                  <a:pt x="3168" y="397"/>
                  <a:pt x="3165" y="397"/>
                </a:cubicBezTo>
                <a:cubicBezTo>
                  <a:pt x="3164" y="397"/>
                  <a:pt x="3163" y="397"/>
                  <a:pt x="3162" y="397"/>
                </a:cubicBezTo>
                <a:cubicBezTo>
                  <a:pt x="3159" y="398"/>
                  <a:pt x="3156" y="399"/>
                  <a:pt x="3153" y="400"/>
                </a:cubicBezTo>
                <a:cubicBezTo>
                  <a:pt x="3154" y="399"/>
                  <a:pt x="3154" y="397"/>
                  <a:pt x="3155" y="395"/>
                </a:cubicBezTo>
                <a:cubicBezTo>
                  <a:pt x="3154" y="389"/>
                  <a:pt x="3150" y="387"/>
                  <a:pt x="3147" y="385"/>
                </a:cubicBezTo>
                <a:cubicBezTo>
                  <a:pt x="3136" y="379"/>
                  <a:pt x="3124" y="372"/>
                  <a:pt x="3106" y="369"/>
                </a:cubicBezTo>
                <a:cubicBezTo>
                  <a:pt x="3088" y="366"/>
                  <a:pt x="3065" y="366"/>
                  <a:pt x="3040" y="355"/>
                </a:cubicBezTo>
                <a:cubicBezTo>
                  <a:pt x="3013" y="344"/>
                  <a:pt x="3007" y="339"/>
                  <a:pt x="2995" y="336"/>
                </a:cubicBezTo>
                <a:cubicBezTo>
                  <a:pt x="2985" y="333"/>
                  <a:pt x="2938" y="324"/>
                  <a:pt x="2903" y="324"/>
                </a:cubicBezTo>
                <a:cubicBezTo>
                  <a:pt x="2895" y="324"/>
                  <a:pt x="2888" y="324"/>
                  <a:pt x="2882" y="325"/>
                </a:cubicBezTo>
                <a:cubicBezTo>
                  <a:pt x="2866" y="328"/>
                  <a:pt x="2838" y="337"/>
                  <a:pt x="2812" y="344"/>
                </a:cubicBezTo>
                <a:cubicBezTo>
                  <a:pt x="2799" y="348"/>
                  <a:pt x="2787" y="352"/>
                  <a:pt x="2778" y="356"/>
                </a:cubicBezTo>
                <a:cubicBezTo>
                  <a:pt x="2773" y="357"/>
                  <a:pt x="2769" y="359"/>
                  <a:pt x="2766" y="360"/>
                </a:cubicBezTo>
                <a:cubicBezTo>
                  <a:pt x="2763" y="361"/>
                  <a:pt x="2762" y="362"/>
                  <a:pt x="2759" y="364"/>
                </a:cubicBezTo>
                <a:cubicBezTo>
                  <a:pt x="2755" y="367"/>
                  <a:pt x="2752" y="373"/>
                  <a:pt x="2748" y="379"/>
                </a:cubicBezTo>
                <a:cubicBezTo>
                  <a:pt x="2744" y="386"/>
                  <a:pt x="2738" y="394"/>
                  <a:pt x="2731" y="400"/>
                </a:cubicBezTo>
                <a:cubicBezTo>
                  <a:pt x="2715" y="416"/>
                  <a:pt x="2685" y="449"/>
                  <a:pt x="2665" y="453"/>
                </a:cubicBezTo>
                <a:cubicBezTo>
                  <a:pt x="2652" y="457"/>
                  <a:pt x="2639" y="464"/>
                  <a:pt x="2629" y="472"/>
                </a:cubicBezTo>
                <a:cubicBezTo>
                  <a:pt x="2624" y="476"/>
                  <a:pt x="2619" y="480"/>
                  <a:pt x="2616" y="483"/>
                </a:cubicBezTo>
                <a:cubicBezTo>
                  <a:pt x="2613" y="487"/>
                  <a:pt x="2610" y="489"/>
                  <a:pt x="2610" y="495"/>
                </a:cubicBezTo>
                <a:cubicBezTo>
                  <a:pt x="2610" y="500"/>
                  <a:pt x="2612" y="505"/>
                  <a:pt x="2614" y="511"/>
                </a:cubicBezTo>
                <a:cubicBezTo>
                  <a:pt x="2616" y="517"/>
                  <a:pt x="2617" y="523"/>
                  <a:pt x="2617" y="525"/>
                </a:cubicBezTo>
                <a:cubicBezTo>
                  <a:pt x="2617" y="527"/>
                  <a:pt x="2617" y="528"/>
                  <a:pt x="2617" y="530"/>
                </a:cubicBezTo>
                <a:cubicBezTo>
                  <a:pt x="2617" y="535"/>
                  <a:pt x="2619" y="542"/>
                  <a:pt x="2622" y="549"/>
                </a:cubicBezTo>
                <a:cubicBezTo>
                  <a:pt x="2626" y="555"/>
                  <a:pt x="2631" y="562"/>
                  <a:pt x="2639" y="565"/>
                </a:cubicBezTo>
                <a:cubicBezTo>
                  <a:pt x="2646" y="568"/>
                  <a:pt x="2653" y="570"/>
                  <a:pt x="2661" y="570"/>
                </a:cubicBezTo>
                <a:cubicBezTo>
                  <a:pt x="2664" y="570"/>
                  <a:pt x="2667" y="569"/>
                  <a:pt x="2670" y="569"/>
                </a:cubicBezTo>
                <a:cubicBezTo>
                  <a:pt x="2670" y="569"/>
                  <a:pt x="2670" y="569"/>
                  <a:pt x="2670" y="569"/>
                </a:cubicBezTo>
                <a:cubicBezTo>
                  <a:pt x="2664" y="571"/>
                  <a:pt x="2658" y="574"/>
                  <a:pt x="2655" y="581"/>
                </a:cubicBezTo>
                <a:cubicBezTo>
                  <a:pt x="2653" y="587"/>
                  <a:pt x="2650" y="597"/>
                  <a:pt x="2650" y="605"/>
                </a:cubicBezTo>
                <a:cubicBezTo>
                  <a:pt x="2650" y="610"/>
                  <a:pt x="2651" y="615"/>
                  <a:pt x="2654" y="619"/>
                </a:cubicBezTo>
                <a:cubicBezTo>
                  <a:pt x="2655" y="621"/>
                  <a:pt x="2656" y="623"/>
                  <a:pt x="2658" y="625"/>
                </a:cubicBezTo>
                <a:cubicBezTo>
                  <a:pt x="2653" y="624"/>
                  <a:pt x="2649" y="623"/>
                  <a:pt x="2645" y="623"/>
                </a:cubicBezTo>
                <a:cubicBezTo>
                  <a:pt x="2636" y="623"/>
                  <a:pt x="2627" y="625"/>
                  <a:pt x="2620" y="631"/>
                </a:cubicBezTo>
                <a:cubicBezTo>
                  <a:pt x="2612" y="639"/>
                  <a:pt x="2599" y="653"/>
                  <a:pt x="2594" y="658"/>
                </a:cubicBezTo>
                <a:cubicBezTo>
                  <a:pt x="2591" y="658"/>
                  <a:pt x="2586" y="659"/>
                  <a:pt x="2581" y="660"/>
                </a:cubicBezTo>
                <a:cubicBezTo>
                  <a:pt x="2579" y="661"/>
                  <a:pt x="2577" y="661"/>
                  <a:pt x="2575" y="662"/>
                </a:cubicBezTo>
                <a:cubicBezTo>
                  <a:pt x="2575" y="661"/>
                  <a:pt x="2575" y="661"/>
                  <a:pt x="2575" y="660"/>
                </a:cubicBezTo>
                <a:cubicBezTo>
                  <a:pt x="2572" y="646"/>
                  <a:pt x="2560" y="631"/>
                  <a:pt x="2547" y="623"/>
                </a:cubicBezTo>
                <a:cubicBezTo>
                  <a:pt x="2543" y="622"/>
                  <a:pt x="2537" y="614"/>
                  <a:pt x="2532" y="606"/>
                </a:cubicBezTo>
                <a:cubicBezTo>
                  <a:pt x="2527" y="598"/>
                  <a:pt x="2523" y="590"/>
                  <a:pt x="2517" y="586"/>
                </a:cubicBezTo>
                <a:cubicBezTo>
                  <a:pt x="2517" y="586"/>
                  <a:pt x="2517" y="586"/>
                  <a:pt x="2517" y="586"/>
                </a:cubicBezTo>
                <a:cubicBezTo>
                  <a:pt x="2517" y="584"/>
                  <a:pt x="2521" y="576"/>
                  <a:pt x="2521" y="568"/>
                </a:cubicBezTo>
                <a:cubicBezTo>
                  <a:pt x="2521" y="564"/>
                  <a:pt x="2520" y="559"/>
                  <a:pt x="2517" y="555"/>
                </a:cubicBezTo>
                <a:cubicBezTo>
                  <a:pt x="2512" y="550"/>
                  <a:pt x="2507" y="547"/>
                  <a:pt x="2503" y="545"/>
                </a:cubicBezTo>
                <a:cubicBezTo>
                  <a:pt x="2498" y="543"/>
                  <a:pt x="2495" y="541"/>
                  <a:pt x="2491" y="538"/>
                </a:cubicBezTo>
                <a:cubicBezTo>
                  <a:pt x="2488" y="536"/>
                  <a:pt x="2484" y="534"/>
                  <a:pt x="2480" y="534"/>
                </a:cubicBezTo>
                <a:cubicBezTo>
                  <a:pt x="2469" y="535"/>
                  <a:pt x="2462" y="543"/>
                  <a:pt x="2457" y="550"/>
                </a:cubicBezTo>
                <a:cubicBezTo>
                  <a:pt x="2457" y="551"/>
                  <a:pt x="2457" y="551"/>
                  <a:pt x="2457" y="551"/>
                </a:cubicBezTo>
                <a:cubicBezTo>
                  <a:pt x="2457" y="551"/>
                  <a:pt x="2457" y="551"/>
                  <a:pt x="2457" y="551"/>
                </a:cubicBezTo>
                <a:cubicBezTo>
                  <a:pt x="2456" y="551"/>
                  <a:pt x="2451" y="549"/>
                  <a:pt x="2445" y="548"/>
                </a:cubicBezTo>
                <a:cubicBezTo>
                  <a:pt x="2443" y="548"/>
                  <a:pt x="2441" y="548"/>
                  <a:pt x="2439" y="549"/>
                </a:cubicBezTo>
                <a:cubicBezTo>
                  <a:pt x="2432" y="552"/>
                  <a:pt x="2429" y="560"/>
                  <a:pt x="2429" y="566"/>
                </a:cubicBezTo>
                <a:cubicBezTo>
                  <a:pt x="2429" y="573"/>
                  <a:pt x="2432" y="580"/>
                  <a:pt x="2435" y="585"/>
                </a:cubicBezTo>
                <a:cubicBezTo>
                  <a:pt x="2437" y="587"/>
                  <a:pt x="2438" y="590"/>
                  <a:pt x="2440" y="593"/>
                </a:cubicBezTo>
                <a:cubicBezTo>
                  <a:pt x="2438" y="593"/>
                  <a:pt x="2436" y="592"/>
                  <a:pt x="2434" y="592"/>
                </a:cubicBezTo>
                <a:cubicBezTo>
                  <a:pt x="2431" y="592"/>
                  <a:pt x="2429" y="593"/>
                  <a:pt x="2427" y="593"/>
                </a:cubicBezTo>
                <a:cubicBezTo>
                  <a:pt x="2419" y="595"/>
                  <a:pt x="2414" y="601"/>
                  <a:pt x="2412" y="605"/>
                </a:cubicBezTo>
                <a:cubicBezTo>
                  <a:pt x="2410" y="607"/>
                  <a:pt x="2409" y="608"/>
                  <a:pt x="2409" y="609"/>
                </a:cubicBezTo>
                <a:cubicBezTo>
                  <a:pt x="2408" y="609"/>
                  <a:pt x="2408" y="609"/>
                  <a:pt x="2408" y="609"/>
                </a:cubicBezTo>
                <a:cubicBezTo>
                  <a:pt x="2404" y="609"/>
                  <a:pt x="2400" y="610"/>
                  <a:pt x="2396" y="612"/>
                </a:cubicBezTo>
                <a:cubicBezTo>
                  <a:pt x="2392" y="614"/>
                  <a:pt x="2388" y="619"/>
                  <a:pt x="2388" y="625"/>
                </a:cubicBezTo>
                <a:cubicBezTo>
                  <a:pt x="2388" y="627"/>
                  <a:pt x="2388" y="629"/>
                  <a:pt x="2389" y="630"/>
                </a:cubicBezTo>
                <a:cubicBezTo>
                  <a:pt x="2391" y="637"/>
                  <a:pt x="2393" y="643"/>
                  <a:pt x="2393" y="644"/>
                </a:cubicBezTo>
                <a:cubicBezTo>
                  <a:pt x="2393" y="645"/>
                  <a:pt x="2393" y="645"/>
                  <a:pt x="2393" y="645"/>
                </a:cubicBezTo>
                <a:cubicBezTo>
                  <a:pt x="2393" y="645"/>
                  <a:pt x="2393" y="645"/>
                  <a:pt x="2392" y="645"/>
                </a:cubicBezTo>
                <a:cubicBezTo>
                  <a:pt x="2387" y="648"/>
                  <a:pt x="2386" y="653"/>
                  <a:pt x="2386" y="656"/>
                </a:cubicBezTo>
                <a:cubicBezTo>
                  <a:pt x="2386" y="662"/>
                  <a:pt x="2388" y="667"/>
                  <a:pt x="2391" y="671"/>
                </a:cubicBezTo>
                <a:cubicBezTo>
                  <a:pt x="2395" y="676"/>
                  <a:pt x="2399" y="680"/>
                  <a:pt x="2405" y="681"/>
                </a:cubicBezTo>
                <a:cubicBezTo>
                  <a:pt x="2405" y="681"/>
                  <a:pt x="2405" y="681"/>
                  <a:pt x="2405" y="681"/>
                </a:cubicBezTo>
                <a:cubicBezTo>
                  <a:pt x="2406" y="681"/>
                  <a:pt x="2407" y="681"/>
                  <a:pt x="2408" y="681"/>
                </a:cubicBezTo>
                <a:cubicBezTo>
                  <a:pt x="2421" y="681"/>
                  <a:pt x="2431" y="672"/>
                  <a:pt x="2439" y="668"/>
                </a:cubicBezTo>
                <a:cubicBezTo>
                  <a:pt x="2448" y="664"/>
                  <a:pt x="2463" y="654"/>
                  <a:pt x="2463" y="636"/>
                </a:cubicBezTo>
                <a:cubicBezTo>
                  <a:pt x="2463" y="629"/>
                  <a:pt x="2462" y="622"/>
                  <a:pt x="2461" y="615"/>
                </a:cubicBezTo>
                <a:cubicBezTo>
                  <a:pt x="2462" y="616"/>
                  <a:pt x="2463" y="616"/>
                  <a:pt x="2463" y="617"/>
                </a:cubicBezTo>
                <a:cubicBezTo>
                  <a:pt x="2466" y="611"/>
                  <a:pt x="2466" y="611"/>
                  <a:pt x="2466" y="611"/>
                </a:cubicBezTo>
                <a:cubicBezTo>
                  <a:pt x="2463" y="617"/>
                  <a:pt x="2463" y="617"/>
                  <a:pt x="2463" y="617"/>
                </a:cubicBezTo>
                <a:cubicBezTo>
                  <a:pt x="2469" y="620"/>
                  <a:pt x="2477" y="622"/>
                  <a:pt x="2483" y="625"/>
                </a:cubicBezTo>
                <a:cubicBezTo>
                  <a:pt x="2484" y="625"/>
                  <a:pt x="2486" y="626"/>
                  <a:pt x="2487" y="626"/>
                </a:cubicBezTo>
                <a:cubicBezTo>
                  <a:pt x="2482" y="630"/>
                  <a:pt x="2477" y="634"/>
                  <a:pt x="2473" y="639"/>
                </a:cubicBezTo>
                <a:cubicBezTo>
                  <a:pt x="2466" y="645"/>
                  <a:pt x="2461" y="651"/>
                  <a:pt x="2459" y="658"/>
                </a:cubicBezTo>
                <a:cubicBezTo>
                  <a:pt x="2459" y="659"/>
                  <a:pt x="2458" y="660"/>
                  <a:pt x="2458" y="661"/>
                </a:cubicBezTo>
                <a:cubicBezTo>
                  <a:pt x="2459" y="671"/>
                  <a:pt x="2467" y="674"/>
                  <a:pt x="2472" y="678"/>
                </a:cubicBezTo>
                <a:cubicBezTo>
                  <a:pt x="2474" y="679"/>
                  <a:pt x="2476" y="680"/>
                  <a:pt x="2477" y="680"/>
                </a:cubicBezTo>
                <a:cubicBezTo>
                  <a:pt x="2476" y="682"/>
                  <a:pt x="2476" y="684"/>
                  <a:pt x="2476" y="686"/>
                </a:cubicBezTo>
                <a:cubicBezTo>
                  <a:pt x="2476" y="690"/>
                  <a:pt x="2478" y="695"/>
                  <a:pt x="2482" y="696"/>
                </a:cubicBezTo>
                <a:cubicBezTo>
                  <a:pt x="2483" y="697"/>
                  <a:pt x="2485" y="697"/>
                  <a:pt x="2487" y="697"/>
                </a:cubicBezTo>
                <a:cubicBezTo>
                  <a:pt x="2494" y="697"/>
                  <a:pt x="2496" y="692"/>
                  <a:pt x="2499" y="690"/>
                </a:cubicBezTo>
                <a:cubicBezTo>
                  <a:pt x="2501" y="688"/>
                  <a:pt x="2503" y="687"/>
                  <a:pt x="2504" y="687"/>
                </a:cubicBezTo>
                <a:cubicBezTo>
                  <a:pt x="2512" y="686"/>
                  <a:pt x="2530" y="693"/>
                  <a:pt x="2542" y="694"/>
                </a:cubicBezTo>
                <a:cubicBezTo>
                  <a:pt x="2533" y="696"/>
                  <a:pt x="2524" y="698"/>
                  <a:pt x="2514" y="700"/>
                </a:cubicBezTo>
                <a:cubicBezTo>
                  <a:pt x="2506" y="702"/>
                  <a:pt x="2501" y="705"/>
                  <a:pt x="2498" y="708"/>
                </a:cubicBezTo>
                <a:cubicBezTo>
                  <a:pt x="2494" y="710"/>
                  <a:pt x="2492" y="711"/>
                  <a:pt x="2484" y="712"/>
                </a:cubicBezTo>
                <a:cubicBezTo>
                  <a:pt x="2479" y="712"/>
                  <a:pt x="2475" y="713"/>
                  <a:pt x="2471" y="715"/>
                </a:cubicBezTo>
                <a:cubicBezTo>
                  <a:pt x="2468" y="717"/>
                  <a:pt x="2464" y="720"/>
                  <a:pt x="2464" y="725"/>
                </a:cubicBezTo>
                <a:cubicBezTo>
                  <a:pt x="2464" y="730"/>
                  <a:pt x="2467" y="733"/>
                  <a:pt x="2470" y="734"/>
                </a:cubicBezTo>
                <a:cubicBezTo>
                  <a:pt x="2472" y="736"/>
                  <a:pt x="2476" y="737"/>
                  <a:pt x="2480" y="738"/>
                </a:cubicBezTo>
                <a:cubicBezTo>
                  <a:pt x="2487" y="739"/>
                  <a:pt x="2497" y="743"/>
                  <a:pt x="2504" y="747"/>
                </a:cubicBezTo>
                <a:cubicBezTo>
                  <a:pt x="2512" y="752"/>
                  <a:pt x="2516" y="757"/>
                  <a:pt x="2516" y="760"/>
                </a:cubicBezTo>
                <a:cubicBezTo>
                  <a:pt x="2517" y="762"/>
                  <a:pt x="2517" y="764"/>
                  <a:pt x="2517" y="766"/>
                </a:cubicBezTo>
                <a:cubicBezTo>
                  <a:pt x="2517" y="777"/>
                  <a:pt x="2514" y="788"/>
                  <a:pt x="2510" y="798"/>
                </a:cubicBezTo>
                <a:cubicBezTo>
                  <a:pt x="2510" y="798"/>
                  <a:pt x="2510" y="798"/>
                  <a:pt x="2510" y="798"/>
                </a:cubicBezTo>
                <a:cubicBezTo>
                  <a:pt x="2509" y="798"/>
                  <a:pt x="2506" y="799"/>
                  <a:pt x="2501" y="799"/>
                </a:cubicBezTo>
                <a:cubicBezTo>
                  <a:pt x="2492" y="799"/>
                  <a:pt x="2481" y="797"/>
                  <a:pt x="2471" y="797"/>
                </a:cubicBezTo>
                <a:cubicBezTo>
                  <a:pt x="2462" y="797"/>
                  <a:pt x="2446" y="795"/>
                  <a:pt x="2432" y="795"/>
                </a:cubicBezTo>
                <a:cubicBezTo>
                  <a:pt x="2424" y="795"/>
                  <a:pt x="2418" y="795"/>
                  <a:pt x="2412" y="798"/>
                </a:cubicBezTo>
                <a:cubicBezTo>
                  <a:pt x="2401" y="804"/>
                  <a:pt x="2399" y="817"/>
                  <a:pt x="2399" y="829"/>
                </a:cubicBezTo>
                <a:cubicBezTo>
                  <a:pt x="2399" y="838"/>
                  <a:pt x="2401" y="847"/>
                  <a:pt x="2402" y="854"/>
                </a:cubicBezTo>
                <a:cubicBezTo>
                  <a:pt x="2403" y="857"/>
                  <a:pt x="2403" y="859"/>
                  <a:pt x="2403" y="861"/>
                </a:cubicBezTo>
                <a:cubicBezTo>
                  <a:pt x="2403" y="867"/>
                  <a:pt x="2401" y="870"/>
                  <a:pt x="2398" y="872"/>
                </a:cubicBezTo>
                <a:cubicBezTo>
                  <a:pt x="2394" y="877"/>
                  <a:pt x="2392" y="883"/>
                  <a:pt x="2392" y="889"/>
                </a:cubicBezTo>
                <a:cubicBezTo>
                  <a:pt x="2392" y="895"/>
                  <a:pt x="2393" y="901"/>
                  <a:pt x="2398" y="905"/>
                </a:cubicBezTo>
                <a:cubicBezTo>
                  <a:pt x="2400" y="907"/>
                  <a:pt x="2403" y="912"/>
                  <a:pt x="2405" y="916"/>
                </a:cubicBezTo>
                <a:cubicBezTo>
                  <a:pt x="2408" y="920"/>
                  <a:pt x="2410" y="925"/>
                  <a:pt x="2417" y="927"/>
                </a:cubicBezTo>
                <a:cubicBezTo>
                  <a:pt x="2418" y="928"/>
                  <a:pt x="2419" y="928"/>
                  <a:pt x="2421" y="928"/>
                </a:cubicBezTo>
                <a:cubicBezTo>
                  <a:pt x="2425" y="928"/>
                  <a:pt x="2430" y="927"/>
                  <a:pt x="2435" y="927"/>
                </a:cubicBezTo>
                <a:cubicBezTo>
                  <a:pt x="2438" y="927"/>
                  <a:pt x="2440" y="928"/>
                  <a:pt x="2441" y="928"/>
                </a:cubicBezTo>
                <a:cubicBezTo>
                  <a:pt x="2442" y="931"/>
                  <a:pt x="2445" y="936"/>
                  <a:pt x="2448" y="941"/>
                </a:cubicBezTo>
                <a:cubicBezTo>
                  <a:pt x="2449" y="943"/>
                  <a:pt x="2450" y="945"/>
                  <a:pt x="2452" y="947"/>
                </a:cubicBezTo>
                <a:cubicBezTo>
                  <a:pt x="2452" y="947"/>
                  <a:pt x="2452" y="948"/>
                  <a:pt x="2453" y="948"/>
                </a:cubicBezTo>
                <a:cubicBezTo>
                  <a:pt x="2452" y="948"/>
                  <a:pt x="2452" y="948"/>
                  <a:pt x="2452" y="948"/>
                </a:cubicBezTo>
                <a:cubicBezTo>
                  <a:pt x="2444" y="954"/>
                  <a:pt x="2437" y="960"/>
                  <a:pt x="2431" y="965"/>
                </a:cubicBezTo>
                <a:cubicBezTo>
                  <a:pt x="2428" y="968"/>
                  <a:pt x="2426" y="970"/>
                  <a:pt x="2424" y="971"/>
                </a:cubicBezTo>
                <a:cubicBezTo>
                  <a:pt x="2423" y="972"/>
                  <a:pt x="2422" y="972"/>
                  <a:pt x="2422" y="972"/>
                </a:cubicBezTo>
                <a:cubicBezTo>
                  <a:pt x="2419" y="973"/>
                  <a:pt x="2417" y="974"/>
                  <a:pt x="2416" y="976"/>
                </a:cubicBezTo>
                <a:cubicBezTo>
                  <a:pt x="2409" y="981"/>
                  <a:pt x="2401" y="992"/>
                  <a:pt x="2395" y="1009"/>
                </a:cubicBezTo>
                <a:cubicBezTo>
                  <a:pt x="2391" y="1021"/>
                  <a:pt x="2391" y="1032"/>
                  <a:pt x="2391" y="1040"/>
                </a:cubicBezTo>
                <a:cubicBezTo>
                  <a:pt x="2390" y="1049"/>
                  <a:pt x="2390" y="1052"/>
                  <a:pt x="2386" y="1054"/>
                </a:cubicBezTo>
                <a:cubicBezTo>
                  <a:pt x="2372" y="1062"/>
                  <a:pt x="2347" y="1078"/>
                  <a:pt x="2336" y="1091"/>
                </a:cubicBezTo>
                <a:cubicBezTo>
                  <a:pt x="2330" y="1098"/>
                  <a:pt x="2325" y="1111"/>
                  <a:pt x="2319" y="1126"/>
                </a:cubicBezTo>
                <a:cubicBezTo>
                  <a:pt x="2313" y="1140"/>
                  <a:pt x="2307" y="1155"/>
                  <a:pt x="2301" y="1163"/>
                </a:cubicBezTo>
                <a:cubicBezTo>
                  <a:pt x="2297" y="1171"/>
                  <a:pt x="2295" y="1178"/>
                  <a:pt x="2295" y="1185"/>
                </a:cubicBezTo>
                <a:cubicBezTo>
                  <a:pt x="2295" y="1199"/>
                  <a:pt x="2302" y="1211"/>
                  <a:pt x="2303" y="1217"/>
                </a:cubicBezTo>
                <a:cubicBezTo>
                  <a:pt x="2305" y="1224"/>
                  <a:pt x="2308" y="1234"/>
                  <a:pt x="2308" y="1244"/>
                </a:cubicBezTo>
                <a:cubicBezTo>
                  <a:pt x="2308" y="1252"/>
                  <a:pt x="2306" y="1259"/>
                  <a:pt x="2301" y="1266"/>
                </a:cubicBezTo>
                <a:cubicBezTo>
                  <a:pt x="2294" y="1277"/>
                  <a:pt x="2291" y="1285"/>
                  <a:pt x="2289" y="1291"/>
                </a:cubicBezTo>
                <a:cubicBezTo>
                  <a:pt x="2288" y="1293"/>
                  <a:pt x="2287" y="1295"/>
                  <a:pt x="2287" y="1296"/>
                </a:cubicBezTo>
                <a:cubicBezTo>
                  <a:pt x="2286" y="1296"/>
                  <a:pt x="2286" y="1296"/>
                  <a:pt x="2286" y="1296"/>
                </a:cubicBezTo>
                <a:cubicBezTo>
                  <a:pt x="2285" y="1296"/>
                  <a:pt x="2284" y="1297"/>
                  <a:pt x="2283" y="1298"/>
                </a:cubicBezTo>
                <a:cubicBezTo>
                  <a:pt x="2281" y="1299"/>
                  <a:pt x="2280" y="1302"/>
                  <a:pt x="2280" y="1304"/>
                </a:cubicBezTo>
                <a:cubicBezTo>
                  <a:pt x="2281" y="1308"/>
                  <a:pt x="2282" y="1309"/>
                  <a:pt x="2283" y="1310"/>
                </a:cubicBezTo>
                <a:cubicBezTo>
                  <a:pt x="2286" y="1314"/>
                  <a:pt x="2289" y="1318"/>
                  <a:pt x="2291" y="1325"/>
                </a:cubicBezTo>
                <a:cubicBezTo>
                  <a:pt x="2291" y="1326"/>
                  <a:pt x="2291" y="1327"/>
                  <a:pt x="2291" y="1328"/>
                </a:cubicBezTo>
                <a:cubicBezTo>
                  <a:pt x="2291" y="1333"/>
                  <a:pt x="2289" y="1339"/>
                  <a:pt x="2289" y="1347"/>
                </a:cubicBezTo>
                <a:cubicBezTo>
                  <a:pt x="2288" y="1355"/>
                  <a:pt x="2293" y="1366"/>
                  <a:pt x="2306" y="1373"/>
                </a:cubicBezTo>
                <a:cubicBezTo>
                  <a:pt x="2329" y="1386"/>
                  <a:pt x="2338" y="1396"/>
                  <a:pt x="2344" y="1412"/>
                </a:cubicBezTo>
                <a:cubicBezTo>
                  <a:pt x="2351" y="1432"/>
                  <a:pt x="2382" y="1461"/>
                  <a:pt x="2382" y="1461"/>
                </a:cubicBezTo>
                <a:cubicBezTo>
                  <a:pt x="2382" y="1461"/>
                  <a:pt x="2404" y="1485"/>
                  <a:pt x="2415" y="1495"/>
                </a:cubicBezTo>
                <a:cubicBezTo>
                  <a:pt x="2420" y="1499"/>
                  <a:pt x="2424" y="1502"/>
                  <a:pt x="2429" y="1502"/>
                </a:cubicBezTo>
                <a:cubicBezTo>
                  <a:pt x="2434" y="1502"/>
                  <a:pt x="2438" y="1499"/>
                  <a:pt x="2439" y="1496"/>
                </a:cubicBezTo>
                <a:cubicBezTo>
                  <a:pt x="2441" y="1493"/>
                  <a:pt x="2442" y="1490"/>
                  <a:pt x="2443" y="1486"/>
                </a:cubicBezTo>
                <a:cubicBezTo>
                  <a:pt x="2444" y="1484"/>
                  <a:pt x="2445" y="1483"/>
                  <a:pt x="2450" y="1481"/>
                </a:cubicBezTo>
                <a:cubicBezTo>
                  <a:pt x="2455" y="1480"/>
                  <a:pt x="2463" y="1479"/>
                  <a:pt x="2471" y="1479"/>
                </a:cubicBezTo>
                <a:cubicBezTo>
                  <a:pt x="2483" y="1479"/>
                  <a:pt x="2493" y="1482"/>
                  <a:pt x="2506" y="1482"/>
                </a:cubicBezTo>
                <a:cubicBezTo>
                  <a:pt x="2510" y="1482"/>
                  <a:pt x="2514" y="1481"/>
                  <a:pt x="2519" y="1481"/>
                </a:cubicBezTo>
                <a:cubicBezTo>
                  <a:pt x="2538" y="1477"/>
                  <a:pt x="2556" y="1463"/>
                  <a:pt x="2561" y="1461"/>
                </a:cubicBezTo>
                <a:cubicBezTo>
                  <a:pt x="2567" y="1458"/>
                  <a:pt x="2578" y="1450"/>
                  <a:pt x="2588" y="1450"/>
                </a:cubicBezTo>
                <a:cubicBezTo>
                  <a:pt x="2592" y="1450"/>
                  <a:pt x="2594" y="1451"/>
                  <a:pt x="2598" y="1453"/>
                </a:cubicBezTo>
                <a:cubicBezTo>
                  <a:pt x="2604" y="1458"/>
                  <a:pt x="2607" y="1463"/>
                  <a:pt x="2609" y="1470"/>
                </a:cubicBezTo>
                <a:cubicBezTo>
                  <a:pt x="2611" y="1476"/>
                  <a:pt x="2613" y="1483"/>
                  <a:pt x="2618" y="1490"/>
                </a:cubicBezTo>
                <a:cubicBezTo>
                  <a:pt x="2623" y="1495"/>
                  <a:pt x="2629" y="1498"/>
                  <a:pt x="2635" y="1498"/>
                </a:cubicBezTo>
                <a:cubicBezTo>
                  <a:pt x="2645" y="1498"/>
                  <a:pt x="2654" y="1492"/>
                  <a:pt x="2662" y="1485"/>
                </a:cubicBezTo>
                <a:cubicBezTo>
                  <a:pt x="2664" y="1484"/>
                  <a:pt x="2665" y="1483"/>
                  <a:pt x="2665" y="1482"/>
                </a:cubicBezTo>
                <a:cubicBezTo>
                  <a:pt x="2667" y="1484"/>
                  <a:pt x="2670" y="1486"/>
                  <a:pt x="2674" y="1489"/>
                </a:cubicBezTo>
                <a:cubicBezTo>
                  <a:pt x="2682" y="1494"/>
                  <a:pt x="2685" y="1498"/>
                  <a:pt x="2685" y="1501"/>
                </a:cubicBezTo>
                <a:cubicBezTo>
                  <a:pt x="2685" y="1502"/>
                  <a:pt x="2684" y="1505"/>
                  <a:pt x="2680" y="1510"/>
                </a:cubicBezTo>
                <a:cubicBezTo>
                  <a:pt x="2672" y="1518"/>
                  <a:pt x="2671" y="1528"/>
                  <a:pt x="2670" y="1538"/>
                </a:cubicBezTo>
                <a:cubicBezTo>
                  <a:pt x="2670" y="1548"/>
                  <a:pt x="2670" y="1557"/>
                  <a:pt x="2666" y="1566"/>
                </a:cubicBezTo>
                <a:cubicBezTo>
                  <a:pt x="2664" y="1575"/>
                  <a:pt x="2662" y="1580"/>
                  <a:pt x="2662" y="1586"/>
                </a:cubicBezTo>
                <a:cubicBezTo>
                  <a:pt x="2661" y="1590"/>
                  <a:pt x="2663" y="1595"/>
                  <a:pt x="2666" y="1598"/>
                </a:cubicBezTo>
                <a:cubicBezTo>
                  <a:pt x="2669" y="1601"/>
                  <a:pt x="2672" y="1603"/>
                  <a:pt x="2676" y="1606"/>
                </a:cubicBezTo>
                <a:cubicBezTo>
                  <a:pt x="2680" y="1608"/>
                  <a:pt x="2691" y="1624"/>
                  <a:pt x="2699" y="1640"/>
                </a:cubicBezTo>
                <a:cubicBezTo>
                  <a:pt x="2708" y="1656"/>
                  <a:pt x="2716" y="1672"/>
                  <a:pt x="2720" y="1678"/>
                </a:cubicBezTo>
                <a:cubicBezTo>
                  <a:pt x="2721" y="1679"/>
                  <a:pt x="2722" y="1683"/>
                  <a:pt x="2722" y="1689"/>
                </a:cubicBezTo>
                <a:cubicBezTo>
                  <a:pt x="2722" y="1695"/>
                  <a:pt x="2721" y="1702"/>
                  <a:pt x="2721" y="1710"/>
                </a:cubicBezTo>
                <a:cubicBezTo>
                  <a:pt x="2721" y="1718"/>
                  <a:pt x="2722" y="1727"/>
                  <a:pt x="2726" y="1734"/>
                </a:cubicBezTo>
                <a:cubicBezTo>
                  <a:pt x="2732" y="1747"/>
                  <a:pt x="2737" y="1756"/>
                  <a:pt x="2737" y="1760"/>
                </a:cubicBezTo>
                <a:cubicBezTo>
                  <a:pt x="2737" y="1762"/>
                  <a:pt x="2736" y="1763"/>
                  <a:pt x="2734" y="1765"/>
                </a:cubicBezTo>
                <a:cubicBezTo>
                  <a:pt x="2725" y="1774"/>
                  <a:pt x="2705" y="1792"/>
                  <a:pt x="2704" y="1824"/>
                </a:cubicBezTo>
                <a:cubicBezTo>
                  <a:pt x="2704" y="1827"/>
                  <a:pt x="2704" y="1829"/>
                  <a:pt x="2704" y="1832"/>
                </a:cubicBezTo>
                <a:cubicBezTo>
                  <a:pt x="2704" y="1858"/>
                  <a:pt x="2710" y="1877"/>
                  <a:pt x="2714" y="1887"/>
                </a:cubicBezTo>
                <a:cubicBezTo>
                  <a:pt x="2719" y="1897"/>
                  <a:pt x="2732" y="1925"/>
                  <a:pt x="2738" y="1936"/>
                </a:cubicBezTo>
                <a:cubicBezTo>
                  <a:pt x="2743" y="1945"/>
                  <a:pt x="2751" y="1970"/>
                  <a:pt x="2752" y="1985"/>
                </a:cubicBezTo>
                <a:cubicBezTo>
                  <a:pt x="2752" y="1987"/>
                  <a:pt x="2752" y="1990"/>
                  <a:pt x="2752" y="1993"/>
                </a:cubicBezTo>
                <a:cubicBezTo>
                  <a:pt x="2752" y="1998"/>
                  <a:pt x="2752" y="2004"/>
                  <a:pt x="2752" y="2009"/>
                </a:cubicBezTo>
                <a:cubicBezTo>
                  <a:pt x="2752" y="2018"/>
                  <a:pt x="2752" y="2025"/>
                  <a:pt x="2757" y="2032"/>
                </a:cubicBezTo>
                <a:cubicBezTo>
                  <a:pt x="2762" y="2040"/>
                  <a:pt x="2766" y="2054"/>
                  <a:pt x="2778" y="2067"/>
                </a:cubicBezTo>
                <a:cubicBezTo>
                  <a:pt x="2783" y="2071"/>
                  <a:pt x="2786" y="2080"/>
                  <a:pt x="2788" y="2087"/>
                </a:cubicBezTo>
                <a:cubicBezTo>
                  <a:pt x="2790" y="2094"/>
                  <a:pt x="2791" y="2100"/>
                  <a:pt x="2791" y="2100"/>
                </a:cubicBezTo>
                <a:cubicBezTo>
                  <a:pt x="2792" y="2101"/>
                  <a:pt x="2792" y="2101"/>
                  <a:pt x="2792" y="2101"/>
                </a:cubicBezTo>
                <a:cubicBezTo>
                  <a:pt x="2792" y="2101"/>
                  <a:pt x="2792" y="2104"/>
                  <a:pt x="2793" y="2108"/>
                </a:cubicBezTo>
                <a:cubicBezTo>
                  <a:pt x="2794" y="2112"/>
                  <a:pt x="2796" y="2118"/>
                  <a:pt x="2796" y="2126"/>
                </a:cubicBezTo>
                <a:cubicBezTo>
                  <a:pt x="2797" y="2134"/>
                  <a:pt x="2797" y="2141"/>
                  <a:pt x="2800" y="2148"/>
                </a:cubicBezTo>
                <a:cubicBezTo>
                  <a:pt x="2802" y="2155"/>
                  <a:pt x="2807" y="2161"/>
                  <a:pt x="2814" y="2165"/>
                </a:cubicBezTo>
                <a:cubicBezTo>
                  <a:pt x="2821" y="2169"/>
                  <a:pt x="2828" y="2172"/>
                  <a:pt x="2834" y="2172"/>
                </a:cubicBezTo>
                <a:cubicBezTo>
                  <a:pt x="2835" y="2172"/>
                  <a:pt x="2835" y="2172"/>
                  <a:pt x="2835" y="2172"/>
                </a:cubicBezTo>
                <a:cubicBezTo>
                  <a:pt x="2840" y="2172"/>
                  <a:pt x="2846" y="2170"/>
                  <a:pt x="2849" y="2165"/>
                </a:cubicBezTo>
                <a:cubicBezTo>
                  <a:pt x="2849" y="2165"/>
                  <a:pt x="2850" y="2164"/>
                  <a:pt x="2853" y="2163"/>
                </a:cubicBezTo>
                <a:cubicBezTo>
                  <a:pt x="2859" y="2161"/>
                  <a:pt x="2873" y="2160"/>
                  <a:pt x="2884" y="2160"/>
                </a:cubicBezTo>
                <a:cubicBezTo>
                  <a:pt x="2889" y="2160"/>
                  <a:pt x="2893" y="2160"/>
                  <a:pt x="2896" y="2160"/>
                </a:cubicBezTo>
                <a:cubicBezTo>
                  <a:pt x="2898" y="2160"/>
                  <a:pt x="2899" y="2160"/>
                  <a:pt x="2900" y="2160"/>
                </a:cubicBezTo>
                <a:cubicBezTo>
                  <a:pt x="2918" y="2160"/>
                  <a:pt x="2936" y="2149"/>
                  <a:pt x="2952" y="2137"/>
                </a:cubicBezTo>
                <a:cubicBezTo>
                  <a:pt x="2969" y="2122"/>
                  <a:pt x="2992" y="2087"/>
                  <a:pt x="3000" y="2077"/>
                </a:cubicBezTo>
                <a:cubicBezTo>
                  <a:pt x="3004" y="2072"/>
                  <a:pt x="3011" y="2065"/>
                  <a:pt x="3016" y="2058"/>
                </a:cubicBezTo>
                <a:cubicBezTo>
                  <a:pt x="3022" y="2050"/>
                  <a:pt x="3027" y="2043"/>
                  <a:pt x="3028" y="2034"/>
                </a:cubicBezTo>
                <a:cubicBezTo>
                  <a:pt x="3028" y="2033"/>
                  <a:pt x="3028" y="2031"/>
                  <a:pt x="3027" y="2030"/>
                </a:cubicBezTo>
                <a:cubicBezTo>
                  <a:pt x="3026" y="2023"/>
                  <a:pt x="3024" y="2017"/>
                  <a:pt x="3024" y="2013"/>
                </a:cubicBezTo>
                <a:cubicBezTo>
                  <a:pt x="3024" y="2010"/>
                  <a:pt x="3024" y="2009"/>
                  <a:pt x="3027" y="2008"/>
                </a:cubicBezTo>
                <a:cubicBezTo>
                  <a:pt x="3032" y="2005"/>
                  <a:pt x="3040" y="2000"/>
                  <a:pt x="3048" y="1995"/>
                </a:cubicBezTo>
                <a:cubicBezTo>
                  <a:pt x="3055" y="1990"/>
                  <a:pt x="3062" y="1986"/>
                  <a:pt x="3064" y="1977"/>
                </a:cubicBezTo>
                <a:cubicBezTo>
                  <a:pt x="3064" y="1976"/>
                  <a:pt x="3064" y="1975"/>
                  <a:pt x="3064" y="1974"/>
                </a:cubicBezTo>
                <a:cubicBezTo>
                  <a:pt x="3064" y="1960"/>
                  <a:pt x="3055" y="1928"/>
                  <a:pt x="3053" y="1921"/>
                </a:cubicBezTo>
                <a:cubicBezTo>
                  <a:pt x="3053" y="1921"/>
                  <a:pt x="3053" y="1920"/>
                  <a:pt x="3053" y="1920"/>
                </a:cubicBezTo>
                <a:cubicBezTo>
                  <a:pt x="3052" y="1916"/>
                  <a:pt x="3059" y="1904"/>
                  <a:pt x="3068" y="1891"/>
                </a:cubicBezTo>
                <a:cubicBezTo>
                  <a:pt x="3072" y="1886"/>
                  <a:pt x="3081" y="1879"/>
                  <a:pt x="3090" y="1874"/>
                </a:cubicBezTo>
                <a:cubicBezTo>
                  <a:pt x="3095" y="1872"/>
                  <a:pt x="3100" y="1870"/>
                  <a:pt x="3104" y="1868"/>
                </a:cubicBezTo>
                <a:cubicBezTo>
                  <a:pt x="3108" y="1865"/>
                  <a:pt x="3111" y="1864"/>
                  <a:pt x="3113" y="1861"/>
                </a:cubicBezTo>
                <a:cubicBezTo>
                  <a:pt x="3119" y="1853"/>
                  <a:pt x="3133" y="1829"/>
                  <a:pt x="3136" y="1807"/>
                </a:cubicBezTo>
                <a:cubicBezTo>
                  <a:pt x="3136" y="1804"/>
                  <a:pt x="3136" y="1801"/>
                  <a:pt x="3136" y="1798"/>
                </a:cubicBezTo>
                <a:cubicBezTo>
                  <a:pt x="3136" y="1785"/>
                  <a:pt x="3134" y="1773"/>
                  <a:pt x="3134" y="1764"/>
                </a:cubicBezTo>
                <a:cubicBezTo>
                  <a:pt x="3134" y="1760"/>
                  <a:pt x="3134" y="1758"/>
                  <a:pt x="3135" y="1756"/>
                </a:cubicBezTo>
                <a:cubicBezTo>
                  <a:pt x="3137" y="1753"/>
                  <a:pt x="3138" y="1749"/>
                  <a:pt x="3138" y="1745"/>
                </a:cubicBezTo>
                <a:cubicBezTo>
                  <a:pt x="3138" y="1735"/>
                  <a:pt x="3132" y="1727"/>
                  <a:pt x="3124" y="1718"/>
                </a:cubicBezTo>
                <a:cubicBezTo>
                  <a:pt x="3121" y="1715"/>
                  <a:pt x="3118" y="1704"/>
                  <a:pt x="3117" y="1693"/>
                </a:cubicBezTo>
                <a:cubicBezTo>
                  <a:pt x="3116" y="1688"/>
                  <a:pt x="3116" y="1683"/>
                  <a:pt x="3115" y="1678"/>
                </a:cubicBezTo>
                <a:cubicBezTo>
                  <a:pt x="3115" y="1674"/>
                  <a:pt x="3115" y="1671"/>
                  <a:pt x="3113" y="1667"/>
                </a:cubicBezTo>
                <a:cubicBezTo>
                  <a:pt x="3113" y="1667"/>
                  <a:pt x="3113" y="1667"/>
                  <a:pt x="3113" y="1667"/>
                </a:cubicBezTo>
                <a:cubicBezTo>
                  <a:pt x="3113" y="1667"/>
                  <a:pt x="3113" y="1667"/>
                  <a:pt x="3113" y="1667"/>
                </a:cubicBezTo>
                <a:cubicBezTo>
                  <a:pt x="3113" y="1667"/>
                  <a:pt x="3113" y="1667"/>
                  <a:pt x="3113" y="1667"/>
                </a:cubicBezTo>
                <a:cubicBezTo>
                  <a:pt x="3112" y="1666"/>
                  <a:pt x="3112" y="1663"/>
                  <a:pt x="3112" y="1659"/>
                </a:cubicBezTo>
                <a:cubicBezTo>
                  <a:pt x="3112" y="1654"/>
                  <a:pt x="3112" y="1647"/>
                  <a:pt x="3114" y="1643"/>
                </a:cubicBezTo>
                <a:cubicBezTo>
                  <a:pt x="3114" y="1640"/>
                  <a:pt x="3115" y="1638"/>
                  <a:pt x="3116" y="1637"/>
                </a:cubicBezTo>
                <a:cubicBezTo>
                  <a:pt x="3116" y="1636"/>
                  <a:pt x="3116" y="1636"/>
                  <a:pt x="3116" y="1636"/>
                </a:cubicBezTo>
                <a:cubicBezTo>
                  <a:pt x="3120" y="1634"/>
                  <a:pt x="3122" y="1631"/>
                  <a:pt x="3125" y="1628"/>
                </a:cubicBezTo>
                <a:cubicBezTo>
                  <a:pt x="3134" y="1617"/>
                  <a:pt x="3144" y="1598"/>
                  <a:pt x="3152" y="1588"/>
                </a:cubicBezTo>
                <a:cubicBezTo>
                  <a:pt x="3156" y="1582"/>
                  <a:pt x="3166" y="1568"/>
                  <a:pt x="3176" y="1556"/>
                </a:cubicBezTo>
                <a:cubicBezTo>
                  <a:pt x="3185" y="1544"/>
                  <a:pt x="3197" y="1533"/>
                  <a:pt x="3199" y="1534"/>
                </a:cubicBezTo>
                <a:cubicBezTo>
                  <a:pt x="3209" y="1531"/>
                  <a:pt x="3217" y="1524"/>
                  <a:pt x="3225" y="1515"/>
                </a:cubicBezTo>
                <a:cubicBezTo>
                  <a:pt x="3233" y="1507"/>
                  <a:pt x="3239" y="1497"/>
                  <a:pt x="3240" y="1488"/>
                </a:cubicBezTo>
                <a:cubicBezTo>
                  <a:pt x="3240" y="1485"/>
                  <a:pt x="3249" y="1468"/>
                  <a:pt x="3258" y="1453"/>
                </a:cubicBezTo>
                <a:cubicBezTo>
                  <a:pt x="3263" y="1445"/>
                  <a:pt x="3267" y="1438"/>
                  <a:pt x="3271" y="1431"/>
                </a:cubicBezTo>
                <a:cubicBezTo>
                  <a:pt x="3274" y="1424"/>
                  <a:pt x="3277" y="1420"/>
                  <a:pt x="3278" y="1415"/>
                </a:cubicBezTo>
                <a:cubicBezTo>
                  <a:pt x="3278" y="1412"/>
                  <a:pt x="3281" y="1402"/>
                  <a:pt x="3284" y="1393"/>
                </a:cubicBezTo>
                <a:cubicBezTo>
                  <a:pt x="3286" y="1383"/>
                  <a:pt x="3289" y="1372"/>
                  <a:pt x="3289" y="1363"/>
                </a:cubicBezTo>
                <a:cubicBezTo>
                  <a:pt x="3289" y="1360"/>
                  <a:pt x="3289" y="1356"/>
                  <a:pt x="3287" y="1353"/>
                </a:cubicBezTo>
                <a:cubicBezTo>
                  <a:pt x="3283" y="1349"/>
                  <a:pt x="3279" y="1348"/>
                  <a:pt x="3275" y="1348"/>
                </a:cubicBezTo>
                <a:cubicBezTo>
                  <a:pt x="3257" y="1349"/>
                  <a:pt x="3224" y="1364"/>
                  <a:pt x="3218" y="1367"/>
                </a:cubicBezTo>
                <a:cubicBezTo>
                  <a:pt x="3212" y="1370"/>
                  <a:pt x="3198" y="1380"/>
                  <a:pt x="3182" y="1380"/>
                </a:cubicBezTo>
                <a:cubicBezTo>
                  <a:pt x="3181" y="1380"/>
                  <a:pt x="3180" y="1380"/>
                  <a:pt x="3179" y="1380"/>
                </a:cubicBezTo>
                <a:cubicBezTo>
                  <a:pt x="3174" y="1379"/>
                  <a:pt x="3173" y="1378"/>
                  <a:pt x="3173" y="1377"/>
                </a:cubicBezTo>
                <a:cubicBezTo>
                  <a:pt x="3172" y="1377"/>
                  <a:pt x="3172" y="1375"/>
                  <a:pt x="3172" y="1372"/>
                </a:cubicBezTo>
                <a:cubicBezTo>
                  <a:pt x="3172" y="1368"/>
                  <a:pt x="3172" y="1363"/>
                  <a:pt x="3173" y="1359"/>
                </a:cubicBezTo>
                <a:cubicBezTo>
                  <a:pt x="3173" y="1358"/>
                  <a:pt x="3172" y="1357"/>
                  <a:pt x="3172" y="1356"/>
                </a:cubicBezTo>
                <a:cubicBezTo>
                  <a:pt x="3172" y="1353"/>
                  <a:pt x="3170" y="1349"/>
                  <a:pt x="3169" y="1345"/>
                </a:cubicBezTo>
                <a:cubicBezTo>
                  <a:pt x="3169" y="1346"/>
                  <a:pt x="3170" y="1346"/>
                  <a:pt x="3171" y="1346"/>
                </a:cubicBezTo>
                <a:cubicBezTo>
                  <a:pt x="3174" y="1348"/>
                  <a:pt x="3176" y="1348"/>
                  <a:pt x="3179" y="1348"/>
                </a:cubicBezTo>
                <a:cubicBezTo>
                  <a:pt x="3187" y="1348"/>
                  <a:pt x="3197" y="1345"/>
                  <a:pt x="3206" y="1343"/>
                </a:cubicBezTo>
                <a:cubicBezTo>
                  <a:pt x="3215" y="1340"/>
                  <a:pt x="3222" y="1337"/>
                  <a:pt x="3226" y="1334"/>
                </a:cubicBezTo>
                <a:cubicBezTo>
                  <a:pt x="3231" y="1330"/>
                  <a:pt x="3273" y="1306"/>
                  <a:pt x="3284" y="1306"/>
                </a:cubicBezTo>
                <a:cubicBezTo>
                  <a:pt x="3294" y="1305"/>
                  <a:pt x="3299" y="1300"/>
                  <a:pt x="3304" y="1297"/>
                </a:cubicBezTo>
                <a:cubicBezTo>
                  <a:pt x="3309" y="1293"/>
                  <a:pt x="3313" y="1290"/>
                  <a:pt x="3321" y="1288"/>
                </a:cubicBezTo>
                <a:cubicBezTo>
                  <a:pt x="3342" y="1283"/>
                  <a:pt x="3356" y="1265"/>
                  <a:pt x="3368" y="1254"/>
                </a:cubicBezTo>
                <a:cubicBezTo>
                  <a:pt x="3382" y="1241"/>
                  <a:pt x="3396" y="1211"/>
                  <a:pt x="3401" y="1201"/>
                </a:cubicBezTo>
                <a:cubicBezTo>
                  <a:pt x="3404" y="1194"/>
                  <a:pt x="3414" y="1188"/>
                  <a:pt x="3415" y="1175"/>
                </a:cubicBezTo>
                <a:cubicBezTo>
                  <a:pt x="3415" y="1172"/>
                  <a:pt x="3414" y="1168"/>
                  <a:pt x="3412" y="1165"/>
                </a:cubicBezTo>
                <a:cubicBezTo>
                  <a:pt x="3408" y="1158"/>
                  <a:pt x="3400" y="1150"/>
                  <a:pt x="3391" y="1144"/>
                </a:cubicBezTo>
                <a:cubicBezTo>
                  <a:pt x="3382" y="1137"/>
                  <a:pt x="3373" y="1132"/>
                  <a:pt x="3366" y="1131"/>
                </a:cubicBezTo>
                <a:cubicBezTo>
                  <a:pt x="3365" y="1131"/>
                  <a:pt x="3365" y="1131"/>
                  <a:pt x="3365" y="1130"/>
                </a:cubicBezTo>
                <a:cubicBezTo>
                  <a:pt x="3363" y="1128"/>
                  <a:pt x="3362" y="1125"/>
                  <a:pt x="3361" y="1121"/>
                </a:cubicBezTo>
                <a:cubicBezTo>
                  <a:pt x="3360" y="1119"/>
                  <a:pt x="3360" y="1117"/>
                  <a:pt x="3358" y="1115"/>
                </a:cubicBezTo>
                <a:cubicBezTo>
                  <a:pt x="3357" y="1113"/>
                  <a:pt x="3354" y="1110"/>
                  <a:pt x="3350" y="1111"/>
                </a:cubicBezTo>
                <a:cubicBezTo>
                  <a:pt x="3347" y="1110"/>
                  <a:pt x="3343" y="1112"/>
                  <a:pt x="3342" y="1114"/>
                </a:cubicBezTo>
                <a:cubicBezTo>
                  <a:pt x="3337" y="1120"/>
                  <a:pt x="3337" y="1124"/>
                  <a:pt x="3330" y="1129"/>
                </a:cubicBezTo>
                <a:cubicBezTo>
                  <a:pt x="3323" y="1133"/>
                  <a:pt x="3318" y="1138"/>
                  <a:pt x="3313" y="1142"/>
                </a:cubicBezTo>
                <a:cubicBezTo>
                  <a:pt x="3308" y="1145"/>
                  <a:pt x="3304" y="1147"/>
                  <a:pt x="3302" y="1148"/>
                </a:cubicBezTo>
                <a:cubicBezTo>
                  <a:pt x="3302" y="1147"/>
                  <a:pt x="3303" y="1146"/>
                  <a:pt x="3303" y="1146"/>
                </a:cubicBezTo>
                <a:cubicBezTo>
                  <a:pt x="3303" y="1141"/>
                  <a:pt x="3301" y="1133"/>
                  <a:pt x="3293" y="1126"/>
                </a:cubicBezTo>
                <a:cubicBezTo>
                  <a:pt x="3286" y="1119"/>
                  <a:pt x="3282" y="1115"/>
                  <a:pt x="3280" y="1112"/>
                </a:cubicBezTo>
                <a:cubicBezTo>
                  <a:pt x="3277" y="1109"/>
                  <a:pt x="3277" y="1108"/>
                  <a:pt x="3277" y="1104"/>
                </a:cubicBezTo>
                <a:cubicBezTo>
                  <a:pt x="3277" y="1098"/>
                  <a:pt x="3274" y="1095"/>
                  <a:pt x="3271" y="1091"/>
                </a:cubicBezTo>
                <a:cubicBezTo>
                  <a:pt x="3263" y="1080"/>
                  <a:pt x="3248" y="1065"/>
                  <a:pt x="3247" y="1059"/>
                </a:cubicBezTo>
                <a:cubicBezTo>
                  <a:pt x="3247" y="1058"/>
                  <a:pt x="3247" y="1058"/>
                  <a:pt x="3247" y="1057"/>
                </a:cubicBezTo>
                <a:cubicBezTo>
                  <a:pt x="3247" y="1054"/>
                  <a:pt x="3249" y="1049"/>
                  <a:pt x="3252" y="1045"/>
                </a:cubicBezTo>
                <a:cubicBezTo>
                  <a:pt x="3255" y="1042"/>
                  <a:pt x="3258" y="1040"/>
                  <a:pt x="3259" y="1040"/>
                </a:cubicBezTo>
                <a:cubicBezTo>
                  <a:pt x="3259" y="1040"/>
                  <a:pt x="3259" y="1040"/>
                  <a:pt x="3260" y="1040"/>
                </a:cubicBezTo>
                <a:cubicBezTo>
                  <a:pt x="3265" y="1052"/>
                  <a:pt x="3270" y="1075"/>
                  <a:pt x="3289" y="1086"/>
                </a:cubicBezTo>
                <a:cubicBezTo>
                  <a:pt x="3297" y="1090"/>
                  <a:pt x="3304" y="1096"/>
                  <a:pt x="3311" y="1101"/>
                </a:cubicBezTo>
                <a:cubicBezTo>
                  <a:pt x="3317" y="1106"/>
                  <a:pt x="3323" y="1110"/>
                  <a:pt x="3328" y="1113"/>
                </a:cubicBezTo>
                <a:cubicBezTo>
                  <a:pt x="3330" y="1113"/>
                  <a:pt x="3331" y="1113"/>
                  <a:pt x="3332" y="1113"/>
                </a:cubicBezTo>
                <a:cubicBezTo>
                  <a:pt x="3340" y="1113"/>
                  <a:pt x="3345" y="1109"/>
                  <a:pt x="3350" y="1105"/>
                </a:cubicBezTo>
                <a:cubicBezTo>
                  <a:pt x="3353" y="1104"/>
                  <a:pt x="3356" y="1102"/>
                  <a:pt x="3358" y="1101"/>
                </a:cubicBezTo>
                <a:cubicBezTo>
                  <a:pt x="3359" y="1100"/>
                  <a:pt x="3360" y="1100"/>
                  <a:pt x="3360" y="1100"/>
                </a:cubicBezTo>
                <a:cubicBezTo>
                  <a:pt x="3362" y="1102"/>
                  <a:pt x="3367" y="1109"/>
                  <a:pt x="3371" y="1115"/>
                </a:cubicBezTo>
                <a:cubicBezTo>
                  <a:pt x="3376" y="1122"/>
                  <a:pt x="3381" y="1130"/>
                  <a:pt x="3389" y="1133"/>
                </a:cubicBezTo>
                <a:cubicBezTo>
                  <a:pt x="3397" y="1136"/>
                  <a:pt x="3408" y="1137"/>
                  <a:pt x="3420" y="1138"/>
                </a:cubicBezTo>
                <a:cubicBezTo>
                  <a:pt x="3432" y="1139"/>
                  <a:pt x="3442" y="1140"/>
                  <a:pt x="3446" y="1140"/>
                </a:cubicBezTo>
                <a:cubicBezTo>
                  <a:pt x="3447" y="1140"/>
                  <a:pt x="3450" y="1140"/>
                  <a:pt x="3454" y="1140"/>
                </a:cubicBezTo>
                <a:cubicBezTo>
                  <a:pt x="3459" y="1140"/>
                  <a:pt x="3465" y="1139"/>
                  <a:pt x="3472" y="1138"/>
                </a:cubicBezTo>
                <a:cubicBezTo>
                  <a:pt x="3478" y="1137"/>
                  <a:pt x="3484" y="1135"/>
                  <a:pt x="3488" y="1129"/>
                </a:cubicBezTo>
                <a:cubicBezTo>
                  <a:pt x="3490" y="1125"/>
                  <a:pt x="3492" y="1124"/>
                  <a:pt x="3492" y="1124"/>
                </a:cubicBezTo>
                <a:cubicBezTo>
                  <a:pt x="3493" y="1124"/>
                  <a:pt x="3494" y="1123"/>
                  <a:pt x="3496" y="1123"/>
                </a:cubicBezTo>
                <a:cubicBezTo>
                  <a:pt x="3498" y="1125"/>
                  <a:pt x="3502" y="1131"/>
                  <a:pt x="3506" y="1137"/>
                </a:cubicBezTo>
                <a:cubicBezTo>
                  <a:pt x="3510" y="1143"/>
                  <a:pt x="3514" y="1149"/>
                  <a:pt x="3521" y="1152"/>
                </a:cubicBezTo>
                <a:cubicBezTo>
                  <a:pt x="3527" y="1154"/>
                  <a:pt x="3532" y="1155"/>
                  <a:pt x="3535" y="1156"/>
                </a:cubicBezTo>
                <a:cubicBezTo>
                  <a:pt x="3539" y="1158"/>
                  <a:pt x="3540" y="1158"/>
                  <a:pt x="3540" y="1165"/>
                </a:cubicBezTo>
                <a:cubicBezTo>
                  <a:pt x="3540" y="1165"/>
                  <a:pt x="3540" y="1166"/>
                  <a:pt x="3540" y="1167"/>
                </a:cubicBezTo>
                <a:cubicBezTo>
                  <a:pt x="3540" y="1168"/>
                  <a:pt x="3540" y="1169"/>
                  <a:pt x="3540" y="1171"/>
                </a:cubicBezTo>
                <a:cubicBezTo>
                  <a:pt x="3540" y="1180"/>
                  <a:pt x="3542" y="1189"/>
                  <a:pt x="3546" y="1196"/>
                </a:cubicBezTo>
                <a:cubicBezTo>
                  <a:pt x="3549" y="1203"/>
                  <a:pt x="3554" y="1209"/>
                  <a:pt x="3561" y="1210"/>
                </a:cubicBezTo>
                <a:cubicBezTo>
                  <a:pt x="3562" y="1210"/>
                  <a:pt x="3563" y="1210"/>
                  <a:pt x="3563" y="1210"/>
                </a:cubicBezTo>
                <a:cubicBezTo>
                  <a:pt x="3572" y="1210"/>
                  <a:pt x="3578" y="1204"/>
                  <a:pt x="3584" y="1198"/>
                </a:cubicBezTo>
                <a:cubicBezTo>
                  <a:pt x="3584" y="1209"/>
                  <a:pt x="3584" y="1224"/>
                  <a:pt x="3583" y="1231"/>
                </a:cubicBezTo>
                <a:cubicBezTo>
                  <a:pt x="3583" y="1232"/>
                  <a:pt x="3583" y="1233"/>
                  <a:pt x="3583" y="1233"/>
                </a:cubicBezTo>
                <a:cubicBezTo>
                  <a:pt x="3583" y="1251"/>
                  <a:pt x="3597" y="1295"/>
                  <a:pt x="3597" y="1295"/>
                </a:cubicBezTo>
                <a:cubicBezTo>
                  <a:pt x="3597" y="1296"/>
                  <a:pt x="3597" y="1296"/>
                  <a:pt x="3597" y="1296"/>
                </a:cubicBezTo>
                <a:cubicBezTo>
                  <a:pt x="3597" y="1296"/>
                  <a:pt x="3615" y="1341"/>
                  <a:pt x="3620" y="1352"/>
                </a:cubicBezTo>
                <a:cubicBezTo>
                  <a:pt x="3623" y="1358"/>
                  <a:pt x="3630" y="1368"/>
                  <a:pt x="3635" y="1379"/>
                </a:cubicBezTo>
                <a:cubicBezTo>
                  <a:pt x="3641" y="1389"/>
                  <a:pt x="3646" y="1400"/>
                  <a:pt x="3646" y="1404"/>
                </a:cubicBezTo>
                <a:cubicBezTo>
                  <a:pt x="3646" y="1411"/>
                  <a:pt x="3646" y="1419"/>
                  <a:pt x="3648" y="1427"/>
                </a:cubicBezTo>
                <a:cubicBezTo>
                  <a:pt x="3649" y="1431"/>
                  <a:pt x="3650" y="1434"/>
                  <a:pt x="3652" y="1437"/>
                </a:cubicBezTo>
                <a:cubicBezTo>
                  <a:pt x="3653" y="1440"/>
                  <a:pt x="3657" y="1444"/>
                  <a:pt x="3662" y="1444"/>
                </a:cubicBezTo>
                <a:cubicBezTo>
                  <a:pt x="3667" y="1444"/>
                  <a:pt x="3670" y="1440"/>
                  <a:pt x="3673" y="1438"/>
                </a:cubicBezTo>
                <a:cubicBezTo>
                  <a:pt x="3679" y="1429"/>
                  <a:pt x="3685" y="1413"/>
                  <a:pt x="3691" y="1403"/>
                </a:cubicBezTo>
                <a:cubicBezTo>
                  <a:pt x="3692" y="1401"/>
                  <a:pt x="3692" y="1400"/>
                  <a:pt x="3693" y="1398"/>
                </a:cubicBezTo>
                <a:cubicBezTo>
                  <a:pt x="3692" y="1401"/>
                  <a:pt x="3691" y="1404"/>
                  <a:pt x="3690" y="1408"/>
                </a:cubicBezTo>
                <a:cubicBezTo>
                  <a:pt x="3688" y="1415"/>
                  <a:pt x="3687" y="1423"/>
                  <a:pt x="3687" y="1432"/>
                </a:cubicBezTo>
                <a:cubicBezTo>
                  <a:pt x="3687" y="1438"/>
                  <a:pt x="3688" y="1444"/>
                  <a:pt x="3689" y="1449"/>
                </a:cubicBezTo>
                <a:cubicBezTo>
                  <a:pt x="3691" y="1455"/>
                  <a:pt x="3694" y="1460"/>
                  <a:pt x="3700" y="1463"/>
                </a:cubicBezTo>
                <a:cubicBezTo>
                  <a:pt x="3702" y="1463"/>
                  <a:pt x="3704" y="1464"/>
                  <a:pt x="3706" y="1464"/>
                </a:cubicBezTo>
                <a:cubicBezTo>
                  <a:pt x="3715" y="1464"/>
                  <a:pt x="3720" y="1457"/>
                  <a:pt x="3723" y="1451"/>
                </a:cubicBezTo>
                <a:cubicBezTo>
                  <a:pt x="3727" y="1445"/>
                  <a:pt x="3729" y="1438"/>
                  <a:pt x="3729" y="1432"/>
                </a:cubicBezTo>
                <a:cubicBezTo>
                  <a:pt x="3729" y="1429"/>
                  <a:pt x="3728" y="1425"/>
                  <a:pt x="3726" y="1422"/>
                </a:cubicBezTo>
                <a:cubicBezTo>
                  <a:pt x="3725" y="1421"/>
                  <a:pt x="3723" y="1413"/>
                  <a:pt x="3721" y="1406"/>
                </a:cubicBezTo>
                <a:cubicBezTo>
                  <a:pt x="3720" y="1402"/>
                  <a:pt x="3718" y="1399"/>
                  <a:pt x="3716" y="1396"/>
                </a:cubicBezTo>
                <a:cubicBezTo>
                  <a:pt x="3714" y="1393"/>
                  <a:pt x="3711" y="1389"/>
                  <a:pt x="3705" y="1389"/>
                </a:cubicBezTo>
                <a:cubicBezTo>
                  <a:pt x="3703" y="1389"/>
                  <a:pt x="3701" y="1390"/>
                  <a:pt x="3699" y="1391"/>
                </a:cubicBezTo>
                <a:cubicBezTo>
                  <a:pt x="3699" y="1391"/>
                  <a:pt x="3699" y="1391"/>
                  <a:pt x="3699" y="1391"/>
                </a:cubicBezTo>
                <a:cubicBezTo>
                  <a:pt x="3697" y="1393"/>
                  <a:pt x="3695" y="1394"/>
                  <a:pt x="3694" y="1397"/>
                </a:cubicBezTo>
                <a:cubicBezTo>
                  <a:pt x="3701" y="1381"/>
                  <a:pt x="3703" y="1363"/>
                  <a:pt x="3706" y="1351"/>
                </a:cubicBezTo>
                <a:cubicBezTo>
                  <a:pt x="3710" y="1335"/>
                  <a:pt x="3710" y="1308"/>
                  <a:pt x="3710" y="1298"/>
                </a:cubicBezTo>
                <a:cubicBezTo>
                  <a:pt x="3710" y="1291"/>
                  <a:pt x="3715" y="1284"/>
                  <a:pt x="3731" y="1276"/>
                </a:cubicBezTo>
                <a:cubicBezTo>
                  <a:pt x="3751" y="1265"/>
                  <a:pt x="3763" y="1239"/>
                  <a:pt x="3777" y="1228"/>
                </a:cubicBezTo>
                <a:cubicBezTo>
                  <a:pt x="3785" y="1220"/>
                  <a:pt x="3789" y="1210"/>
                  <a:pt x="3794" y="1204"/>
                </a:cubicBezTo>
                <a:cubicBezTo>
                  <a:pt x="3798" y="1198"/>
                  <a:pt x="3802" y="1194"/>
                  <a:pt x="3815" y="1194"/>
                </a:cubicBezTo>
                <a:cubicBezTo>
                  <a:pt x="3830" y="1194"/>
                  <a:pt x="3837" y="1194"/>
                  <a:pt x="3842" y="1193"/>
                </a:cubicBezTo>
                <a:cubicBezTo>
                  <a:pt x="3849" y="1191"/>
                  <a:pt x="3852" y="1187"/>
                  <a:pt x="3855" y="1183"/>
                </a:cubicBezTo>
                <a:cubicBezTo>
                  <a:pt x="3857" y="1181"/>
                  <a:pt x="3858" y="1179"/>
                  <a:pt x="3860" y="1178"/>
                </a:cubicBezTo>
                <a:cubicBezTo>
                  <a:pt x="3860" y="1177"/>
                  <a:pt x="3860" y="1177"/>
                  <a:pt x="3860" y="1177"/>
                </a:cubicBezTo>
                <a:cubicBezTo>
                  <a:pt x="3861" y="1178"/>
                  <a:pt x="3861" y="1179"/>
                  <a:pt x="3862" y="1182"/>
                </a:cubicBezTo>
                <a:cubicBezTo>
                  <a:pt x="3864" y="1191"/>
                  <a:pt x="3871" y="1202"/>
                  <a:pt x="3877" y="1211"/>
                </a:cubicBezTo>
                <a:cubicBezTo>
                  <a:pt x="3883" y="1219"/>
                  <a:pt x="3890" y="1227"/>
                  <a:pt x="3891" y="1229"/>
                </a:cubicBezTo>
                <a:cubicBezTo>
                  <a:pt x="3894" y="1234"/>
                  <a:pt x="3900" y="1247"/>
                  <a:pt x="3900" y="1262"/>
                </a:cubicBezTo>
                <a:cubicBezTo>
                  <a:pt x="3900" y="1263"/>
                  <a:pt x="3900" y="1264"/>
                  <a:pt x="3900" y="1265"/>
                </a:cubicBezTo>
                <a:cubicBezTo>
                  <a:pt x="3899" y="1268"/>
                  <a:pt x="3899" y="1271"/>
                  <a:pt x="3899" y="1274"/>
                </a:cubicBezTo>
                <a:cubicBezTo>
                  <a:pt x="3899" y="1282"/>
                  <a:pt x="3900" y="1290"/>
                  <a:pt x="3901" y="1296"/>
                </a:cubicBezTo>
                <a:cubicBezTo>
                  <a:pt x="3902" y="1299"/>
                  <a:pt x="3903" y="1302"/>
                  <a:pt x="3905" y="1305"/>
                </a:cubicBezTo>
                <a:cubicBezTo>
                  <a:pt x="3906" y="1307"/>
                  <a:pt x="3909" y="1310"/>
                  <a:pt x="3914" y="1310"/>
                </a:cubicBezTo>
                <a:cubicBezTo>
                  <a:pt x="3919" y="1310"/>
                  <a:pt x="3921" y="1307"/>
                  <a:pt x="3924" y="1304"/>
                </a:cubicBezTo>
                <a:cubicBezTo>
                  <a:pt x="3930" y="1297"/>
                  <a:pt x="3935" y="1287"/>
                  <a:pt x="3937" y="1283"/>
                </a:cubicBezTo>
                <a:cubicBezTo>
                  <a:pt x="3938" y="1282"/>
                  <a:pt x="3940" y="1281"/>
                  <a:pt x="3942" y="1280"/>
                </a:cubicBezTo>
                <a:cubicBezTo>
                  <a:pt x="3945" y="1277"/>
                  <a:pt x="3950" y="1276"/>
                  <a:pt x="3951" y="1276"/>
                </a:cubicBezTo>
                <a:cubicBezTo>
                  <a:pt x="3951" y="1276"/>
                  <a:pt x="3951" y="1277"/>
                  <a:pt x="3951" y="1279"/>
                </a:cubicBezTo>
                <a:cubicBezTo>
                  <a:pt x="3951" y="1279"/>
                  <a:pt x="3951" y="1280"/>
                  <a:pt x="3951" y="1280"/>
                </a:cubicBezTo>
                <a:cubicBezTo>
                  <a:pt x="3951" y="1283"/>
                  <a:pt x="3951" y="1287"/>
                  <a:pt x="3951" y="1290"/>
                </a:cubicBezTo>
                <a:cubicBezTo>
                  <a:pt x="3951" y="1311"/>
                  <a:pt x="3954" y="1332"/>
                  <a:pt x="3954" y="1343"/>
                </a:cubicBezTo>
                <a:cubicBezTo>
                  <a:pt x="3954" y="1352"/>
                  <a:pt x="3959" y="1363"/>
                  <a:pt x="3964" y="1373"/>
                </a:cubicBezTo>
                <a:cubicBezTo>
                  <a:pt x="3965" y="1376"/>
                  <a:pt x="3967" y="1379"/>
                  <a:pt x="3969" y="1381"/>
                </a:cubicBezTo>
                <a:cubicBezTo>
                  <a:pt x="3968" y="1381"/>
                  <a:pt x="3968" y="1381"/>
                  <a:pt x="3968" y="1381"/>
                </a:cubicBezTo>
                <a:cubicBezTo>
                  <a:pt x="3962" y="1382"/>
                  <a:pt x="3958" y="1386"/>
                  <a:pt x="3957" y="1391"/>
                </a:cubicBezTo>
                <a:cubicBezTo>
                  <a:pt x="3955" y="1395"/>
                  <a:pt x="3954" y="1400"/>
                  <a:pt x="3954" y="1404"/>
                </a:cubicBezTo>
                <a:cubicBezTo>
                  <a:pt x="3954" y="1411"/>
                  <a:pt x="3955" y="1417"/>
                  <a:pt x="3958" y="1422"/>
                </a:cubicBezTo>
                <a:cubicBezTo>
                  <a:pt x="3963" y="1428"/>
                  <a:pt x="3967" y="1429"/>
                  <a:pt x="3970" y="1431"/>
                </a:cubicBezTo>
                <a:cubicBezTo>
                  <a:pt x="3972" y="1433"/>
                  <a:pt x="3975" y="1437"/>
                  <a:pt x="3978" y="1449"/>
                </a:cubicBezTo>
                <a:cubicBezTo>
                  <a:pt x="3985" y="1477"/>
                  <a:pt x="3997" y="1503"/>
                  <a:pt x="4002" y="1514"/>
                </a:cubicBezTo>
                <a:cubicBezTo>
                  <a:pt x="4006" y="1521"/>
                  <a:pt x="4013" y="1527"/>
                  <a:pt x="4019" y="1533"/>
                </a:cubicBezTo>
                <a:cubicBezTo>
                  <a:pt x="4026" y="1539"/>
                  <a:pt x="4034" y="1545"/>
                  <a:pt x="4037" y="1548"/>
                </a:cubicBezTo>
                <a:cubicBezTo>
                  <a:pt x="4039" y="1551"/>
                  <a:pt x="4043" y="1552"/>
                  <a:pt x="4047" y="1552"/>
                </a:cubicBezTo>
                <a:cubicBezTo>
                  <a:pt x="4056" y="1552"/>
                  <a:pt x="4062" y="1545"/>
                  <a:pt x="4062" y="1536"/>
                </a:cubicBezTo>
                <a:cubicBezTo>
                  <a:pt x="4062" y="1534"/>
                  <a:pt x="4062" y="1531"/>
                  <a:pt x="4060" y="1528"/>
                </a:cubicBezTo>
                <a:cubicBezTo>
                  <a:pt x="4055" y="1519"/>
                  <a:pt x="4046" y="1506"/>
                  <a:pt x="4045" y="1499"/>
                </a:cubicBezTo>
                <a:cubicBezTo>
                  <a:pt x="4044" y="1487"/>
                  <a:pt x="4037" y="1470"/>
                  <a:pt x="4027" y="1452"/>
                </a:cubicBezTo>
                <a:cubicBezTo>
                  <a:pt x="4017" y="1433"/>
                  <a:pt x="4008" y="1428"/>
                  <a:pt x="4003" y="1418"/>
                </a:cubicBezTo>
                <a:cubicBezTo>
                  <a:pt x="3999" y="1410"/>
                  <a:pt x="3989" y="1400"/>
                  <a:pt x="3982" y="1392"/>
                </a:cubicBezTo>
                <a:cubicBezTo>
                  <a:pt x="3985" y="1392"/>
                  <a:pt x="3987" y="1390"/>
                  <a:pt x="3988" y="1389"/>
                </a:cubicBezTo>
                <a:cubicBezTo>
                  <a:pt x="3989" y="1387"/>
                  <a:pt x="3989" y="1386"/>
                  <a:pt x="3989" y="1385"/>
                </a:cubicBezTo>
                <a:cubicBezTo>
                  <a:pt x="3989" y="1382"/>
                  <a:pt x="3991" y="1373"/>
                  <a:pt x="3993" y="1364"/>
                </a:cubicBezTo>
                <a:cubicBezTo>
                  <a:pt x="3996" y="1356"/>
                  <a:pt x="3998" y="1347"/>
                  <a:pt x="3999" y="1339"/>
                </a:cubicBezTo>
                <a:cubicBezTo>
                  <a:pt x="4001" y="1341"/>
                  <a:pt x="4005" y="1344"/>
                  <a:pt x="4010" y="1348"/>
                </a:cubicBezTo>
                <a:cubicBezTo>
                  <a:pt x="4017" y="1354"/>
                  <a:pt x="4024" y="1364"/>
                  <a:pt x="4028" y="1371"/>
                </a:cubicBezTo>
                <a:cubicBezTo>
                  <a:pt x="4033" y="1379"/>
                  <a:pt x="4035" y="1386"/>
                  <a:pt x="4035" y="1386"/>
                </a:cubicBezTo>
                <a:cubicBezTo>
                  <a:pt x="4036" y="1387"/>
                  <a:pt x="4036" y="1387"/>
                  <a:pt x="4036" y="1387"/>
                </a:cubicBezTo>
                <a:cubicBezTo>
                  <a:pt x="4036" y="1387"/>
                  <a:pt x="4040" y="1392"/>
                  <a:pt x="4044" y="1397"/>
                </a:cubicBezTo>
                <a:cubicBezTo>
                  <a:pt x="4049" y="1402"/>
                  <a:pt x="4053" y="1408"/>
                  <a:pt x="4053" y="1410"/>
                </a:cubicBezTo>
                <a:cubicBezTo>
                  <a:pt x="4055" y="1415"/>
                  <a:pt x="4060" y="1417"/>
                  <a:pt x="4063" y="1417"/>
                </a:cubicBezTo>
                <a:cubicBezTo>
                  <a:pt x="4069" y="1417"/>
                  <a:pt x="4074" y="1414"/>
                  <a:pt x="4078" y="1411"/>
                </a:cubicBezTo>
                <a:cubicBezTo>
                  <a:pt x="4083" y="1408"/>
                  <a:pt x="4087" y="1404"/>
                  <a:pt x="4089" y="1399"/>
                </a:cubicBezTo>
                <a:cubicBezTo>
                  <a:pt x="4093" y="1390"/>
                  <a:pt x="4093" y="1389"/>
                  <a:pt x="4101" y="1386"/>
                </a:cubicBezTo>
                <a:cubicBezTo>
                  <a:pt x="4105" y="1385"/>
                  <a:pt x="4111" y="1384"/>
                  <a:pt x="4117" y="1381"/>
                </a:cubicBezTo>
                <a:cubicBezTo>
                  <a:pt x="4123" y="1378"/>
                  <a:pt x="4129" y="1372"/>
                  <a:pt x="4131" y="1363"/>
                </a:cubicBezTo>
                <a:cubicBezTo>
                  <a:pt x="4133" y="1353"/>
                  <a:pt x="4138" y="1341"/>
                  <a:pt x="4138" y="1327"/>
                </a:cubicBezTo>
                <a:cubicBezTo>
                  <a:pt x="4139" y="1319"/>
                  <a:pt x="4136" y="1309"/>
                  <a:pt x="4130" y="1300"/>
                </a:cubicBezTo>
                <a:cubicBezTo>
                  <a:pt x="4115" y="1278"/>
                  <a:pt x="4108" y="1264"/>
                  <a:pt x="4096" y="1252"/>
                </a:cubicBezTo>
                <a:cubicBezTo>
                  <a:pt x="4092" y="1248"/>
                  <a:pt x="4087" y="1239"/>
                  <a:pt x="4083" y="1232"/>
                </a:cubicBezTo>
                <a:cubicBezTo>
                  <a:pt x="4082" y="1228"/>
                  <a:pt x="4080" y="1224"/>
                  <a:pt x="4079" y="1221"/>
                </a:cubicBezTo>
                <a:cubicBezTo>
                  <a:pt x="4086" y="1215"/>
                  <a:pt x="4101" y="1197"/>
                  <a:pt x="4108" y="1190"/>
                </a:cubicBezTo>
                <a:cubicBezTo>
                  <a:pt x="4109" y="1188"/>
                  <a:pt x="4110" y="1188"/>
                  <a:pt x="4111" y="1188"/>
                </a:cubicBezTo>
                <a:cubicBezTo>
                  <a:pt x="4112" y="1188"/>
                  <a:pt x="4115" y="1190"/>
                  <a:pt x="4116" y="1194"/>
                </a:cubicBezTo>
                <a:cubicBezTo>
                  <a:pt x="4116" y="1194"/>
                  <a:pt x="4116" y="1195"/>
                  <a:pt x="4116" y="1195"/>
                </a:cubicBezTo>
                <a:cubicBezTo>
                  <a:pt x="4116" y="1197"/>
                  <a:pt x="4114" y="1201"/>
                  <a:pt x="4111" y="1208"/>
                </a:cubicBezTo>
                <a:cubicBezTo>
                  <a:pt x="4107" y="1214"/>
                  <a:pt x="4103" y="1222"/>
                  <a:pt x="4102" y="1234"/>
                </a:cubicBezTo>
                <a:cubicBezTo>
                  <a:pt x="4102" y="1236"/>
                  <a:pt x="4102" y="1237"/>
                  <a:pt x="4102" y="1239"/>
                </a:cubicBezTo>
                <a:cubicBezTo>
                  <a:pt x="4102" y="1255"/>
                  <a:pt x="4112" y="1266"/>
                  <a:pt x="4123" y="1266"/>
                </a:cubicBezTo>
                <a:cubicBezTo>
                  <a:pt x="4127" y="1266"/>
                  <a:pt x="4131" y="1264"/>
                  <a:pt x="4134" y="1260"/>
                </a:cubicBezTo>
                <a:cubicBezTo>
                  <a:pt x="4136" y="1257"/>
                  <a:pt x="4140" y="1250"/>
                  <a:pt x="4144" y="1244"/>
                </a:cubicBezTo>
                <a:cubicBezTo>
                  <a:pt x="4146" y="1241"/>
                  <a:pt x="4148" y="1238"/>
                  <a:pt x="4149" y="1236"/>
                </a:cubicBezTo>
                <a:cubicBezTo>
                  <a:pt x="4150" y="1233"/>
                  <a:pt x="4152" y="1231"/>
                  <a:pt x="4152" y="1227"/>
                </a:cubicBezTo>
                <a:cubicBezTo>
                  <a:pt x="4152" y="1224"/>
                  <a:pt x="4150" y="1221"/>
                  <a:pt x="4148" y="1220"/>
                </a:cubicBezTo>
                <a:cubicBezTo>
                  <a:pt x="4145" y="1216"/>
                  <a:pt x="4144" y="1218"/>
                  <a:pt x="4142" y="1208"/>
                </a:cubicBezTo>
                <a:cubicBezTo>
                  <a:pt x="4142" y="1207"/>
                  <a:pt x="4142" y="1207"/>
                  <a:pt x="4142" y="1206"/>
                </a:cubicBezTo>
                <a:cubicBezTo>
                  <a:pt x="4142" y="1202"/>
                  <a:pt x="4144" y="1198"/>
                  <a:pt x="4147" y="1195"/>
                </a:cubicBezTo>
                <a:cubicBezTo>
                  <a:pt x="4150" y="1191"/>
                  <a:pt x="4154" y="1190"/>
                  <a:pt x="4154" y="1190"/>
                </a:cubicBezTo>
                <a:cubicBezTo>
                  <a:pt x="4158" y="1192"/>
                  <a:pt x="4160" y="1192"/>
                  <a:pt x="4163" y="1192"/>
                </a:cubicBezTo>
                <a:cubicBezTo>
                  <a:pt x="4178" y="1192"/>
                  <a:pt x="4208" y="1183"/>
                  <a:pt x="4225" y="1172"/>
                </a:cubicBezTo>
                <a:cubicBezTo>
                  <a:pt x="4246" y="1159"/>
                  <a:pt x="4257" y="1133"/>
                  <a:pt x="4266" y="1125"/>
                </a:cubicBezTo>
                <a:cubicBezTo>
                  <a:pt x="4272" y="1120"/>
                  <a:pt x="4284" y="1109"/>
                  <a:pt x="4294" y="1097"/>
                </a:cubicBezTo>
                <a:cubicBezTo>
                  <a:pt x="4305" y="1085"/>
                  <a:pt x="4315" y="1074"/>
                  <a:pt x="4315" y="1061"/>
                </a:cubicBezTo>
                <a:cubicBezTo>
                  <a:pt x="4315" y="1060"/>
                  <a:pt x="4315" y="1059"/>
                  <a:pt x="4315" y="1059"/>
                </a:cubicBezTo>
                <a:cubicBezTo>
                  <a:pt x="4313" y="1044"/>
                  <a:pt x="4317" y="1021"/>
                  <a:pt x="4306" y="998"/>
                </a:cubicBezTo>
                <a:cubicBezTo>
                  <a:pt x="4297" y="978"/>
                  <a:pt x="4285" y="965"/>
                  <a:pt x="4280" y="957"/>
                </a:cubicBezTo>
                <a:cubicBezTo>
                  <a:pt x="4282" y="956"/>
                  <a:pt x="4286" y="954"/>
                  <a:pt x="4290" y="952"/>
                </a:cubicBezTo>
                <a:cubicBezTo>
                  <a:pt x="4297" y="949"/>
                  <a:pt x="4305" y="945"/>
                  <a:pt x="4311" y="939"/>
                </a:cubicBezTo>
                <a:cubicBezTo>
                  <a:pt x="4316" y="934"/>
                  <a:pt x="4318" y="928"/>
                  <a:pt x="4318" y="923"/>
                </a:cubicBezTo>
                <a:cubicBezTo>
                  <a:pt x="4317" y="912"/>
                  <a:pt x="4310" y="905"/>
                  <a:pt x="4301" y="904"/>
                </a:cubicBezTo>
                <a:cubicBezTo>
                  <a:pt x="4301" y="904"/>
                  <a:pt x="4300" y="905"/>
                  <a:pt x="4298" y="905"/>
                </a:cubicBezTo>
                <a:cubicBezTo>
                  <a:pt x="4293" y="906"/>
                  <a:pt x="4281" y="909"/>
                  <a:pt x="4275" y="909"/>
                </a:cubicBezTo>
                <a:cubicBezTo>
                  <a:pt x="4274" y="909"/>
                  <a:pt x="4274" y="909"/>
                  <a:pt x="4273" y="909"/>
                </a:cubicBezTo>
                <a:cubicBezTo>
                  <a:pt x="4272" y="910"/>
                  <a:pt x="4267" y="903"/>
                  <a:pt x="4257" y="893"/>
                </a:cubicBezTo>
                <a:cubicBezTo>
                  <a:pt x="4255" y="892"/>
                  <a:pt x="4255" y="891"/>
                  <a:pt x="4255" y="890"/>
                </a:cubicBezTo>
                <a:cubicBezTo>
                  <a:pt x="4255" y="889"/>
                  <a:pt x="4256" y="887"/>
                  <a:pt x="4257" y="886"/>
                </a:cubicBezTo>
                <a:cubicBezTo>
                  <a:pt x="4258" y="885"/>
                  <a:pt x="4259" y="884"/>
                  <a:pt x="4259" y="884"/>
                </a:cubicBezTo>
                <a:cubicBezTo>
                  <a:pt x="4260" y="884"/>
                  <a:pt x="4260" y="884"/>
                  <a:pt x="4260" y="884"/>
                </a:cubicBezTo>
                <a:cubicBezTo>
                  <a:pt x="4261" y="884"/>
                  <a:pt x="4261" y="884"/>
                  <a:pt x="4262" y="884"/>
                </a:cubicBezTo>
                <a:cubicBezTo>
                  <a:pt x="4269" y="883"/>
                  <a:pt x="4274" y="879"/>
                  <a:pt x="4280" y="874"/>
                </a:cubicBezTo>
                <a:cubicBezTo>
                  <a:pt x="4285" y="869"/>
                  <a:pt x="4291" y="864"/>
                  <a:pt x="4294" y="860"/>
                </a:cubicBezTo>
                <a:cubicBezTo>
                  <a:pt x="4293" y="866"/>
                  <a:pt x="4292" y="871"/>
                  <a:pt x="4292" y="876"/>
                </a:cubicBezTo>
                <a:cubicBezTo>
                  <a:pt x="4292" y="879"/>
                  <a:pt x="4292" y="882"/>
                  <a:pt x="4293" y="885"/>
                </a:cubicBezTo>
                <a:cubicBezTo>
                  <a:pt x="4295" y="888"/>
                  <a:pt x="4298" y="890"/>
                  <a:pt x="4302" y="891"/>
                </a:cubicBezTo>
                <a:cubicBezTo>
                  <a:pt x="4302" y="891"/>
                  <a:pt x="4303" y="891"/>
                  <a:pt x="4304" y="891"/>
                </a:cubicBezTo>
                <a:cubicBezTo>
                  <a:pt x="4313" y="891"/>
                  <a:pt x="4320" y="885"/>
                  <a:pt x="4327" y="880"/>
                </a:cubicBezTo>
                <a:cubicBezTo>
                  <a:pt x="4331" y="877"/>
                  <a:pt x="4334" y="874"/>
                  <a:pt x="4337" y="872"/>
                </a:cubicBezTo>
                <a:cubicBezTo>
                  <a:pt x="4337" y="872"/>
                  <a:pt x="4337" y="872"/>
                  <a:pt x="4337" y="872"/>
                </a:cubicBezTo>
                <a:cubicBezTo>
                  <a:pt x="4339" y="876"/>
                  <a:pt x="4341" y="882"/>
                  <a:pt x="4340" y="886"/>
                </a:cubicBezTo>
                <a:cubicBezTo>
                  <a:pt x="4340" y="888"/>
                  <a:pt x="4340" y="890"/>
                  <a:pt x="4340" y="891"/>
                </a:cubicBezTo>
                <a:cubicBezTo>
                  <a:pt x="4338" y="896"/>
                  <a:pt x="4337" y="902"/>
                  <a:pt x="4337" y="907"/>
                </a:cubicBezTo>
                <a:cubicBezTo>
                  <a:pt x="4337" y="910"/>
                  <a:pt x="4337" y="913"/>
                  <a:pt x="4338" y="915"/>
                </a:cubicBezTo>
                <a:cubicBezTo>
                  <a:pt x="4338" y="918"/>
                  <a:pt x="4341" y="922"/>
                  <a:pt x="4346" y="922"/>
                </a:cubicBezTo>
                <a:cubicBezTo>
                  <a:pt x="4347" y="922"/>
                  <a:pt x="4348" y="922"/>
                  <a:pt x="4348" y="922"/>
                </a:cubicBezTo>
                <a:cubicBezTo>
                  <a:pt x="4354" y="920"/>
                  <a:pt x="4356" y="917"/>
                  <a:pt x="4359" y="914"/>
                </a:cubicBezTo>
                <a:cubicBezTo>
                  <a:pt x="4360" y="914"/>
                  <a:pt x="4361" y="913"/>
                  <a:pt x="4361" y="912"/>
                </a:cubicBezTo>
                <a:cubicBezTo>
                  <a:pt x="4365" y="916"/>
                  <a:pt x="4368" y="920"/>
                  <a:pt x="4368" y="926"/>
                </a:cubicBezTo>
                <a:cubicBezTo>
                  <a:pt x="4368" y="928"/>
                  <a:pt x="4367" y="930"/>
                  <a:pt x="4367" y="932"/>
                </a:cubicBezTo>
                <a:cubicBezTo>
                  <a:pt x="4363" y="942"/>
                  <a:pt x="4356" y="947"/>
                  <a:pt x="4355" y="957"/>
                </a:cubicBezTo>
                <a:cubicBezTo>
                  <a:pt x="4355" y="963"/>
                  <a:pt x="4360" y="968"/>
                  <a:pt x="4365" y="972"/>
                </a:cubicBezTo>
                <a:cubicBezTo>
                  <a:pt x="4371" y="976"/>
                  <a:pt x="4376" y="978"/>
                  <a:pt x="4381" y="978"/>
                </a:cubicBezTo>
                <a:cubicBezTo>
                  <a:pt x="4392" y="978"/>
                  <a:pt x="4397" y="970"/>
                  <a:pt x="4403" y="966"/>
                </a:cubicBezTo>
                <a:cubicBezTo>
                  <a:pt x="4415" y="958"/>
                  <a:pt x="4420" y="938"/>
                  <a:pt x="4421" y="922"/>
                </a:cubicBezTo>
                <a:cubicBezTo>
                  <a:pt x="4420" y="917"/>
                  <a:pt x="4420" y="912"/>
                  <a:pt x="4417" y="908"/>
                </a:cubicBezTo>
                <a:cubicBezTo>
                  <a:pt x="4414" y="902"/>
                  <a:pt x="4409" y="895"/>
                  <a:pt x="4405" y="887"/>
                </a:cubicBezTo>
                <a:cubicBezTo>
                  <a:pt x="4401" y="882"/>
                  <a:pt x="4399" y="877"/>
                  <a:pt x="4398" y="874"/>
                </a:cubicBezTo>
                <a:cubicBezTo>
                  <a:pt x="4400" y="873"/>
                  <a:pt x="4405" y="871"/>
                  <a:pt x="4410" y="869"/>
                </a:cubicBezTo>
                <a:cubicBezTo>
                  <a:pt x="4415" y="867"/>
                  <a:pt x="4422" y="862"/>
                  <a:pt x="4422" y="854"/>
                </a:cubicBezTo>
                <a:cubicBezTo>
                  <a:pt x="4422" y="845"/>
                  <a:pt x="4428" y="838"/>
                  <a:pt x="4436" y="834"/>
                </a:cubicBezTo>
                <a:cubicBezTo>
                  <a:pt x="4441" y="831"/>
                  <a:pt x="4445" y="826"/>
                  <a:pt x="4449" y="822"/>
                </a:cubicBezTo>
                <a:cubicBezTo>
                  <a:pt x="4451" y="821"/>
                  <a:pt x="4452" y="819"/>
                  <a:pt x="4454" y="818"/>
                </a:cubicBezTo>
                <a:cubicBezTo>
                  <a:pt x="4456" y="820"/>
                  <a:pt x="4459" y="821"/>
                  <a:pt x="4462" y="823"/>
                </a:cubicBezTo>
                <a:cubicBezTo>
                  <a:pt x="4467" y="825"/>
                  <a:pt x="4472" y="826"/>
                  <a:pt x="4478" y="826"/>
                </a:cubicBezTo>
                <a:cubicBezTo>
                  <a:pt x="4483" y="826"/>
                  <a:pt x="4489" y="825"/>
                  <a:pt x="4493" y="819"/>
                </a:cubicBezTo>
                <a:cubicBezTo>
                  <a:pt x="4498" y="812"/>
                  <a:pt x="4531" y="779"/>
                  <a:pt x="4550" y="761"/>
                </a:cubicBezTo>
                <a:cubicBezTo>
                  <a:pt x="4571" y="743"/>
                  <a:pt x="4579" y="720"/>
                  <a:pt x="4584" y="699"/>
                </a:cubicBezTo>
                <a:cubicBezTo>
                  <a:pt x="4585" y="693"/>
                  <a:pt x="4587" y="688"/>
                  <a:pt x="4589" y="683"/>
                </a:cubicBezTo>
                <a:cubicBezTo>
                  <a:pt x="4589" y="685"/>
                  <a:pt x="4589" y="687"/>
                  <a:pt x="4589" y="689"/>
                </a:cubicBezTo>
                <a:cubicBezTo>
                  <a:pt x="4589" y="692"/>
                  <a:pt x="4589" y="695"/>
                  <a:pt x="4588" y="699"/>
                </a:cubicBezTo>
                <a:cubicBezTo>
                  <a:pt x="4588" y="703"/>
                  <a:pt x="4588" y="709"/>
                  <a:pt x="4588" y="715"/>
                </a:cubicBezTo>
                <a:cubicBezTo>
                  <a:pt x="4588" y="723"/>
                  <a:pt x="4588" y="732"/>
                  <a:pt x="4589" y="740"/>
                </a:cubicBezTo>
                <a:cubicBezTo>
                  <a:pt x="4589" y="743"/>
                  <a:pt x="4589" y="747"/>
                  <a:pt x="4590" y="750"/>
                </a:cubicBezTo>
                <a:cubicBezTo>
                  <a:pt x="4590" y="752"/>
                  <a:pt x="4590" y="754"/>
                  <a:pt x="4592" y="757"/>
                </a:cubicBezTo>
                <a:cubicBezTo>
                  <a:pt x="4593" y="760"/>
                  <a:pt x="4596" y="763"/>
                  <a:pt x="4600" y="766"/>
                </a:cubicBezTo>
                <a:cubicBezTo>
                  <a:pt x="4603" y="769"/>
                  <a:pt x="4607" y="772"/>
                  <a:pt x="4613" y="772"/>
                </a:cubicBezTo>
                <a:cubicBezTo>
                  <a:pt x="4615" y="772"/>
                  <a:pt x="4617" y="772"/>
                  <a:pt x="4618" y="771"/>
                </a:cubicBezTo>
                <a:cubicBezTo>
                  <a:pt x="4625" y="767"/>
                  <a:pt x="4624" y="762"/>
                  <a:pt x="4624" y="759"/>
                </a:cubicBezTo>
                <a:cubicBezTo>
                  <a:pt x="4624" y="753"/>
                  <a:pt x="4623" y="746"/>
                  <a:pt x="4622" y="740"/>
                </a:cubicBezTo>
                <a:cubicBezTo>
                  <a:pt x="4621" y="734"/>
                  <a:pt x="4619" y="728"/>
                  <a:pt x="4620" y="727"/>
                </a:cubicBezTo>
                <a:cubicBezTo>
                  <a:pt x="4620" y="727"/>
                  <a:pt x="4620" y="727"/>
                  <a:pt x="4620" y="725"/>
                </a:cubicBezTo>
                <a:cubicBezTo>
                  <a:pt x="4622" y="722"/>
                  <a:pt x="4628" y="717"/>
                  <a:pt x="4628" y="717"/>
                </a:cubicBezTo>
                <a:cubicBezTo>
                  <a:pt x="4632" y="716"/>
                  <a:pt x="4634" y="713"/>
                  <a:pt x="4634" y="711"/>
                </a:cubicBezTo>
                <a:cubicBezTo>
                  <a:pt x="4635" y="709"/>
                  <a:pt x="4635" y="707"/>
                  <a:pt x="4635" y="705"/>
                </a:cubicBezTo>
                <a:cubicBezTo>
                  <a:pt x="4635" y="695"/>
                  <a:pt x="4631" y="680"/>
                  <a:pt x="4626" y="671"/>
                </a:cubicBezTo>
                <a:cubicBezTo>
                  <a:pt x="4623" y="666"/>
                  <a:pt x="4620" y="663"/>
                  <a:pt x="4618" y="660"/>
                </a:cubicBezTo>
                <a:cubicBezTo>
                  <a:pt x="4618" y="660"/>
                  <a:pt x="4618" y="660"/>
                  <a:pt x="4618" y="660"/>
                </a:cubicBezTo>
                <a:cubicBezTo>
                  <a:pt x="4619" y="658"/>
                  <a:pt x="4621" y="657"/>
                  <a:pt x="4622" y="655"/>
                </a:cubicBezTo>
                <a:cubicBezTo>
                  <a:pt x="4624" y="651"/>
                  <a:pt x="4626" y="648"/>
                  <a:pt x="4626" y="643"/>
                </a:cubicBezTo>
                <a:cubicBezTo>
                  <a:pt x="4626" y="641"/>
                  <a:pt x="4625" y="638"/>
                  <a:pt x="4623" y="636"/>
                </a:cubicBezTo>
                <a:cubicBezTo>
                  <a:pt x="4622" y="635"/>
                  <a:pt x="4622" y="633"/>
                  <a:pt x="4621" y="631"/>
                </a:cubicBezTo>
                <a:cubicBezTo>
                  <a:pt x="4621" y="629"/>
                  <a:pt x="4617" y="623"/>
                  <a:pt x="4611" y="623"/>
                </a:cubicBezTo>
                <a:cubicBezTo>
                  <a:pt x="4609" y="623"/>
                  <a:pt x="4608" y="624"/>
                  <a:pt x="4606" y="624"/>
                </a:cubicBezTo>
                <a:cubicBezTo>
                  <a:pt x="4606" y="625"/>
                  <a:pt x="4599" y="624"/>
                  <a:pt x="4594" y="625"/>
                </a:cubicBezTo>
                <a:cubicBezTo>
                  <a:pt x="4592" y="626"/>
                  <a:pt x="4589" y="626"/>
                  <a:pt x="4587" y="628"/>
                </a:cubicBezTo>
                <a:cubicBezTo>
                  <a:pt x="4583" y="620"/>
                  <a:pt x="4576" y="615"/>
                  <a:pt x="4567" y="615"/>
                </a:cubicBezTo>
                <a:cubicBezTo>
                  <a:pt x="4566" y="615"/>
                  <a:pt x="4565" y="615"/>
                  <a:pt x="4564" y="615"/>
                </a:cubicBezTo>
                <a:cubicBezTo>
                  <a:pt x="4551" y="617"/>
                  <a:pt x="4545" y="624"/>
                  <a:pt x="4538" y="624"/>
                </a:cubicBezTo>
                <a:cubicBezTo>
                  <a:pt x="4538" y="623"/>
                  <a:pt x="4538" y="622"/>
                  <a:pt x="4538" y="621"/>
                </a:cubicBezTo>
                <a:cubicBezTo>
                  <a:pt x="4538" y="619"/>
                  <a:pt x="4538" y="616"/>
                  <a:pt x="4538" y="613"/>
                </a:cubicBezTo>
                <a:cubicBezTo>
                  <a:pt x="4538" y="612"/>
                  <a:pt x="4538" y="610"/>
                  <a:pt x="4537" y="608"/>
                </a:cubicBezTo>
                <a:cubicBezTo>
                  <a:pt x="4537" y="606"/>
                  <a:pt x="4533" y="603"/>
                  <a:pt x="4530" y="603"/>
                </a:cubicBezTo>
                <a:cubicBezTo>
                  <a:pt x="4525" y="603"/>
                  <a:pt x="4524" y="605"/>
                  <a:pt x="4522" y="606"/>
                </a:cubicBezTo>
                <a:cubicBezTo>
                  <a:pt x="4520" y="609"/>
                  <a:pt x="4517" y="611"/>
                  <a:pt x="4515" y="613"/>
                </a:cubicBezTo>
                <a:cubicBezTo>
                  <a:pt x="4514" y="613"/>
                  <a:pt x="4514" y="614"/>
                  <a:pt x="4513" y="614"/>
                </a:cubicBezTo>
                <a:cubicBezTo>
                  <a:pt x="4513" y="614"/>
                  <a:pt x="4514" y="613"/>
                  <a:pt x="4515" y="612"/>
                </a:cubicBezTo>
                <a:cubicBezTo>
                  <a:pt x="4520" y="606"/>
                  <a:pt x="4534" y="598"/>
                  <a:pt x="4546" y="594"/>
                </a:cubicBezTo>
                <a:cubicBezTo>
                  <a:pt x="4557" y="589"/>
                  <a:pt x="4569" y="576"/>
                  <a:pt x="4581" y="564"/>
                </a:cubicBezTo>
                <a:cubicBezTo>
                  <a:pt x="4587" y="558"/>
                  <a:pt x="4592" y="553"/>
                  <a:pt x="4597" y="549"/>
                </a:cubicBezTo>
                <a:cubicBezTo>
                  <a:pt x="4601" y="544"/>
                  <a:pt x="4605" y="542"/>
                  <a:pt x="4605" y="542"/>
                </a:cubicBezTo>
                <a:cubicBezTo>
                  <a:pt x="4607" y="542"/>
                  <a:pt x="4609" y="542"/>
                  <a:pt x="4611" y="542"/>
                </a:cubicBezTo>
                <a:cubicBezTo>
                  <a:pt x="4623" y="542"/>
                  <a:pt x="4643" y="544"/>
                  <a:pt x="4663" y="544"/>
                </a:cubicBezTo>
                <a:cubicBezTo>
                  <a:pt x="4667" y="544"/>
                  <a:pt x="4671" y="544"/>
                  <a:pt x="4675" y="544"/>
                </a:cubicBezTo>
                <a:cubicBezTo>
                  <a:pt x="4697" y="543"/>
                  <a:pt x="4710" y="534"/>
                  <a:pt x="4713" y="534"/>
                </a:cubicBezTo>
                <a:cubicBezTo>
                  <a:pt x="4714" y="535"/>
                  <a:pt x="4714" y="534"/>
                  <a:pt x="4715" y="535"/>
                </a:cubicBezTo>
                <a:cubicBezTo>
                  <a:pt x="4724" y="543"/>
                  <a:pt x="4740" y="551"/>
                  <a:pt x="4754" y="552"/>
                </a:cubicBezTo>
                <a:cubicBezTo>
                  <a:pt x="4755" y="552"/>
                  <a:pt x="4756" y="551"/>
                  <a:pt x="4758" y="551"/>
                </a:cubicBezTo>
                <a:cubicBezTo>
                  <a:pt x="4763" y="551"/>
                  <a:pt x="4766" y="551"/>
                  <a:pt x="4770" y="548"/>
                </a:cubicBezTo>
                <a:cubicBezTo>
                  <a:pt x="4773" y="545"/>
                  <a:pt x="4776" y="542"/>
                  <a:pt x="4784" y="535"/>
                </a:cubicBezTo>
                <a:cubicBezTo>
                  <a:pt x="4801" y="521"/>
                  <a:pt x="4817" y="514"/>
                  <a:pt x="4827" y="500"/>
                </a:cubicBezTo>
                <a:cubicBezTo>
                  <a:pt x="4831" y="494"/>
                  <a:pt x="4843" y="488"/>
                  <a:pt x="4848" y="488"/>
                </a:cubicBezTo>
                <a:cubicBezTo>
                  <a:pt x="4848" y="488"/>
                  <a:pt x="4848" y="488"/>
                  <a:pt x="4849" y="488"/>
                </a:cubicBezTo>
                <a:cubicBezTo>
                  <a:pt x="4849" y="490"/>
                  <a:pt x="4849" y="492"/>
                  <a:pt x="4849" y="494"/>
                </a:cubicBezTo>
                <a:cubicBezTo>
                  <a:pt x="4849" y="496"/>
                  <a:pt x="4849" y="497"/>
                  <a:pt x="4849" y="499"/>
                </a:cubicBezTo>
                <a:cubicBezTo>
                  <a:pt x="4849" y="503"/>
                  <a:pt x="4849" y="506"/>
                  <a:pt x="4850" y="510"/>
                </a:cubicBezTo>
                <a:cubicBezTo>
                  <a:pt x="4852" y="515"/>
                  <a:pt x="4857" y="518"/>
                  <a:pt x="4862" y="518"/>
                </a:cubicBezTo>
                <a:cubicBezTo>
                  <a:pt x="4863" y="518"/>
                  <a:pt x="4864" y="517"/>
                  <a:pt x="4865" y="517"/>
                </a:cubicBezTo>
                <a:cubicBezTo>
                  <a:pt x="4861" y="521"/>
                  <a:pt x="4857" y="523"/>
                  <a:pt x="4855" y="525"/>
                </a:cubicBezTo>
                <a:cubicBezTo>
                  <a:pt x="4850" y="528"/>
                  <a:pt x="4840" y="532"/>
                  <a:pt x="4829" y="537"/>
                </a:cubicBezTo>
                <a:cubicBezTo>
                  <a:pt x="4818" y="542"/>
                  <a:pt x="4807" y="548"/>
                  <a:pt x="4799" y="559"/>
                </a:cubicBezTo>
                <a:cubicBezTo>
                  <a:pt x="4789" y="574"/>
                  <a:pt x="4780" y="583"/>
                  <a:pt x="4780" y="601"/>
                </a:cubicBezTo>
                <a:cubicBezTo>
                  <a:pt x="4780" y="603"/>
                  <a:pt x="4780" y="604"/>
                  <a:pt x="4780" y="606"/>
                </a:cubicBezTo>
                <a:cubicBezTo>
                  <a:pt x="4781" y="624"/>
                  <a:pt x="4795" y="643"/>
                  <a:pt x="4795" y="656"/>
                </a:cubicBezTo>
                <a:cubicBezTo>
                  <a:pt x="4795" y="659"/>
                  <a:pt x="4794" y="662"/>
                  <a:pt x="4793" y="664"/>
                </a:cubicBezTo>
                <a:cubicBezTo>
                  <a:pt x="4782" y="683"/>
                  <a:pt x="4779" y="708"/>
                  <a:pt x="4779" y="709"/>
                </a:cubicBezTo>
                <a:cubicBezTo>
                  <a:pt x="4778" y="712"/>
                  <a:pt x="4780" y="715"/>
                  <a:pt x="4783" y="716"/>
                </a:cubicBezTo>
                <a:cubicBezTo>
                  <a:pt x="4786" y="717"/>
                  <a:pt x="4789" y="716"/>
                  <a:pt x="4791" y="713"/>
                </a:cubicBezTo>
                <a:cubicBezTo>
                  <a:pt x="4791" y="713"/>
                  <a:pt x="4794" y="707"/>
                  <a:pt x="4800" y="699"/>
                </a:cubicBezTo>
                <a:cubicBezTo>
                  <a:pt x="4806" y="691"/>
                  <a:pt x="4815" y="681"/>
                  <a:pt x="4825" y="673"/>
                </a:cubicBezTo>
                <a:cubicBezTo>
                  <a:pt x="4847" y="656"/>
                  <a:pt x="4859" y="633"/>
                  <a:pt x="4866" y="626"/>
                </a:cubicBezTo>
                <a:cubicBezTo>
                  <a:pt x="4868" y="623"/>
                  <a:pt x="4874" y="620"/>
                  <a:pt x="4881" y="618"/>
                </a:cubicBezTo>
                <a:cubicBezTo>
                  <a:pt x="4885" y="616"/>
                  <a:pt x="4888" y="615"/>
                  <a:pt x="4891" y="612"/>
                </a:cubicBezTo>
                <a:cubicBezTo>
                  <a:pt x="4894" y="610"/>
                  <a:pt x="4897" y="606"/>
                  <a:pt x="4897" y="601"/>
                </a:cubicBezTo>
                <a:cubicBezTo>
                  <a:pt x="4897" y="593"/>
                  <a:pt x="4903" y="580"/>
                  <a:pt x="4907" y="567"/>
                </a:cubicBezTo>
                <a:cubicBezTo>
                  <a:pt x="4907" y="565"/>
                  <a:pt x="4908" y="563"/>
                  <a:pt x="4908" y="561"/>
                </a:cubicBezTo>
                <a:cubicBezTo>
                  <a:pt x="4908" y="557"/>
                  <a:pt x="4906" y="554"/>
                  <a:pt x="4905" y="552"/>
                </a:cubicBezTo>
                <a:cubicBezTo>
                  <a:pt x="4904" y="551"/>
                  <a:pt x="4904" y="551"/>
                  <a:pt x="4904" y="550"/>
                </a:cubicBezTo>
                <a:close/>
                <a:moveTo>
                  <a:pt x="3083" y="424"/>
                </a:moveTo>
                <a:cubicBezTo>
                  <a:pt x="3093" y="424"/>
                  <a:pt x="3104" y="423"/>
                  <a:pt x="3116" y="418"/>
                </a:cubicBezTo>
                <a:cubicBezTo>
                  <a:pt x="3114" y="423"/>
                  <a:pt x="3114" y="427"/>
                  <a:pt x="3114" y="431"/>
                </a:cubicBezTo>
                <a:cubicBezTo>
                  <a:pt x="3114" y="432"/>
                  <a:pt x="3114" y="433"/>
                  <a:pt x="3114" y="435"/>
                </a:cubicBezTo>
                <a:cubicBezTo>
                  <a:pt x="3114" y="436"/>
                  <a:pt x="3114" y="438"/>
                  <a:pt x="3114" y="439"/>
                </a:cubicBezTo>
                <a:cubicBezTo>
                  <a:pt x="3110" y="440"/>
                  <a:pt x="3108" y="442"/>
                  <a:pt x="3106" y="441"/>
                </a:cubicBezTo>
                <a:cubicBezTo>
                  <a:pt x="3104" y="441"/>
                  <a:pt x="3102" y="441"/>
                  <a:pt x="3096" y="437"/>
                </a:cubicBezTo>
                <a:cubicBezTo>
                  <a:pt x="3090" y="432"/>
                  <a:pt x="3086" y="430"/>
                  <a:pt x="3081" y="430"/>
                </a:cubicBezTo>
                <a:cubicBezTo>
                  <a:pt x="3078" y="430"/>
                  <a:pt x="3074" y="432"/>
                  <a:pt x="3073" y="433"/>
                </a:cubicBezTo>
                <a:cubicBezTo>
                  <a:pt x="3072" y="435"/>
                  <a:pt x="3071" y="435"/>
                  <a:pt x="3071" y="435"/>
                </a:cubicBezTo>
                <a:cubicBezTo>
                  <a:pt x="3070" y="437"/>
                  <a:pt x="3062" y="441"/>
                  <a:pt x="3059" y="442"/>
                </a:cubicBezTo>
                <a:cubicBezTo>
                  <a:pt x="3059" y="442"/>
                  <a:pt x="3059" y="441"/>
                  <a:pt x="3059" y="441"/>
                </a:cubicBezTo>
                <a:cubicBezTo>
                  <a:pt x="3059" y="439"/>
                  <a:pt x="3059" y="436"/>
                  <a:pt x="3059" y="434"/>
                </a:cubicBezTo>
                <a:cubicBezTo>
                  <a:pt x="3059" y="433"/>
                  <a:pt x="3059" y="433"/>
                  <a:pt x="3059" y="433"/>
                </a:cubicBezTo>
                <a:cubicBezTo>
                  <a:pt x="3059" y="429"/>
                  <a:pt x="3059" y="424"/>
                  <a:pt x="3056" y="419"/>
                </a:cubicBezTo>
                <a:cubicBezTo>
                  <a:pt x="3064" y="422"/>
                  <a:pt x="3073" y="424"/>
                  <a:pt x="3083" y="424"/>
                </a:cubicBezTo>
                <a:close/>
                <a:moveTo>
                  <a:pt x="2992" y="503"/>
                </a:moveTo>
                <a:cubicBezTo>
                  <a:pt x="2993" y="499"/>
                  <a:pt x="2993" y="500"/>
                  <a:pt x="2996" y="499"/>
                </a:cubicBezTo>
                <a:cubicBezTo>
                  <a:pt x="2999" y="499"/>
                  <a:pt x="3004" y="502"/>
                  <a:pt x="3008" y="505"/>
                </a:cubicBezTo>
                <a:cubicBezTo>
                  <a:pt x="3010" y="506"/>
                  <a:pt x="3012" y="508"/>
                  <a:pt x="3013" y="510"/>
                </a:cubicBezTo>
                <a:cubicBezTo>
                  <a:pt x="3014" y="511"/>
                  <a:pt x="3014" y="512"/>
                  <a:pt x="3014" y="512"/>
                </a:cubicBezTo>
                <a:cubicBezTo>
                  <a:pt x="3014" y="512"/>
                  <a:pt x="3014" y="512"/>
                  <a:pt x="3014" y="513"/>
                </a:cubicBezTo>
                <a:cubicBezTo>
                  <a:pt x="3013" y="513"/>
                  <a:pt x="3012" y="513"/>
                  <a:pt x="3010" y="513"/>
                </a:cubicBezTo>
                <a:cubicBezTo>
                  <a:pt x="3007" y="513"/>
                  <a:pt x="3001" y="512"/>
                  <a:pt x="2997" y="509"/>
                </a:cubicBezTo>
                <a:cubicBezTo>
                  <a:pt x="2993" y="507"/>
                  <a:pt x="2991" y="504"/>
                  <a:pt x="2992" y="503"/>
                </a:cubicBezTo>
                <a:cubicBezTo>
                  <a:pt x="2992" y="503"/>
                  <a:pt x="2992" y="503"/>
                  <a:pt x="2992" y="503"/>
                </a:cubicBezTo>
                <a:cubicBezTo>
                  <a:pt x="2986" y="501"/>
                  <a:pt x="2986" y="501"/>
                  <a:pt x="2986" y="501"/>
                </a:cubicBezTo>
                <a:lnTo>
                  <a:pt x="2992" y="503"/>
                </a:lnTo>
                <a:close/>
                <a:moveTo>
                  <a:pt x="2958" y="806"/>
                </a:moveTo>
                <a:cubicBezTo>
                  <a:pt x="2967" y="798"/>
                  <a:pt x="2975" y="783"/>
                  <a:pt x="2983" y="768"/>
                </a:cubicBezTo>
                <a:cubicBezTo>
                  <a:pt x="2988" y="758"/>
                  <a:pt x="2993" y="757"/>
                  <a:pt x="2996" y="757"/>
                </a:cubicBezTo>
                <a:cubicBezTo>
                  <a:pt x="2997" y="757"/>
                  <a:pt x="2998" y="757"/>
                  <a:pt x="2998" y="757"/>
                </a:cubicBezTo>
                <a:cubicBezTo>
                  <a:pt x="3000" y="758"/>
                  <a:pt x="3005" y="765"/>
                  <a:pt x="3008" y="771"/>
                </a:cubicBezTo>
                <a:cubicBezTo>
                  <a:pt x="3012" y="778"/>
                  <a:pt x="3016" y="786"/>
                  <a:pt x="3018" y="790"/>
                </a:cubicBezTo>
                <a:cubicBezTo>
                  <a:pt x="3019" y="794"/>
                  <a:pt x="3024" y="798"/>
                  <a:pt x="3028" y="797"/>
                </a:cubicBezTo>
                <a:cubicBezTo>
                  <a:pt x="3033" y="797"/>
                  <a:pt x="3037" y="795"/>
                  <a:pt x="3040" y="792"/>
                </a:cubicBezTo>
                <a:cubicBezTo>
                  <a:pt x="3044" y="790"/>
                  <a:pt x="3047" y="788"/>
                  <a:pt x="3048" y="787"/>
                </a:cubicBezTo>
                <a:cubicBezTo>
                  <a:pt x="3055" y="783"/>
                  <a:pt x="3062" y="774"/>
                  <a:pt x="3064" y="764"/>
                </a:cubicBezTo>
                <a:cubicBezTo>
                  <a:pt x="3064" y="763"/>
                  <a:pt x="3065" y="761"/>
                  <a:pt x="3069" y="760"/>
                </a:cubicBezTo>
                <a:cubicBezTo>
                  <a:pt x="3071" y="759"/>
                  <a:pt x="3073" y="758"/>
                  <a:pt x="3077" y="758"/>
                </a:cubicBezTo>
                <a:cubicBezTo>
                  <a:pt x="3075" y="758"/>
                  <a:pt x="3074" y="759"/>
                  <a:pt x="3073" y="759"/>
                </a:cubicBezTo>
                <a:cubicBezTo>
                  <a:pt x="3071" y="760"/>
                  <a:pt x="3069" y="761"/>
                  <a:pt x="3068" y="762"/>
                </a:cubicBezTo>
                <a:cubicBezTo>
                  <a:pt x="3066" y="764"/>
                  <a:pt x="3064" y="766"/>
                  <a:pt x="3064" y="769"/>
                </a:cubicBezTo>
                <a:cubicBezTo>
                  <a:pt x="3065" y="775"/>
                  <a:pt x="3068" y="777"/>
                  <a:pt x="3071" y="780"/>
                </a:cubicBezTo>
                <a:cubicBezTo>
                  <a:pt x="3074" y="782"/>
                  <a:pt x="3079" y="784"/>
                  <a:pt x="3084" y="786"/>
                </a:cubicBezTo>
                <a:cubicBezTo>
                  <a:pt x="3096" y="791"/>
                  <a:pt x="3110" y="807"/>
                  <a:pt x="3127" y="818"/>
                </a:cubicBezTo>
                <a:cubicBezTo>
                  <a:pt x="3135" y="823"/>
                  <a:pt x="3138" y="831"/>
                  <a:pt x="3138" y="836"/>
                </a:cubicBezTo>
                <a:cubicBezTo>
                  <a:pt x="3138" y="840"/>
                  <a:pt x="3137" y="840"/>
                  <a:pt x="3137" y="840"/>
                </a:cubicBezTo>
                <a:cubicBezTo>
                  <a:pt x="3137" y="840"/>
                  <a:pt x="3137" y="840"/>
                  <a:pt x="3137" y="840"/>
                </a:cubicBezTo>
                <a:cubicBezTo>
                  <a:pt x="3130" y="842"/>
                  <a:pt x="3109" y="845"/>
                  <a:pt x="3096" y="845"/>
                </a:cubicBezTo>
                <a:cubicBezTo>
                  <a:pt x="3094" y="845"/>
                  <a:pt x="3091" y="845"/>
                  <a:pt x="3089" y="844"/>
                </a:cubicBezTo>
                <a:cubicBezTo>
                  <a:pt x="3082" y="844"/>
                  <a:pt x="3068" y="831"/>
                  <a:pt x="3049" y="827"/>
                </a:cubicBezTo>
                <a:cubicBezTo>
                  <a:pt x="3044" y="826"/>
                  <a:pt x="3039" y="825"/>
                  <a:pt x="3034" y="825"/>
                </a:cubicBezTo>
                <a:cubicBezTo>
                  <a:pt x="3021" y="826"/>
                  <a:pt x="3008" y="828"/>
                  <a:pt x="3001" y="839"/>
                </a:cubicBezTo>
                <a:cubicBezTo>
                  <a:pt x="3000" y="840"/>
                  <a:pt x="2995" y="842"/>
                  <a:pt x="2987" y="842"/>
                </a:cubicBezTo>
                <a:cubicBezTo>
                  <a:pt x="2981" y="842"/>
                  <a:pt x="2974" y="841"/>
                  <a:pt x="2968" y="841"/>
                </a:cubicBezTo>
                <a:cubicBezTo>
                  <a:pt x="2962" y="842"/>
                  <a:pt x="2957" y="845"/>
                  <a:pt x="2952" y="847"/>
                </a:cubicBezTo>
                <a:cubicBezTo>
                  <a:pt x="2953" y="844"/>
                  <a:pt x="2954" y="840"/>
                  <a:pt x="2954" y="836"/>
                </a:cubicBezTo>
                <a:cubicBezTo>
                  <a:pt x="2953" y="832"/>
                  <a:pt x="2954" y="826"/>
                  <a:pt x="2948" y="822"/>
                </a:cubicBezTo>
                <a:cubicBezTo>
                  <a:pt x="2948" y="819"/>
                  <a:pt x="2954" y="808"/>
                  <a:pt x="2958" y="806"/>
                </a:cubicBezTo>
                <a:close/>
                <a:moveTo>
                  <a:pt x="2852" y="459"/>
                </a:moveTo>
                <a:cubicBezTo>
                  <a:pt x="2860" y="449"/>
                  <a:pt x="2863" y="441"/>
                  <a:pt x="2863" y="434"/>
                </a:cubicBezTo>
                <a:cubicBezTo>
                  <a:pt x="2863" y="431"/>
                  <a:pt x="2862" y="428"/>
                  <a:pt x="2862" y="427"/>
                </a:cubicBezTo>
                <a:cubicBezTo>
                  <a:pt x="2863" y="427"/>
                  <a:pt x="2864" y="426"/>
                  <a:pt x="2866" y="426"/>
                </a:cubicBezTo>
                <a:cubicBezTo>
                  <a:pt x="2874" y="426"/>
                  <a:pt x="2883" y="425"/>
                  <a:pt x="2890" y="425"/>
                </a:cubicBezTo>
                <a:cubicBezTo>
                  <a:pt x="2894" y="425"/>
                  <a:pt x="2898" y="425"/>
                  <a:pt x="2900" y="426"/>
                </a:cubicBezTo>
                <a:cubicBezTo>
                  <a:pt x="2897" y="429"/>
                  <a:pt x="2891" y="434"/>
                  <a:pt x="2884" y="439"/>
                </a:cubicBezTo>
                <a:cubicBezTo>
                  <a:pt x="2875" y="446"/>
                  <a:pt x="2864" y="453"/>
                  <a:pt x="2856" y="457"/>
                </a:cubicBezTo>
                <a:cubicBezTo>
                  <a:pt x="2854" y="458"/>
                  <a:pt x="2853" y="459"/>
                  <a:pt x="2851" y="460"/>
                </a:cubicBezTo>
                <a:cubicBezTo>
                  <a:pt x="2851" y="460"/>
                  <a:pt x="2852" y="460"/>
                  <a:pt x="2852" y="459"/>
                </a:cubicBezTo>
                <a:close/>
                <a:moveTo>
                  <a:pt x="2686" y="556"/>
                </a:moveTo>
                <a:cubicBezTo>
                  <a:pt x="2686" y="555"/>
                  <a:pt x="2689" y="551"/>
                  <a:pt x="2692" y="547"/>
                </a:cubicBezTo>
                <a:cubicBezTo>
                  <a:pt x="2693" y="546"/>
                  <a:pt x="2694" y="545"/>
                  <a:pt x="2695" y="544"/>
                </a:cubicBezTo>
                <a:cubicBezTo>
                  <a:pt x="2696" y="551"/>
                  <a:pt x="2698" y="557"/>
                  <a:pt x="2701" y="564"/>
                </a:cubicBezTo>
                <a:cubicBezTo>
                  <a:pt x="2704" y="571"/>
                  <a:pt x="2706" y="578"/>
                  <a:pt x="2706" y="581"/>
                </a:cubicBezTo>
                <a:cubicBezTo>
                  <a:pt x="2706" y="581"/>
                  <a:pt x="2706" y="581"/>
                  <a:pt x="2706" y="581"/>
                </a:cubicBezTo>
                <a:cubicBezTo>
                  <a:pt x="2705" y="584"/>
                  <a:pt x="2704" y="587"/>
                  <a:pt x="2704" y="589"/>
                </a:cubicBezTo>
                <a:cubicBezTo>
                  <a:pt x="2704" y="593"/>
                  <a:pt x="2705" y="597"/>
                  <a:pt x="2707" y="600"/>
                </a:cubicBezTo>
                <a:cubicBezTo>
                  <a:pt x="2710" y="604"/>
                  <a:pt x="2714" y="606"/>
                  <a:pt x="2718" y="606"/>
                </a:cubicBezTo>
                <a:cubicBezTo>
                  <a:pt x="2719" y="606"/>
                  <a:pt x="2720" y="606"/>
                  <a:pt x="2721" y="606"/>
                </a:cubicBezTo>
                <a:cubicBezTo>
                  <a:pt x="2731" y="604"/>
                  <a:pt x="2776" y="592"/>
                  <a:pt x="2776" y="592"/>
                </a:cubicBezTo>
                <a:cubicBezTo>
                  <a:pt x="2777" y="592"/>
                  <a:pt x="2777" y="592"/>
                  <a:pt x="2777" y="592"/>
                </a:cubicBezTo>
                <a:cubicBezTo>
                  <a:pt x="2777" y="591"/>
                  <a:pt x="2792" y="585"/>
                  <a:pt x="2793" y="570"/>
                </a:cubicBezTo>
                <a:cubicBezTo>
                  <a:pt x="2793" y="568"/>
                  <a:pt x="2793" y="567"/>
                  <a:pt x="2793" y="566"/>
                </a:cubicBezTo>
                <a:cubicBezTo>
                  <a:pt x="2793" y="565"/>
                  <a:pt x="2793" y="565"/>
                  <a:pt x="2793" y="565"/>
                </a:cubicBezTo>
                <a:cubicBezTo>
                  <a:pt x="2793" y="562"/>
                  <a:pt x="2796" y="556"/>
                  <a:pt x="2800" y="551"/>
                </a:cubicBezTo>
                <a:cubicBezTo>
                  <a:pt x="2804" y="546"/>
                  <a:pt x="2809" y="542"/>
                  <a:pt x="2811" y="539"/>
                </a:cubicBezTo>
                <a:cubicBezTo>
                  <a:pt x="2814" y="535"/>
                  <a:pt x="2821" y="527"/>
                  <a:pt x="2822" y="516"/>
                </a:cubicBezTo>
                <a:cubicBezTo>
                  <a:pt x="2822" y="510"/>
                  <a:pt x="2817" y="503"/>
                  <a:pt x="2810" y="501"/>
                </a:cubicBezTo>
                <a:cubicBezTo>
                  <a:pt x="2804" y="499"/>
                  <a:pt x="2800" y="497"/>
                  <a:pt x="2797" y="496"/>
                </a:cubicBezTo>
                <a:cubicBezTo>
                  <a:pt x="2796" y="495"/>
                  <a:pt x="2795" y="495"/>
                  <a:pt x="2795" y="494"/>
                </a:cubicBezTo>
                <a:cubicBezTo>
                  <a:pt x="2795" y="494"/>
                  <a:pt x="2795" y="494"/>
                  <a:pt x="2796" y="493"/>
                </a:cubicBezTo>
                <a:cubicBezTo>
                  <a:pt x="2797" y="491"/>
                  <a:pt x="2798" y="489"/>
                  <a:pt x="2801" y="486"/>
                </a:cubicBezTo>
                <a:cubicBezTo>
                  <a:pt x="2808" y="479"/>
                  <a:pt x="2812" y="479"/>
                  <a:pt x="2821" y="478"/>
                </a:cubicBezTo>
                <a:cubicBezTo>
                  <a:pt x="2828" y="477"/>
                  <a:pt x="2836" y="475"/>
                  <a:pt x="2845" y="466"/>
                </a:cubicBezTo>
                <a:cubicBezTo>
                  <a:pt x="2842" y="471"/>
                  <a:pt x="2840" y="477"/>
                  <a:pt x="2841" y="482"/>
                </a:cubicBezTo>
                <a:cubicBezTo>
                  <a:pt x="2841" y="489"/>
                  <a:pt x="2843" y="495"/>
                  <a:pt x="2846" y="500"/>
                </a:cubicBezTo>
                <a:cubicBezTo>
                  <a:pt x="2848" y="503"/>
                  <a:pt x="2851" y="509"/>
                  <a:pt x="2853" y="515"/>
                </a:cubicBezTo>
                <a:cubicBezTo>
                  <a:pt x="2855" y="519"/>
                  <a:pt x="2856" y="522"/>
                  <a:pt x="2859" y="524"/>
                </a:cubicBezTo>
                <a:cubicBezTo>
                  <a:pt x="2861" y="527"/>
                  <a:pt x="2865" y="530"/>
                  <a:pt x="2869" y="530"/>
                </a:cubicBezTo>
                <a:cubicBezTo>
                  <a:pt x="2871" y="530"/>
                  <a:pt x="2872" y="529"/>
                  <a:pt x="2873" y="529"/>
                </a:cubicBezTo>
                <a:cubicBezTo>
                  <a:pt x="2885" y="526"/>
                  <a:pt x="2897" y="517"/>
                  <a:pt x="2906" y="517"/>
                </a:cubicBezTo>
                <a:cubicBezTo>
                  <a:pt x="2906" y="517"/>
                  <a:pt x="2907" y="517"/>
                  <a:pt x="2907" y="517"/>
                </a:cubicBezTo>
                <a:cubicBezTo>
                  <a:pt x="2910" y="518"/>
                  <a:pt x="2913" y="518"/>
                  <a:pt x="2917" y="518"/>
                </a:cubicBezTo>
                <a:cubicBezTo>
                  <a:pt x="2928" y="518"/>
                  <a:pt x="2943" y="516"/>
                  <a:pt x="2947" y="516"/>
                </a:cubicBezTo>
                <a:cubicBezTo>
                  <a:pt x="2949" y="517"/>
                  <a:pt x="2951" y="520"/>
                  <a:pt x="2953" y="522"/>
                </a:cubicBezTo>
                <a:cubicBezTo>
                  <a:pt x="2954" y="524"/>
                  <a:pt x="2955" y="526"/>
                  <a:pt x="2956" y="528"/>
                </a:cubicBezTo>
                <a:cubicBezTo>
                  <a:pt x="2948" y="529"/>
                  <a:pt x="2936" y="528"/>
                  <a:pt x="2916" y="530"/>
                </a:cubicBezTo>
                <a:cubicBezTo>
                  <a:pt x="2906" y="530"/>
                  <a:pt x="2895" y="531"/>
                  <a:pt x="2886" y="531"/>
                </a:cubicBezTo>
                <a:cubicBezTo>
                  <a:pt x="2882" y="532"/>
                  <a:pt x="2878" y="532"/>
                  <a:pt x="2875" y="533"/>
                </a:cubicBezTo>
                <a:cubicBezTo>
                  <a:pt x="2873" y="534"/>
                  <a:pt x="2872" y="534"/>
                  <a:pt x="2870" y="535"/>
                </a:cubicBezTo>
                <a:cubicBezTo>
                  <a:pt x="2869" y="536"/>
                  <a:pt x="2866" y="538"/>
                  <a:pt x="2866" y="542"/>
                </a:cubicBezTo>
                <a:cubicBezTo>
                  <a:pt x="2866" y="546"/>
                  <a:pt x="2868" y="547"/>
                  <a:pt x="2869" y="548"/>
                </a:cubicBezTo>
                <a:cubicBezTo>
                  <a:pt x="2872" y="551"/>
                  <a:pt x="2877" y="554"/>
                  <a:pt x="2881" y="557"/>
                </a:cubicBezTo>
                <a:cubicBezTo>
                  <a:pt x="2883" y="558"/>
                  <a:pt x="2884" y="559"/>
                  <a:pt x="2885" y="560"/>
                </a:cubicBezTo>
                <a:cubicBezTo>
                  <a:pt x="2884" y="560"/>
                  <a:pt x="2884" y="560"/>
                  <a:pt x="2883" y="560"/>
                </a:cubicBezTo>
                <a:cubicBezTo>
                  <a:pt x="2878" y="561"/>
                  <a:pt x="2870" y="556"/>
                  <a:pt x="2860" y="555"/>
                </a:cubicBezTo>
                <a:cubicBezTo>
                  <a:pt x="2859" y="555"/>
                  <a:pt x="2858" y="555"/>
                  <a:pt x="2858" y="555"/>
                </a:cubicBezTo>
                <a:cubicBezTo>
                  <a:pt x="2848" y="555"/>
                  <a:pt x="2842" y="562"/>
                  <a:pt x="2838" y="569"/>
                </a:cubicBezTo>
                <a:cubicBezTo>
                  <a:pt x="2834" y="576"/>
                  <a:pt x="2831" y="584"/>
                  <a:pt x="2830" y="590"/>
                </a:cubicBezTo>
                <a:cubicBezTo>
                  <a:pt x="2829" y="593"/>
                  <a:pt x="2828" y="597"/>
                  <a:pt x="2828" y="600"/>
                </a:cubicBezTo>
                <a:cubicBezTo>
                  <a:pt x="2828" y="603"/>
                  <a:pt x="2829" y="607"/>
                  <a:pt x="2829" y="610"/>
                </a:cubicBezTo>
                <a:cubicBezTo>
                  <a:pt x="2829" y="611"/>
                  <a:pt x="2829" y="611"/>
                  <a:pt x="2829" y="612"/>
                </a:cubicBezTo>
                <a:cubicBezTo>
                  <a:pt x="2828" y="612"/>
                  <a:pt x="2827" y="611"/>
                  <a:pt x="2826" y="611"/>
                </a:cubicBezTo>
                <a:cubicBezTo>
                  <a:pt x="2814" y="606"/>
                  <a:pt x="2804" y="604"/>
                  <a:pt x="2796" y="604"/>
                </a:cubicBezTo>
                <a:cubicBezTo>
                  <a:pt x="2791" y="604"/>
                  <a:pt x="2787" y="605"/>
                  <a:pt x="2783" y="607"/>
                </a:cubicBezTo>
                <a:cubicBezTo>
                  <a:pt x="2780" y="609"/>
                  <a:pt x="2765" y="615"/>
                  <a:pt x="2753" y="620"/>
                </a:cubicBezTo>
                <a:cubicBezTo>
                  <a:pt x="2751" y="620"/>
                  <a:pt x="2750" y="620"/>
                  <a:pt x="2750" y="620"/>
                </a:cubicBezTo>
                <a:cubicBezTo>
                  <a:pt x="2749" y="620"/>
                  <a:pt x="2744" y="612"/>
                  <a:pt x="2733" y="612"/>
                </a:cubicBezTo>
                <a:cubicBezTo>
                  <a:pt x="2732" y="612"/>
                  <a:pt x="2732" y="612"/>
                  <a:pt x="2731" y="612"/>
                </a:cubicBezTo>
                <a:cubicBezTo>
                  <a:pt x="2716" y="612"/>
                  <a:pt x="2716" y="612"/>
                  <a:pt x="2715" y="612"/>
                </a:cubicBezTo>
                <a:cubicBezTo>
                  <a:pt x="2715" y="612"/>
                  <a:pt x="2715" y="612"/>
                  <a:pt x="2715" y="612"/>
                </a:cubicBezTo>
                <a:cubicBezTo>
                  <a:pt x="2708" y="613"/>
                  <a:pt x="2708" y="613"/>
                  <a:pt x="2708" y="613"/>
                </a:cubicBezTo>
                <a:cubicBezTo>
                  <a:pt x="2705" y="611"/>
                  <a:pt x="2702" y="606"/>
                  <a:pt x="2701" y="600"/>
                </a:cubicBezTo>
                <a:cubicBezTo>
                  <a:pt x="2701" y="599"/>
                  <a:pt x="2701" y="598"/>
                  <a:pt x="2701" y="597"/>
                </a:cubicBezTo>
                <a:cubicBezTo>
                  <a:pt x="2701" y="592"/>
                  <a:pt x="2702" y="585"/>
                  <a:pt x="2703" y="579"/>
                </a:cubicBezTo>
                <a:cubicBezTo>
                  <a:pt x="2703" y="576"/>
                  <a:pt x="2702" y="570"/>
                  <a:pt x="2696" y="567"/>
                </a:cubicBezTo>
                <a:cubicBezTo>
                  <a:pt x="2693" y="566"/>
                  <a:pt x="2691" y="565"/>
                  <a:pt x="2688" y="565"/>
                </a:cubicBezTo>
                <a:cubicBezTo>
                  <a:pt x="2684" y="565"/>
                  <a:pt x="2681" y="566"/>
                  <a:pt x="2677" y="567"/>
                </a:cubicBezTo>
                <a:cubicBezTo>
                  <a:pt x="2681" y="565"/>
                  <a:pt x="2685" y="562"/>
                  <a:pt x="2686" y="556"/>
                </a:cubicBezTo>
                <a:close/>
                <a:moveTo>
                  <a:pt x="2812" y="857"/>
                </a:moveTo>
                <a:cubicBezTo>
                  <a:pt x="2810" y="856"/>
                  <a:pt x="2788" y="838"/>
                  <a:pt x="2778" y="833"/>
                </a:cubicBezTo>
                <a:cubicBezTo>
                  <a:pt x="2770" y="829"/>
                  <a:pt x="2756" y="820"/>
                  <a:pt x="2750" y="808"/>
                </a:cubicBezTo>
                <a:cubicBezTo>
                  <a:pt x="2745" y="799"/>
                  <a:pt x="2738" y="794"/>
                  <a:pt x="2733" y="790"/>
                </a:cubicBezTo>
                <a:cubicBezTo>
                  <a:pt x="2728" y="786"/>
                  <a:pt x="2725" y="784"/>
                  <a:pt x="2726" y="780"/>
                </a:cubicBezTo>
                <a:cubicBezTo>
                  <a:pt x="2726" y="780"/>
                  <a:pt x="2726" y="780"/>
                  <a:pt x="2726" y="779"/>
                </a:cubicBezTo>
                <a:cubicBezTo>
                  <a:pt x="2726" y="778"/>
                  <a:pt x="2726" y="778"/>
                  <a:pt x="2726" y="777"/>
                </a:cubicBezTo>
                <a:cubicBezTo>
                  <a:pt x="2726" y="777"/>
                  <a:pt x="2726" y="777"/>
                  <a:pt x="2726" y="777"/>
                </a:cubicBezTo>
                <a:cubicBezTo>
                  <a:pt x="2726" y="777"/>
                  <a:pt x="2726" y="777"/>
                  <a:pt x="2726" y="777"/>
                </a:cubicBezTo>
                <a:cubicBezTo>
                  <a:pt x="2729" y="777"/>
                  <a:pt x="2738" y="782"/>
                  <a:pt x="2742" y="789"/>
                </a:cubicBezTo>
                <a:cubicBezTo>
                  <a:pt x="2753" y="802"/>
                  <a:pt x="2778" y="818"/>
                  <a:pt x="2785" y="827"/>
                </a:cubicBezTo>
                <a:cubicBezTo>
                  <a:pt x="2796" y="839"/>
                  <a:pt x="2808" y="843"/>
                  <a:pt x="2810" y="852"/>
                </a:cubicBezTo>
                <a:cubicBezTo>
                  <a:pt x="2810" y="854"/>
                  <a:pt x="2811" y="856"/>
                  <a:pt x="2812" y="857"/>
                </a:cubicBezTo>
                <a:close/>
                <a:moveTo>
                  <a:pt x="2560" y="687"/>
                </a:moveTo>
                <a:cubicBezTo>
                  <a:pt x="2560" y="687"/>
                  <a:pt x="2560" y="687"/>
                  <a:pt x="2559" y="688"/>
                </a:cubicBezTo>
                <a:cubicBezTo>
                  <a:pt x="2558" y="690"/>
                  <a:pt x="2558" y="691"/>
                  <a:pt x="2555" y="691"/>
                </a:cubicBezTo>
                <a:cubicBezTo>
                  <a:pt x="2554" y="692"/>
                  <a:pt x="2553" y="692"/>
                  <a:pt x="2552" y="692"/>
                </a:cubicBezTo>
                <a:cubicBezTo>
                  <a:pt x="2555" y="691"/>
                  <a:pt x="2557" y="689"/>
                  <a:pt x="2560" y="687"/>
                </a:cubicBezTo>
                <a:close/>
                <a:moveTo>
                  <a:pt x="3020" y="1585"/>
                </a:moveTo>
                <a:cubicBezTo>
                  <a:pt x="3018" y="1589"/>
                  <a:pt x="3016" y="1593"/>
                  <a:pt x="3013" y="1595"/>
                </a:cubicBezTo>
                <a:cubicBezTo>
                  <a:pt x="3012" y="1596"/>
                  <a:pt x="3011" y="1597"/>
                  <a:pt x="3011" y="1597"/>
                </a:cubicBezTo>
                <a:cubicBezTo>
                  <a:pt x="3011" y="1597"/>
                  <a:pt x="3010" y="1597"/>
                  <a:pt x="3010" y="1597"/>
                </a:cubicBezTo>
                <a:cubicBezTo>
                  <a:pt x="3010" y="1597"/>
                  <a:pt x="3009" y="1596"/>
                  <a:pt x="3009" y="1594"/>
                </a:cubicBezTo>
                <a:cubicBezTo>
                  <a:pt x="3008" y="1591"/>
                  <a:pt x="3008" y="1587"/>
                  <a:pt x="3008" y="1583"/>
                </a:cubicBezTo>
                <a:cubicBezTo>
                  <a:pt x="3008" y="1575"/>
                  <a:pt x="3010" y="1564"/>
                  <a:pt x="3011" y="1562"/>
                </a:cubicBezTo>
                <a:cubicBezTo>
                  <a:pt x="3011" y="1562"/>
                  <a:pt x="3011" y="1562"/>
                  <a:pt x="3011" y="1562"/>
                </a:cubicBezTo>
                <a:cubicBezTo>
                  <a:pt x="3013" y="1561"/>
                  <a:pt x="3018" y="1559"/>
                  <a:pt x="3022" y="1559"/>
                </a:cubicBezTo>
                <a:cubicBezTo>
                  <a:pt x="3022" y="1559"/>
                  <a:pt x="3022" y="1559"/>
                  <a:pt x="3023" y="1559"/>
                </a:cubicBezTo>
                <a:cubicBezTo>
                  <a:pt x="3025" y="1559"/>
                  <a:pt x="3026" y="1559"/>
                  <a:pt x="3027" y="1560"/>
                </a:cubicBezTo>
                <a:cubicBezTo>
                  <a:pt x="3028" y="1560"/>
                  <a:pt x="3028" y="1560"/>
                  <a:pt x="3028" y="1560"/>
                </a:cubicBezTo>
                <a:cubicBezTo>
                  <a:pt x="3028" y="1561"/>
                  <a:pt x="3028" y="1561"/>
                  <a:pt x="3028" y="1562"/>
                </a:cubicBezTo>
                <a:cubicBezTo>
                  <a:pt x="3028" y="1568"/>
                  <a:pt x="3025" y="1578"/>
                  <a:pt x="3020" y="1585"/>
                </a:cubicBezTo>
                <a:close/>
                <a:moveTo>
                  <a:pt x="3025" y="1016"/>
                </a:moveTo>
                <a:cubicBezTo>
                  <a:pt x="3024" y="1017"/>
                  <a:pt x="3024" y="1017"/>
                  <a:pt x="3024" y="1017"/>
                </a:cubicBezTo>
                <a:cubicBezTo>
                  <a:pt x="3024" y="1017"/>
                  <a:pt x="3024" y="1018"/>
                  <a:pt x="3021" y="1018"/>
                </a:cubicBezTo>
                <a:cubicBezTo>
                  <a:pt x="3017" y="1018"/>
                  <a:pt x="3013" y="1018"/>
                  <a:pt x="3009" y="1019"/>
                </a:cubicBezTo>
                <a:cubicBezTo>
                  <a:pt x="3005" y="1014"/>
                  <a:pt x="3000" y="1009"/>
                  <a:pt x="2992" y="1009"/>
                </a:cubicBezTo>
                <a:cubicBezTo>
                  <a:pt x="2991" y="1009"/>
                  <a:pt x="2989" y="1009"/>
                  <a:pt x="2987" y="1009"/>
                </a:cubicBezTo>
                <a:cubicBezTo>
                  <a:pt x="2980" y="1012"/>
                  <a:pt x="2971" y="1013"/>
                  <a:pt x="2961" y="1016"/>
                </a:cubicBezTo>
                <a:cubicBezTo>
                  <a:pt x="2962" y="1015"/>
                  <a:pt x="2962" y="1015"/>
                  <a:pt x="2962" y="1014"/>
                </a:cubicBezTo>
                <a:cubicBezTo>
                  <a:pt x="2962" y="1012"/>
                  <a:pt x="2961" y="1011"/>
                  <a:pt x="2960" y="1009"/>
                </a:cubicBezTo>
                <a:cubicBezTo>
                  <a:pt x="2957" y="1004"/>
                  <a:pt x="2952" y="1003"/>
                  <a:pt x="2947" y="1002"/>
                </a:cubicBezTo>
                <a:cubicBezTo>
                  <a:pt x="2942" y="1001"/>
                  <a:pt x="2936" y="1001"/>
                  <a:pt x="2930" y="1001"/>
                </a:cubicBezTo>
                <a:cubicBezTo>
                  <a:pt x="2921" y="1001"/>
                  <a:pt x="2911" y="1002"/>
                  <a:pt x="2904" y="1002"/>
                </a:cubicBezTo>
                <a:cubicBezTo>
                  <a:pt x="2892" y="1002"/>
                  <a:pt x="2879" y="991"/>
                  <a:pt x="2864" y="987"/>
                </a:cubicBezTo>
                <a:cubicBezTo>
                  <a:pt x="2863" y="987"/>
                  <a:pt x="2861" y="987"/>
                  <a:pt x="2860" y="987"/>
                </a:cubicBezTo>
                <a:cubicBezTo>
                  <a:pt x="2851" y="987"/>
                  <a:pt x="2844" y="992"/>
                  <a:pt x="2837" y="998"/>
                </a:cubicBezTo>
                <a:cubicBezTo>
                  <a:pt x="2830" y="1004"/>
                  <a:pt x="2823" y="1012"/>
                  <a:pt x="2817" y="1019"/>
                </a:cubicBezTo>
                <a:cubicBezTo>
                  <a:pt x="2813" y="1024"/>
                  <a:pt x="2811" y="1024"/>
                  <a:pt x="2808" y="1024"/>
                </a:cubicBezTo>
                <a:cubicBezTo>
                  <a:pt x="2805" y="1025"/>
                  <a:pt x="2799" y="1021"/>
                  <a:pt x="2790" y="1021"/>
                </a:cubicBezTo>
                <a:cubicBezTo>
                  <a:pt x="2788" y="1021"/>
                  <a:pt x="2780" y="1017"/>
                  <a:pt x="2774" y="1012"/>
                </a:cubicBezTo>
                <a:cubicBezTo>
                  <a:pt x="2768" y="1008"/>
                  <a:pt x="2763" y="1003"/>
                  <a:pt x="2763" y="1003"/>
                </a:cubicBezTo>
                <a:cubicBezTo>
                  <a:pt x="2761" y="1002"/>
                  <a:pt x="2761" y="1002"/>
                  <a:pt x="2761" y="1002"/>
                </a:cubicBezTo>
                <a:cubicBezTo>
                  <a:pt x="2761" y="1002"/>
                  <a:pt x="2756" y="1000"/>
                  <a:pt x="2749" y="997"/>
                </a:cubicBezTo>
                <a:cubicBezTo>
                  <a:pt x="2743" y="994"/>
                  <a:pt x="2735" y="992"/>
                  <a:pt x="2729" y="991"/>
                </a:cubicBezTo>
                <a:cubicBezTo>
                  <a:pt x="2729" y="991"/>
                  <a:pt x="2727" y="991"/>
                  <a:pt x="2725" y="989"/>
                </a:cubicBezTo>
                <a:cubicBezTo>
                  <a:pt x="2721" y="987"/>
                  <a:pt x="2716" y="983"/>
                  <a:pt x="2712" y="980"/>
                </a:cubicBezTo>
                <a:cubicBezTo>
                  <a:pt x="2710" y="978"/>
                  <a:pt x="2708" y="976"/>
                  <a:pt x="2706" y="975"/>
                </a:cubicBezTo>
                <a:cubicBezTo>
                  <a:pt x="2704" y="974"/>
                  <a:pt x="2702" y="973"/>
                  <a:pt x="2699" y="972"/>
                </a:cubicBezTo>
                <a:cubicBezTo>
                  <a:pt x="2698" y="972"/>
                  <a:pt x="2696" y="971"/>
                  <a:pt x="2695" y="969"/>
                </a:cubicBezTo>
                <a:cubicBezTo>
                  <a:pt x="2693" y="968"/>
                  <a:pt x="2693" y="966"/>
                  <a:pt x="2693" y="965"/>
                </a:cubicBezTo>
                <a:cubicBezTo>
                  <a:pt x="2693" y="965"/>
                  <a:pt x="2693" y="965"/>
                  <a:pt x="2693" y="965"/>
                </a:cubicBezTo>
                <a:cubicBezTo>
                  <a:pt x="2695" y="964"/>
                  <a:pt x="2697" y="964"/>
                  <a:pt x="2700" y="964"/>
                </a:cubicBezTo>
                <a:cubicBezTo>
                  <a:pt x="2702" y="963"/>
                  <a:pt x="2705" y="963"/>
                  <a:pt x="2707" y="960"/>
                </a:cubicBezTo>
                <a:cubicBezTo>
                  <a:pt x="2709" y="958"/>
                  <a:pt x="2710" y="955"/>
                  <a:pt x="2710" y="952"/>
                </a:cubicBezTo>
                <a:cubicBezTo>
                  <a:pt x="2710" y="947"/>
                  <a:pt x="2709" y="941"/>
                  <a:pt x="2706" y="931"/>
                </a:cubicBezTo>
                <a:cubicBezTo>
                  <a:pt x="2700" y="910"/>
                  <a:pt x="2686" y="902"/>
                  <a:pt x="2674" y="902"/>
                </a:cubicBezTo>
                <a:cubicBezTo>
                  <a:pt x="2666" y="902"/>
                  <a:pt x="2660" y="905"/>
                  <a:pt x="2656" y="907"/>
                </a:cubicBezTo>
                <a:cubicBezTo>
                  <a:pt x="2656" y="907"/>
                  <a:pt x="2656" y="907"/>
                  <a:pt x="2655" y="907"/>
                </a:cubicBezTo>
                <a:cubicBezTo>
                  <a:pt x="2648" y="909"/>
                  <a:pt x="2627" y="909"/>
                  <a:pt x="2610" y="909"/>
                </a:cubicBezTo>
                <a:cubicBezTo>
                  <a:pt x="2597" y="909"/>
                  <a:pt x="2586" y="909"/>
                  <a:pt x="2584" y="909"/>
                </a:cubicBezTo>
                <a:cubicBezTo>
                  <a:pt x="2581" y="909"/>
                  <a:pt x="2578" y="910"/>
                  <a:pt x="2573" y="912"/>
                </a:cubicBezTo>
                <a:cubicBezTo>
                  <a:pt x="2560" y="916"/>
                  <a:pt x="2539" y="926"/>
                  <a:pt x="2530" y="930"/>
                </a:cubicBezTo>
                <a:cubicBezTo>
                  <a:pt x="2519" y="936"/>
                  <a:pt x="2501" y="943"/>
                  <a:pt x="2494" y="946"/>
                </a:cubicBezTo>
                <a:cubicBezTo>
                  <a:pt x="2494" y="946"/>
                  <a:pt x="2494" y="946"/>
                  <a:pt x="2493" y="946"/>
                </a:cubicBezTo>
                <a:cubicBezTo>
                  <a:pt x="2489" y="946"/>
                  <a:pt x="2479" y="944"/>
                  <a:pt x="2469" y="944"/>
                </a:cubicBezTo>
                <a:cubicBezTo>
                  <a:pt x="2470" y="942"/>
                  <a:pt x="2472" y="939"/>
                  <a:pt x="2473" y="936"/>
                </a:cubicBezTo>
                <a:cubicBezTo>
                  <a:pt x="2474" y="935"/>
                  <a:pt x="2474" y="933"/>
                  <a:pt x="2475" y="932"/>
                </a:cubicBezTo>
                <a:cubicBezTo>
                  <a:pt x="2478" y="933"/>
                  <a:pt x="2480" y="934"/>
                  <a:pt x="2483" y="934"/>
                </a:cubicBezTo>
                <a:cubicBezTo>
                  <a:pt x="2492" y="934"/>
                  <a:pt x="2502" y="930"/>
                  <a:pt x="2509" y="929"/>
                </a:cubicBezTo>
                <a:cubicBezTo>
                  <a:pt x="2517" y="928"/>
                  <a:pt x="2522" y="922"/>
                  <a:pt x="2527" y="918"/>
                </a:cubicBezTo>
                <a:cubicBezTo>
                  <a:pt x="2531" y="913"/>
                  <a:pt x="2535" y="908"/>
                  <a:pt x="2540" y="905"/>
                </a:cubicBezTo>
                <a:cubicBezTo>
                  <a:pt x="2542" y="903"/>
                  <a:pt x="2544" y="902"/>
                  <a:pt x="2546" y="900"/>
                </a:cubicBezTo>
                <a:cubicBezTo>
                  <a:pt x="2547" y="898"/>
                  <a:pt x="2549" y="896"/>
                  <a:pt x="2549" y="893"/>
                </a:cubicBezTo>
                <a:cubicBezTo>
                  <a:pt x="2549" y="889"/>
                  <a:pt x="2547" y="887"/>
                  <a:pt x="2546" y="885"/>
                </a:cubicBezTo>
                <a:cubicBezTo>
                  <a:pt x="2545" y="884"/>
                  <a:pt x="2544" y="882"/>
                  <a:pt x="2543" y="881"/>
                </a:cubicBezTo>
                <a:cubicBezTo>
                  <a:pt x="2543" y="880"/>
                  <a:pt x="2543" y="880"/>
                  <a:pt x="2543" y="880"/>
                </a:cubicBezTo>
                <a:cubicBezTo>
                  <a:pt x="2543" y="880"/>
                  <a:pt x="2545" y="876"/>
                  <a:pt x="2549" y="872"/>
                </a:cubicBezTo>
                <a:cubicBezTo>
                  <a:pt x="2553" y="868"/>
                  <a:pt x="2558" y="863"/>
                  <a:pt x="2562" y="858"/>
                </a:cubicBezTo>
                <a:cubicBezTo>
                  <a:pt x="2564" y="855"/>
                  <a:pt x="2568" y="855"/>
                  <a:pt x="2574" y="854"/>
                </a:cubicBezTo>
                <a:cubicBezTo>
                  <a:pt x="2577" y="854"/>
                  <a:pt x="2580" y="853"/>
                  <a:pt x="2583" y="852"/>
                </a:cubicBezTo>
                <a:cubicBezTo>
                  <a:pt x="2587" y="850"/>
                  <a:pt x="2590" y="847"/>
                  <a:pt x="2592" y="842"/>
                </a:cubicBezTo>
                <a:cubicBezTo>
                  <a:pt x="2594" y="836"/>
                  <a:pt x="2595" y="828"/>
                  <a:pt x="2596" y="823"/>
                </a:cubicBezTo>
                <a:cubicBezTo>
                  <a:pt x="2597" y="820"/>
                  <a:pt x="2598" y="817"/>
                  <a:pt x="2599" y="816"/>
                </a:cubicBezTo>
                <a:cubicBezTo>
                  <a:pt x="2599" y="816"/>
                  <a:pt x="2599" y="816"/>
                  <a:pt x="2599" y="816"/>
                </a:cubicBezTo>
                <a:cubicBezTo>
                  <a:pt x="2608" y="817"/>
                  <a:pt x="2621" y="825"/>
                  <a:pt x="2632" y="825"/>
                </a:cubicBezTo>
                <a:cubicBezTo>
                  <a:pt x="2640" y="824"/>
                  <a:pt x="2646" y="820"/>
                  <a:pt x="2653" y="815"/>
                </a:cubicBezTo>
                <a:cubicBezTo>
                  <a:pt x="2659" y="811"/>
                  <a:pt x="2666" y="806"/>
                  <a:pt x="2667" y="805"/>
                </a:cubicBezTo>
                <a:cubicBezTo>
                  <a:pt x="2667" y="805"/>
                  <a:pt x="2667" y="805"/>
                  <a:pt x="2667" y="805"/>
                </a:cubicBezTo>
                <a:cubicBezTo>
                  <a:pt x="2667" y="805"/>
                  <a:pt x="2667" y="805"/>
                  <a:pt x="2667" y="805"/>
                </a:cubicBezTo>
                <a:cubicBezTo>
                  <a:pt x="2668" y="805"/>
                  <a:pt x="2669" y="804"/>
                  <a:pt x="2670" y="804"/>
                </a:cubicBezTo>
                <a:cubicBezTo>
                  <a:pt x="2673" y="804"/>
                  <a:pt x="2677" y="805"/>
                  <a:pt x="2679" y="807"/>
                </a:cubicBezTo>
                <a:cubicBezTo>
                  <a:pt x="2681" y="808"/>
                  <a:pt x="2683" y="810"/>
                  <a:pt x="2683" y="812"/>
                </a:cubicBezTo>
                <a:cubicBezTo>
                  <a:pt x="2685" y="822"/>
                  <a:pt x="2692" y="829"/>
                  <a:pt x="2698" y="836"/>
                </a:cubicBezTo>
                <a:cubicBezTo>
                  <a:pt x="2705" y="842"/>
                  <a:pt x="2711" y="847"/>
                  <a:pt x="2715" y="849"/>
                </a:cubicBezTo>
                <a:cubicBezTo>
                  <a:pt x="2718" y="851"/>
                  <a:pt x="2727" y="854"/>
                  <a:pt x="2736" y="858"/>
                </a:cubicBezTo>
                <a:cubicBezTo>
                  <a:pt x="2741" y="860"/>
                  <a:pt x="2745" y="862"/>
                  <a:pt x="2749" y="864"/>
                </a:cubicBezTo>
                <a:cubicBezTo>
                  <a:pt x="2753" y="866"/>
                  <a:pt x="2755" y="867"/>
                  <a:pt x="2755" y="867"/>
                </a:cubicBezTo>
                <a:cubicBezTo>
                  <a:pt x="2758" y="870"/>
                  <a:pt x="2766" y="883"/>
                  <a:pt x="2768" y="893"/>
                </a:cubicBezTo>
                <a:cubicBezTo>
                  <a:pt x="2770" y="900"/>
                  <a:pt x="2773" y="907"/>
                  <a:pt x="2781" y="907"/>
                </a:cubicBezTo>
                <a:cubicBezTo>
                  <a:pt x="2789" y="907"/>
                  <a:pt x="2792" y="900"/>
                  <a:pt x="2793" y="894"/>
                </a:cubicBezTo>
                <a:cubicBezTo>
                  <a:pt x="2793" y="893"/>
                  <a:pt x="2793" y="892"/>
                  <a:pt x="2793" y="891"/>
                </a:cubicBezTo>
                <a:cubicBezTo>
                  <a:pt x="2793" y="884"/>
                  <a:pt x="2792" y="877"/>
                  <a:pt x="2791" y="872"/>
                </a:cubicBezTo>
                <a:cubicBezTo>
                  <a:pt x="2792" y="872"/>
                  <a:pt x="2792" y="872"/>
                  <a:pt x="2793" y="872"/>
                </a:cubicBezTo>
                <a:cubicBezTo>
                  <a:pt x="2802" y="872"/>
                  <a:pt x="2810" y="869"/>
                  <a:pt x="2810" y="868"/>
                </a:cubicBezTo>
                <a:cubicBezTo>
                  <a:pt x="2812" y="868"/>
                  <a:pt x="2814" y="866"/>
                  <a:pt x="2814" y="863"/>
                </a:cubicBezTo>
                <a:cubicBezTo>
                  <a:pt x="2814" y="863"/>
                  <a:pt x="2814" y="863"/>
                  <a:pt x="2814" y="863"/>
                </a:cubicBezTo>
                <a:cubicBezTo>
                  <a:pt x="2819" y="874"/>
                  <a:pt x="2827" y="884"/>
                  <a:pt x="2829" y="888"/>
                </a:cubicBezTo>
                <a:cubicBezTo>
                  <a:pt x="2830" y="890"/>
                  <a:pt x="2834" y="900"/>
                  <a:pt x="2838" y="909"/>
                </a:cubicBezTo>
                <a:cubicBezTo>
                  <a:pt x="2842" y="919"/>
                  <a:pt x="2846" y="929"/>
                  <a:pt x="2848" y="933"/>
                </a:cubicBezTo>
                <a:cubicBezTo>
                  <a:pt x="2850" y="937"/>
                  <a:pt x="2855" y="940"/>
                  <a:pt x="2859" y="939"/>
                </a:cubicBezTo>
                <a:cubicBezTo>
                  <a:pt x="2868" y="939"/>
                  <a:pt x="2875" y="932"/>
                  <a:pt x="2881" y="927"/>
                </a:cubicBezTo>
                <a:cubicBezTo>
                  <a:pt x="2883" y="925"/>
                  <a:pt x="2887" y="923"/>
                  <a:pt x="2891" y="920"/>
                </a:cubicBezTo>
                <a:cubicBezTo>
                  <a:pt x="2896" y="916"/>
                  <a:pt x="2900" y="911"/>
                  <a:pt x="2901" y="903"/>
                </a:cubicBezTo>
                <a:cubicBezTo>
                  <a:pt x="2901" y="902"/>
                  <a:pt x="2901" y="901"/>
                  <a:pt x="2901" y="901"/>
                </a:cubicBezTo>
                <a:cubicBezTo>
                  <a:pt x="2901" y="892"/>
                  <a:pt x="2896" y="886"/>
                  <a:pt x="2891" y="882"/>
                </a:cubicBezTo>
                <a:cubicBezTo>
                  <a:pt x="2889" y="879"/>
                  <a:pt x="2886" y="877"/>
                  <a:pt x="2884" y="876"/>
                </a:cubicBezTo>
                <a:cubicBezTo>
                  <a:pt x="2885" y="875"/>
                  <a:pt x="2886" y="875"/>
                  <a:pt x="2887" y="874"/>
                </a:cubicBezTo>
                <a:cubicBezTo>
                  <a:pt x="2891" y="872"/>
                  <a:pt x="2895" y="870"/>
                  <a:pt x="2898" y="867"/>
                </a:cubicBezTo>
                <a:cubicBezTo>
                  <a:pt x="2901" y="863"/>
                  <a:pt x="2908" y="859"/>
                  <a:pt x="2910" y="858"/>
                </a:cubicBezTo>
                <a:cubicBezTo>
                  <a:pt x="2910" y="858"/>
                  <a:pt x="2910" y="858"/>
                  <a:pt x="2910" y="858"/>
                </a:cubicBezTo>
                <a:cubicBezTo>
                  <a:pt x="2911" y="860"/>
                  <a:pt x="2912" y="871"/>
                  <a:pt x="2913" y="882"/>
                </a:cubicBezTo>
                <a:cubicBezTo>
                  <a:pt x="2913" y="887"/>
                  <a:pt x="2913" y="892"/>
                  <a:pt x="2913" y="896"/>
                </a:cubicBezTo>
                <a:cubicBezTo>
                  <a:pt x="2913" y="901"/>
                  <a:pt x="2913" y="904"/>
                  <a:pt x="2914" y="908"/>
                </a:cubicBezTo>
                <a:cubicBezTo>
                  <a:pt x="2917" y="912"/>
                  <a:pt x="2919" y="913"/>
                  <a:pt x="2922" y="916"/>
                </a:cubicBezTo>
                <a:cubicBezTo>
                  <a:pt x="2927" y="918"/>
                  <a:pt x="2933" y="921"/>
                  <a:pt x="2938" y="924"/>
                </a:cubicBezTo>
                <a:cubicBezTo>
                  <a:pt x="2943" y="927"/>
                  <a:pt x="2947" y="930"/>
                  <a:pt x="2947" y="931"/>
                </a:cubicBezTo>
                <a:cubicBezTo>
                  <a:pt x="2954" y="939"/>
                  <a:pt x="2965" y="941"/>
                  <a:pt x="2974" y="942"/>
                </a:cubicBezTo>
                <a:cubicBezTo>
                  <a:pt x="2978" y="941"/>
                  <a:pt x="2982" y="942"/>
                  <a:pt x="2986" y="938"/>
                </a:cubicBezTo>
                <a:cubicBezTo>
                  <a:pt x="2986" y="938"/>
                  <a:pt x="2986" y="938"/>
                  <a:pt x="2986" y="938"/>
                </a:cubicBezTo>
                <a:cubicBezTo>
                  <a:pt x="2991" y="938"/>
                  <a:pt x="3004" y="942"/>
                  <a:pt x="3008" y="944"/>
                </a:cubicBezTo>
                <a:cubicBezTo>
                  <a:pt x="3010" y="944"/>
                  <a:pt x="3011" y="944"/>
                  <a:pt x="3013" y="944"/>
                </a:cubicBezTo>
                <a:cubicBezTo>
                  <a:pt x="3021" y="944"/>
                  <a:pt x="3033" y="940"/>
                  <a:pt x="3041" y="938"/>
                </a:cubicBezTo>
                <a:cubicBezTo>
                  <a:pt x="3045" y="936"/>
                  <a:pt x="3049" y="935"/>
                  <a:pt x="3052" y="934"/>
                </a:cubicBezTo>
                <a:cubicBezTo>
                  <a:pt x="3052" y="934"/>
                  <a:pt x="3052" y="935"/>
                  <a:pt x="3052" y="936"/>
                </a:cubicBezTo>
                <a:cubicBezTo>
                  <a:pt x="3052" y="937"/>
                  <a:pt x="3052" y="938"/>
                  <a:pt x="3052" y="939"/>
                </a:cubicBezTo>
                <a:cubicBezTo>
                  <a:pt x="3051" y="957"/>
                  <a:pt x="3046" y="986"/>
                  <a:pt x="3036" y="998"/>
                </a:cubicBezTo>
                <a:cubicBezTo>
                  <a:pt x="3029" y="1006"/>
                  <a:pt x="3027" y="1013"/>
                  <a:pt x="3025" y="1016"/>
                </a:cubicBezTo>
                <a:close/>
                <a:moveTo>
                  <a:pt x="3150" y="1315"/>
                </a:moveTo>
                <a:cubicBezTo>
                  <a:pt x="3147" y="1311"/>
                  <a:pt x="3146" y="1309"/>
                  <a:pt x="3141" y="1306"/>
                </a:cubicBezTo>
                <a:cubicBezTo>
                  <a:pt x="3141" y="1306"/>
                  <a:pt x="3141" y="1306"/>
                  <a:pt x="3141" y="1306"/>
                </a:cubicBezTo>
                <a:cubicBezTo>
                  <a:pt x="3140" y="1306"/>
                  <a:pt x="3135" y="1301"/>
                  <a:pt x="3131" y="1295"/>
                </a:cubicBezTo>
                <a:cubicBezTo>
                  <a:pt x="3126" y="1289"/>
                  <a:pt x="3122" y="1281"/>
                  <a:pt x="3119" y="1274"/>
                </a:cubicBezTo>
                <a:cubicBezTo>
                  <a:pt x="3113" y="1256"/>
                  <a:pt x="3104" y="1233"/>
                  <a:pt x="3094" y="1219"/>
                </a:cubicBezTo>
                <a:cubicBezTo>
                  <a:pt x="3085" y="1208"/>
                  <a:pt x="3079" y="1177"/>
                  <a:pt x="3069" y="1155"/>
                </a:cubicBezTo>
                <a:cubicBezTo>
                  <a:pt x="3059" y="1135"/>
                  <a:pt x="3051" y="1109"/>
                  <a:pt x="3042" y="1089"/>
                </a:cubicBezTo>
                <a:cubicBezTo>
                  <a:pt x="3041" y="1087"/>
                  <a:pt x="3040" y="1085"/>
                  <a:pt x="3038" y="1082"/>
                </a:cubicBezTo>
                <a:cubicBezTo>
                  <a:pt x="3044" y="1081"/>
                  <a:pt x="3049" y="1079"/>
                  <a:pt x="3052" y="1079"/>
                </a:cubicBezTo>
                <a:cubicBezTo>
                  <a:pt x="3052" y="1079"/>
                  <a:pt x="3053" y="1079"/>
                  <a:pt x="3053" y="1080"/>
                </a:cubicBezTo>
                <a:cubicBezTo>
                  <a:pt x="3057" y="1092"/>
                  <a:pt x="3069" y="1113"/>
                  <a:pt x="3071" y="1127"/>
                </a:cubicBezTo>
                <a:cubicBezTo>
                  <a:pt x="3072" y="1137"/>
                  <a:pt x="3079" y="1142"/>
                  <a:pt x="3083" y="1144"/>
                </a:cubicBezTo>
                <a:cubicBezTo>
                  <a:pt x="3087" y="1147"/>
                  <a:pt x="3087" y="1146"/>
                  <a:pt x="3088" y="1151"/>
                </a:cubicBezTo>
                <a:cubicBezTo>
                  <a:pt x="3089" y="1160"/>
                  <a:pt x="3093" y="1172"/>
                  <a:pt x="3096" y="1184"/>
                </a:cubicBezTo>
                <a:cubicBezTo>
                  <a:pt x="3098" y="1190"/>
                  <a:pt x="3101" y="1195"/>
                  <a:pt x="3102" y="1200"/>
                </a:cubicBezTo>
                <a:cubicBezTo>
                  <a:pt x="3105" y="1204"/>
                  <a:pt x="3106" y="1207"/>
                  <a:pt x="3109" y="1210"/>
                </a:cubicBezTo>
                <a:cubicBezTo>
                  <a:pt x="3111" y="1212"/>
                  <a:pt x="3118" y="1219"/>
                  <a:pt x="3124" y="1226"/>
                </a:cubicBezTo>
                <a:cubicBezTo>
                  <a:pt x="3131" y="1233"/>
                  <a:pt x="3137" y="1242"/>
                  <a:pt x="3138" y="1244"/>
                </a:cubicBezTo>
                <a:cubicBezTo>
                  <a:pt x="3142" y="1253"/>
                  <a:pt x="3146" y="1264"/>
                  <a:pt x="3150" y="1286"/>
                </a:cubicBezTo>
                <a:cubicBezTo>
                  <a:pt x="3152" y="1297"/>
                  <a:pt x="3153" y="1310"/>
                  <a:pt x="3156" y="1321"/>
                </a:cubicBezTo>
                <a:cubicBezTo>
                  <a:pt x="3157" y="1322"/>
                  <a:pt x="3157" y="1324"/>
                  <a:pt x="3158" y="1325"/>
                </a:cubicBezTo>
                <a:cubicBezTo>
                  <a:pt x="3155" y="1322"/>
                  <a:pt x="3153" y="1318"/>
                  <a:pt x="3150" y="1315"/>
                </a:cubicBezTo>
                <a:close/>
                <a:moveTo>
                  <a:pt x="3265" y="803"/>
                </a:moveTo>
                <a:cubicBezTo>
                  <a:pt x="3267" y="806"/>
                  <a:pt x="3271" y="808"/>
                  <a:pt x="3273" y="807"/>
                </a:cubicBezTo>
                <a:cubicBezTo>
                  <a:pt x="3276" y="807"/>
                  <a:pt x="3277" y="807"/>
                  <a:pt x="3278" y="807"/>
                </a:cubicBezTo>
                <a:cubicBezTo>
                  <a:pt x="3278" y="807"/>
                  <a:pt x="3278" y="807"/>
                  <a:pt x="3278" y="807"/>
                </a:cubicBezTo>
                <a:cubicBezTo>
                  <a:pt x="3284" y="811"/>
                  <a:pt x="3286" y="819"/>
                  <a:pt x="3292" y="829"/>
                </a:cubicBezTo>
                <a:cubicBezTo>
                  <a:pt x="3295" y="835"/>
                  <a:pt x="3301" y="838"/>
                  <a:pt x="3304" y="839"/>
                </a:cubicBezTo>
                <a:cubicBezTo>
                  <a:pt x="3308" y="840"/>
                  <a:pt x="3309" y="841"/>
                  <a:pt x="3311" y="842"/>
                </a:cubicBezTo>
                <a:cubicBezTo>
                  <a:pt x="3310" y="843"/>
                  <a:pt x="3308" y="845"/>
                  <a:pt x="3307" y="847"/>
                </a:cubicBezTo>
                <a:cubicBezTo>
                  <a:pt x="3304" y="850"/>
                  <a:pt x="3301" y="853"/>
                  <a:pt x="3301" y="859"/>
                </a:cubicBezTo>
                <a:cubicBezTo>
                  <a:pt x="3301" y="863"/>
                  <a:pt x="3303" y="867"/>
                  <a:pt x="3305" y="869"/>
                </a:cubicBezTo>
                <a:cubicBezTo>
                  <a:pt x="3308" y="871"/>
                  <a:pt x="3312" y="881"/>
                  <a:pt x="3315" y="892"/>
                </a:cubicBezTo>
                <a:cubicBezTo>
                  <a:pt x="3317" y="902"/>
                  <a:pt x="3318" y="912"/>
                  <a:pt x="3319" y="917"/>
                </a:cubicBezTo>
                <a:cubicBezTo>
                  <a:pt x="3318" y="918"/>
                  <a:pt x="3314" y="919"/>
                  <a:pt x="3310" y="920"/>
                </a:cubicBezTo>
                <a:cubicBezTo>
                  <a:pt x="3304" y="922"/>
                  <a:pt x="3298" y="923"/>
                  <a:pt x="3294" y="923"/>
                </a:cubicBezTo>
                <a:cubicBezTo>
                  <a:pt x="3293" y="923"/>
                  <a:pt x="3292" y="922"/>
                  <a:pt x="3291" y="922"/>
                </a:cubicBezTo>
                <a:cubicBezTo>
                  <a:pt x="3284" y="921"/>
                  <a:pt x="3258" y="911"/>
                  <a:pt x="3249" y="908"/>
                </a:cubicBezTo>
                <a:cubicBezTo>
                  <a:pt x="3248" y="907"/>
                  <a:pt x="3244" y="896"/>
                  <a:pt x="3245" y="888"/>
                </a:cubicBezTo>
                <a:cubicBezTo>
                  <a:pt x="3245" y="886"/>
                  <a:pt x="3245" y="884"/>
                  <a:pt x="3245" y="882"/>
                </a:cubicBezTo>
                <a:cubicBezTo>
                  <a:pt x="3246" y="882"/>
                  <a:pt x="3247" y="882"/>
                  <a:pt x="3248" y="882"/>
                </a:cubicBezTo>
                <a:cubicBezTo>
                  <a:pt x="3254" y="883"/>
                  <a:pt x="3259" y="880"/>
                  <a:pt x="3262" y="877"/>
                </a:cubicBezTo>
                <a:cubicBezTo>
                  <a:pt x="3266" y="874"/>
                  <a:pt x="3270" y="870"/>
                  <a:pt x="3275" y="864"/>
                </a:cubicBezTo>
                <a:cubicBezTo>
                  <a:pt x="3278" y="861"/>
                  <a:pt x="3280" y="858"/>
                  <a:pt x="3280" y="854"/>
                </a:cubicBezTo>
                <a:cubicBezTo>
                  <a:pt x="3280" y="848"/>
                  <a:pt x="3276" y="845"/>
                  <a:pt x="3273" y="842"/>
                </a:cubicBezTo>
                <a:cubicBezTo>
                  <a:pt x="3265" y="836"/>
                  <a:pt x="3250" y="833"/>
                  <a:pt x="3245" y="831"/>
                </a:cubicBezTo>
                <a:cubicBezTo>
                  <a:pt x="3245" y="831"/>
                  <a:pt x="3245" y="831"/>
                  <a:pt x="3245" y="831"/>
                </a:cubicBezTo>
                <a:cubicBezTo>
                  <a:pt x="3243" y="830"/>
                  <a:pt x="3236" y="821"/>
                  <a:pt x="3231" y="812"/>
                </a:cubicBezTo>
                <a:cubicBezTo>
                  <a:pt x="3225" y="803"/>
                  <a:pt x="3220" y="794"/>
                  <a:pt x="3217" y="789"/>
                </a:cubicBezTo>
                <a:cubicBezTo>
                  <a:pt x="3216" y="787"/>
                  <a:pt x="3215" y="785"/>
                  <a:pt x="3215" y="782"/>
                </a:cubicBezTo>
                <a:cubicBezTo>
                  <a:pt x="3215" y="776"/>
                  <a:pt x="3219" y="766"/>
                  <a:pt x="3229" y="759"/>
                </a:cubicBezTo>
                <a:cubicBezTo>
                  <a:pt x="3229" y="759"/>
                  <a:pt x="3229" y="759"/>
                  <a:pt x="3229" y="759"/>
                </a:cubicBezTo>
                <a:cubicBezTo>
                  <a:pt x="3229" y="759"/>
                  <a:pt x="3230" y="759"/>
                  <a:pt x="3230" y="759"/>
                </a:cubicBezTo>
                <a:cubicBezTo>
                  <a:pt x="3235" y="758"/>
                  <a:pt x="3244" y="762"/>
                  <a:pt x="3254" y="762"/>
                </a:cubicBezTo>
                <a:cubicBezTo>
                  <a:pt x="3258" y="762"/>
                  <a:pt x="3262" y="762"/>
                  <a:pt x="3266" y="759"/>
                </a:cubicBezTo>
                <a:cubicBezTo>
                  <a:pt x="3275" y="752"/>
                  <a:pt x="3284" y="744"/>
                  <a:pt x="3288" y="740"/>
                </a:cubicBezTo>
                <a:cubicBezTo>
                  <a:pt x="3290" y="740"/>
                  <a:pt x="3297" y="742"/>
                  <a:pt x="3302" y="744"/>
                </a:cubicBezTo>
                <a:cubicBezTo>
                  <a:pt x="3307" y="746"/>
                  <a:pt x="3311" y="750"/>
                  <a:pt x="3311" y="750"/>
                </a:cubicBezTo>
                <a:cubicBezTo>
                  <a:pt x="3313" y="756"/>
                  <a:pt x="3317" y="760"/>
                  <a:pt x="3320" y="764"/>
                </a:cubicBezTo>
                <a:cubicBezTo>
                  <a:pt x="3322" y="767"/>
                  <a:pt x="3323" y="769"/>
                  <a:pt x="3324" y="770"/>
                </a:cubicBezTo>
                <a:cubicBezTo>
                  <a:pt x="3324" y="770"/>
                  <a:pt x="3324" y="770"/>
                  <a:pt x="3324" y="770"/>
                </a:cubicBezTo>
                <a:cubicBezTo>
                  <a:pt x="3321" y="772"/>
                  <a:pt x="3316" y="773"/>
                  <a:pt x="3311" y="773"/>
                </a:cubicBezTo>
                <a:cubicBezTo>
                  <a:pt x="3306" y="773"/>
                  <a:pt x="3302" y="771"/>
                  <a:pt x="3301" y="770"/>
                </a:cubicBezTo>
                <a:cubicBezTo>
                  <a:pt x="3298" y="766"/>
                  <a:pt x="3293" y="765"/>
                  <a:pt x="3289" y="765"/>
                </a:cubicBezTo>
                <a:cubicBezTo>
                  <a:pt x="3277" y="765"/>
                  <a:pt x="3265" y="776"/>
                  <a:pt x="3264" y="791"/>
                </a:cubicBezTo>
                <a:cubicBezTo>
                  <a:pt x="3264" y="793"/>
                  <a:pt x="3264" y="794"/>
                  <a:pt x="3264" y="795"/>
                </a:cubicBezTo>
                <a:cubicBezTo>
                  <a:pt x="3264" y="798"/>
                  <a:pt x="3264" y="800"/>
                  <a:pt x="3265" y="803"/>
                </a:cubicBezTo>
                <a:close/>
                <a:moveTo>
                  <a:pt x="3670" y="376"/>
                </a:moveTo>
                <a:cubicBezTo>
                  <a:pt x="3667" y="377"/>
                  <a:pt x="3663" y="378"/>
                  <a:pt x="3660" y="378"/>
                </a:cubicBezTo>
                <a:cubicBezTo>
                  <a:pt x="3654" y="378"/>
                  <a:pt x="3651" y="376"/>
                  <a:pt x="3651" y="374"/>
                </a:cubicBezTo>
                <a:cubicBezTo>
                  <a:pt x="3649" y="368"/>
                  <a:pt x="3644" y="363"/>
                  <a:pt x="3638" y="363"/>
                </a:cubicBezTo>
                <a:cubicBezTo>
                  <a:pt x="3639" y="362"/>
                  <a:pt x="3640" y="362"/>
                  <a:pt x="3641" y="361"/>
                </a:cubicBezTo>
                <a:cubicBezTo>
                  <a:pt x="3648" y="360"/>
                  <a:pt x="3657" y="357"/>
                  <a:pt x="3662" y="357"/>
                </a:cubicBezTo>
                <a:cubicBezTo>
                  <a:pt x="3664" y="357"/>
                  <a:pt x="3665" y="357"/>
                  <a:pt x="3665" y="358"/>
                </a:cubicBezTo>
                <a:cubicBezTo>
                  <a:pt x="3665" y="358"/>
                  <a:pt x="3665" y="357"/>
                  <a:pt x="3665" y="359"/>
                </a:cubicBezTo>
                <a:cubicBezTo>
                  <a:pt x="3666" y="364"/>
                  <a:pt x="3668" y="369"/>
                  <a:pt x="3670" y="372"/>
                </a:cubicBezTo>
                <a:cubicBezTo>
                  <a:pt x="3670" y="373"/>
                  <a:pt x="3671" y="374"/>
                  <a:pt x="3671" y="375"/>
                </a:cubicBezTo>
                <a:cubicBezTo>
                  <a:pt x="3671" y="375"/>
                  <a:pt x="3671" y="376"/>
                  <a:pt x="3670" y="376"/>
                </a:cubicBezTo>
                <a:close/>
                <a:moveTo>
                  <a:pt x="3748" y="344"/>
                </a:moveTo>
                <a:cubicBezTo>
                  <a:pt x="3748" y="344"/>
                  <a:pt x="3747" y="344"/>
                  <a:pt x="3747" y="344"/>
                </a:cubicBezTo>
                <a:cubicBezTo>
                  <a:pt x="3747" y="345"/>
                  <a:pt x="3746" y="345"/>
                  <a:pt x="3745" y="345"/>
                </a:cubicBezTo>
                <a:cubicBezTo>
                  <a:pt x="3743" y="345"/>
                  <a:pt x="3742" y="345"/>
                  <a:pt x="3741" y="338"/>
                </a:cubicBezTo>
                <a:cubicBezTo>
                  <a:pt x="3740" y="332"/>
                  <a:pt x="3740" y="327"/>
                  <a:pt x="3736" y="322"/>
                </a:cubicBezTo>
                <a:cubicBezTo>
                  <a:pt x="3734" y="320"/>
                  <a:pt x="3731" y="318"/>
                  <a:pt x="3729" y="317"/>
                </a:cubicBezTo>
                <a:cubicBezTo>
                  <a:pt x="3733" y="318"/>
                  <a:pt x="3736" y="320"/>
                  <a:pt x="3739" y="322"/>
                </a:cubicBezTo>
                <a:cubicBezTo>
                  <a:pt x="3741" y="323"/>
                  <a:pt x="3742" y="324"/>
                  <a:pt x="3743" y="324"/>
                </a:cubicBezTo>
                <a:cubicBezTo>
                  <a:pt x="3743" y="325"/>
                  <a:pt x="3743" y="325"/>
                  <a:pt x="3744" y="325"/>
                </a:cubicBezTo>
                <a:cubicBezTo>
                  <a:pt x="3744" y="325"/>
                  <a:pt x="3744" y="325"/>
                  <a:pt x="3744" y="325"/>
                </a:cubicBezTo>
                <a:cubicBezTo>
                  <a:pt x="3745" y="327"/>
                  <a:pt x="3748" y="336"/>
                  <a:pt x="3748" y="341"/>
                </a:cubicBezTo>
                <a:cubicBezTo>
                  <a:pt x="3748" y="342"/>
                  <a:pt x="3748" y="343"/>
                  <a:pt x="3748" y="344"/>
                </a:cubicBezTo>
                <a:close/>
                <a:moveTo>
                  <a:pt x="2669" y="841"/>
                </a:moveTo>
                <a:cubicBezTo>
                  <a:pt x="2662" y="841"/>
                  <a:pt x="2657" y="846"/>
                  <a:pt x="2654" y="851"/>
                </a:cubicBezTo>
                <a:cubicBezTo>
                  <a:pt x="2651" y="856"/>
                  <a:pt x="2649" y="862"/>
                  <a:pt x="2649" y="867"/>
                </a:cubicBezTo>
                <a:cubicBezTo>
                  <a:pt x="2649" y="872"/>
                  <a:pt x="2650" y="878"/>
                  <a:pt x="2654" y="882"/>
                </a:cubicBezTo>
                <a:cubicBezTo>
                  <a:pt x="2658" y="886"/>
                  <a:pt x="2663" y="888"/>
                  <a:pt x="2668" y="888"/>
                </a:cubicBezTo>
                <a:cubicBezTo>
                  <a:pt x="2676" y="888"/>
                  <a:pt x="2681" y="883"/>
                  <a:pt x="2685" y="876"/>
                </a:cubicBezTo>
                <a:cubicBezTo>
                  <a:pt x="2680" y="873"/>
                  <a:pt x="2680" y="873"/>
                  <a:pt x="2680" y="873"/>
                </a:cubicBezTo>
                <a:cubicBezTo>
                  <a:pt x="2685" y="876"/>
                  <a:pt x="2685" y="876"/>
                  <a:pt x="2685" y="876"/>
                </a:cubicBezTo>
                <a:cubicBezTo>
                  <a:pt x="2687" y="873"/>
                  <a:pt x="2688" y="869"/>
                  <a:pt x="2688" y="866"/>
                </a:cubicBezTo>
                <a:cubicBezTo>
                  <a:pt x="2688" y="860"/>
                  <a:pt x="2685" y="854"/>
                  <a:pt x="2682" y="850"/>
                </a:cubicBezTo>
                <a:cubicBezTo>
                  <a:pt x="2679" y="845"/>
                  <a:pt x="2675" y="842"/>
                  <a:pt x="2669" y="841"/>
                </a:cubicBezTo>
                <a:close/>
                <a:moveTo>
                  <a:pt x="2163" y="297"/>
                </a:moveTo>
                <a:cubicBezTo>
                  <a:pt x="2164" y="297"/>
                  <a:pt x="2165" y="297"/>
                  <a:pt x="2167" y="297"/>
                </a:cubicBezTo>
                <a:cubicBezTo>
                  <a:pt x="2173" y="297"/>
                  <a:pt x="2181" y="298"/>
                  <a:pt x="2188" y="298"/>
                </a:cubicBezTo>
                <a:cubicBezTo>
                  <a:pt x="2192" y="298"/>
                  <a:pt x="2195" y="298"/>
                  <a:pt x="2199" y="296"/>
                </a:cubicBezTo>
                <a:cubicBezTo>
                  <a:pt x="2203" y="293"/>
                  <a:pt x="2205" y="288"/>
                  <a:pt x="2205" y="283"/>
                </a:cubicBezTo>
                <a:cubicBezTo>
                  <a:pt x="2205" y="283"/>
                  <a:pt x="2205" y="283"/>
                  <a:pt x="2205" y="282"/>
                </a:cubicBezTo>
                <a:cubicBezTo>
                  <a:pt x="2199" y="283"/>
                  <a:pt x="2199" y="283"/>
                  <a:pt x="2199" y="283"/>
                </a:cubicBezTo>
                <a:cubicBezTo>
                  <a:pt x="2205" y="282"/>
                  <a:pt x="2205" y="282"/>
                  <a:pt x="2205" y="282"/>
                </a:cubicBezTo>
                <a:cubicBezTo>
                  <a:pt x="2205" y="279"/>
                  <a:pt x="2205" y="276"/>
                  <a:pt x="2205" y="273"/>
                </a:cubicBezTo>
                <a:cubicBezTo>
                  <a:pt x="2205" y="261"/>
                  <a:pt x="2206" y="249"/>
                  <a:pt x="2209" y="244"/>
                </a:cubicBezTo>
                <a:cubicBezTo>
                  <a:pt x="2210" y="242"/>
                  <a:pt x="2212" y="239"/>
                  <a:pt x="2215" y="236"/>
                </a:cubicBezTo>
                <a:cubicBezTo>
                  <a:pt x="2217" y="234"/>
                  <a:pt x="2220" y="232"/>
                  <a:pt x="2220" y="226"/>
                </a:cubicBezTo>
                <a:cubicBezTo>
                  <a:pt x="2220" y="223"/>
                  <a:pt x="2218" y="219"/>
                  <a:pt x="2215" y="218"/>
                </a:cubicBezTo>
                <a:cubicBezTo>
                  <a:pt x="2213" y="217"/>
                  <a:pt x="2210" y="217"/>
                  <a:pt x="2208" y="217"/>
                </a:cubicBezTo>
                <a:cubicBezTo>
                  <a:pt x="2207" y="217"/>
                  <a:pt x="2206" y="217"/>
                  <a:pt x="2206" y="217"/>
                </a:cubicBezTo>
                <a:cubicBezTo>
                  <a:pt x="2204" y="217"/>
                  <a:pt x="2204" y="216"/>
                  <a:pt x="2204" y="216"/>
                </a:cubicBezTo>
                <a:cubicBezTo>
                  <a:pt x="2204" y="216"/>
                  <a:pt x="2202" y="215"/>
                  <a:pt x="2201" y="211"/>
                </a:cubicBezTo>
                <a:cubicBezTo>
                  <a:pt x="2200" y="209"/>
                  <a:pt x="2200" y="207"/>
                  <a:pt x="2200" y="205"/>
                </a:cubicBezTo>
                <a:cubicBezTo>
                  <a:pt x="2200" y="197"/>
                  <a:pt x="2205" y="191"/>
                  <a:pt x="2210" y="186"/>
                </a:cubicBezTo>
                <a:cubicBezTo>
                  <a:pt x="2214" y="183"/>
                  <a:pt x="2222" y="172"/>
                  <a:pt x="2233" y="161"/>
                </a:cubicBezTo>
                <a:cubicBezTo>
                  <a:pt x="2244" y="150"/>
                  <a:pt x="2256" y="140"/>
                  <a:pt x="2262" y="138"/>
                </a:cubicBezTo>
                <a:cubicBezTo>
                  <a:pt x="2277" y="132"/>
                  <a:pt x="2288" y="119"/>
                  <a:pt x="2289" y="106"/>
                </a:cubicBezTo>
                <a:cubicBezTo>
                  <a:pt x="2289" y="101"/>
                  <a:pt x="2286" y="94"/>
                  <a:pt x="2280" y="92"/>
                </a:cubicBezTo>
                <a:cubicBezTo>
                  <a:pt x="2273" y="89"/>
                  <a:pt x="2261" y="85"/>
                  <a:pt x="2249" y="85"/>
                </a:cubicBezTo>
                <a:cubicBezTo>
                  <a:pt x="2239" y="85"/>
                  <a:pt x="2229" y="88"/>
                  <a:pt x="2221" y="96"/>
                </a:cubicBezTo>
                <a:cubicBezTo>
                  <a:pt x="2214" y="103"/>
                  <a:pt x="2208" y="109"/>
                  <a:pt x="2203" y="114"/>
                </a:cubicBezTo>
                <a:cubicBezTo>
                  <a:pt x="2198" y="118"/>
                  <a:pt x="2194" y="120"/>
                  <a:pt x="2190" y="120"/>
                </a:cubicBezTo>
                <a:cubicBezTo>
                  <a:pt x="2188" y="120"/>
                  <a:pt x="2187" y="120"/>
                  <a:pt x="2185" y="120"/>
                </a:cubicBezTo>
                <a:cubicBezTo>
                  <a:pt x="2179" y="118"/>
                  <a:pt x="2175" y="112"/>
                  <a:pt x="2170" y="104"/>
                </a:cubicBezTo>
                <a:cubicBezTo>
                  <a:pt x="2166" y="96"/>
                  <a:pt x="2163" y="86"/>
                  <a:pt x="2157" y="78"/>
                </a:cubicBezTo>
                <a:cubicBezTo>
                  <a:pt x="2152" y="70"/>
                  <a:pt x="2150" y="58"/>
                  <a:pt x="2148" y="46"/>
                </a:cubicBezTo>
                <a:cubicBezTo>
                  <a:pt x="2147" y="40"/>
                  <a:pt x="2147" y="35"/>
                  <a:pt x="2145" y="30"/>
                </a:cubicBezTo>
                <a:cubicBezTo>
                  <a:pt x="2144" y="26"/>
                  <a:pt x="2139" y="20"/>
                  <a:pt x="2132" y="20"/>
                </a:cubicBezTo>
                <a:cubicBezTo>
                  <a:pt x="2131" y="20"/>
                  <a:pt x="2130" y="20"/>
                  <a:pt x="2129" y="20"/>
                </a:cubicBezTo>
                <a:cubicBezTo>
                  <a:pt x="2120" y="22"/>
                  <a:pt x="2117" y="23"/>
                  <a:pt x="2115" y="23"/>
                </a:cubicBezTo>
                <a:cubicBezTo>
                  <a:pt x="2112" y="23"/>
                  <a:pt x="2104" y="21"/>
                  <a:pt x="2095" y="21"/>
                </a:cubicBezTo>
                <a:cubicBezTo>
                  <a:pt x="2092" y="21"/>
                  <a:pt x="2087" y="21"/>
                  <a:pt x="2083" y="22"/>
                </a:cubicBezTo>
                <a:cubicBezTo>
                  <a:pt x="2078" y="24"/>
                  <a:pt x="2073" y="26"/>
                  <a:pt x="2069" y="28"/>
                </a:cubicBezTo>
                <a:cubicBezTo>
                  <a:pt x="2069" y="28"/>
                  <a:pt x="2069" y="27"/>
                  <a:pt x="2069" y="26"/>
                </a:cubicBezTo>
                <a:cubicBezTo>
                  <a:pt x="2069" y="20"/>
                  <a:pt x="2065" y="18"/>
                  <a:pt x="2063" y="16"/>
                </a:cubicBezTo>
                <a:cubicBezTo>
                  <a:pt x="2060" y="15"/>
                  <a:pt x="2057" y="14"/>
                  <a:pt x="2054" y="13"/>
                </a:cubicBezTo>
                <a:cubicBezTo>
                  <a:pt x="2036" y="11"/>
                  <a:pt x="2007" y="1"/>
                  <a:pt x="1983" y="0"/>
                </a:cubicBezTo>
                <a:cubicBezTo>
                  <a:pt x="1982" y="0"/>
                  <a:pt x="1980" y="0"/>
                  <a:pt x="1979" y="0"/>
                </a:cubicBezTo>
                <a:cubicBezTo>
                  <a:pt x="1962" y="0"/>
                  <a:pt x="1950" y="6"/>
                  <a:pt x="1936" y="6"/>
                </a:cubicBezTo>
                <a:cubicBezTo>
                  <a:pt x="1913" y="7"/>
                  <a:pt x="1885" y="4"/>
                  <a:pt x="1864" y="19"/>
                </a:cubicBezTo>
                <a:cubicBezTo>
                  <a:pt x="1857" y="24"/>
                  <a:pt x="1849" y="28"/>
                  <a:pt x="1842" y="29"/>
                </a:cubicBezTo>
                <a:cubicBezTo>
                  <a:pt x="1839" y="30"/>
                  <a:pt x="1836" y="31"/>
                  <a:pt x="1833" y="32"/>
                </a:cubicBezTo>
                <a:cubicBezTo>
                  <a:pt x="1832" y="32"/>
                  <a:pt x="1831" y="32"/>
                  <a:pt x="1830" y="33"/>
                </a:cubicBezTo>
                <a:cubicBezTo>
                  <a:pt x="1829" y="33"/>
                  <a:pt x="1828" y="33"/>
                  <a:pt x="1825" y="36"/>
                </a:cubicBezTo>
                <a:cubicBezTo>
                  <a:pt x="1821" y="42"/>
                  <a:pt x="1817" y="51"/>
                  <a:pt x="1813" y="58"/>
                </a:cubicBezTo>
                <a:cubicBezTo>
                  <a:pt x="1812" y="61"/>
                  <a:pt x="1810" y="64"/>
                  <a:pt x="1808" y="66"/>
                </a:cubicBezTo>
                <a:cubicBezTo>
                  <a:pt x="1808" y="66"/>
                  <a:pt x="1808" y="66"/>
                  <a:pt x="1808" y="67"/>
                </a:cubicBezTo>
                <a:cubicBezTo>
                  <a:pt x="1807" y="64"/>
                  <a:pt x="1805" y="61"/>
                  <a:pt x="1803" y="57"/>
                </a:cubicBezTo>
                <a:cubicBezTo>
                  <a:pt x="1802" y="54"/>
                  <a:pt x="1801" y="52"/>
                  <a:pt x="1799" y="50"/>
                </a:cubicBezTo>
                <a:cubicBezTo>
                  <a:pt x="1797" y="48"/>
                  <a:pt x="1794" y="45"/>
                  <a:pt x="1789" y="45"/>
                </a:cubicBezTo>
                <a:cubicBezTo>
                  <a:pt x="1786" y="45"/>
                  <a:pt x="1783" y="46"/>
                  <a:pt x="1781" y="48"/>
                </a:cubicBezTo>
                <a:cubicBezTo>
                  <a:pt x="1773" y="55"/>
                  <a:pt x="1773" y="65"/>
                  <a:pt x="1773" y="72"/>
                </a:cubicBezTo>
                <a:cubicBezTo>
                  <a:pt x="1773" y="73"/>
                  <a:pt x="1773" y="73"/>
                  <a:pt x="1773" y="73"/>
                </a:cubicBezTo>
                <a:cubicBezTo>
                  <a:pt x="1773" y="80"/>
                  <a:pt x="1773" y="86"/>
                  <a:pt x="1770" y="91"/>
                </a:cubicBezTo>
                <a:cubicBezTo>
                  <a:pt x="1767" y="96"/>
                  <a:pt x="1759" y="99"/>
                  <a:pt x="1750" y="98"/>
                </a:cubicBezTo>
                <a:cubicBezTo>
                  <a:pt x="1744" y="99"/>
                  <a:pt x="1738" y="97"/>
                  <a:pt x="1737" y="96"/>
                </a:cubicBezTo>
                <a:cubicBezTo>
                  <a:pt x="1730" y="91"/>
                  <a:pt x="1722" y="87"/>
                  <a:pt x="1702" y="87"/>
                </a:cubicBezTo>
                <a:cubicBezTo>
                  <a:pt x="1698" y="87"/>
                  <a:pt x="1693" y="88"/>
                  <a:pt x="1688" y="88"/>
                </a:cubicBezTo>
                <a:cubicBezTo>
                  <a:pt x="1674" y="89"/>
                  <a:pt x="1659" y="92"/>
                  <a:pt x="1648" y="96"/>
                </a:cubicBezTo>
                <a:cubicBezTo>
                  <a:pt x="1642" y="98"/>
                  <a:pt x="1637" y="101"/>
                  <a:pt x="1633" y="104"/>
                </a:cubicBezTo>
                <a:cubicBezTo>
                  <a:pt x="1629" y="107"/>
                  <a:pt x="1625" y="111"/>
                  <a:pt x="1625" y="117"/>
                </a:cubicBezTo>
                <a:cubicBezTo>
                  <a:pt x="1625" y="119"/>
                  <a:pt x="1626" y="121"/>
                  <a:pt x="1627" y="123"/>
                </a:cubicBezTo>
                <a:cubicBezTo>
                  <a:pt x="1627" y="124"/>
                  <a:pt x="1627" y="124"/>
                  <a:pt x="1627" y="125"/>
                </a:cubicBezTo>
                <a:cubicBezTo>
                  <a:pt x="1627" y="125"/>
                  <a:pt x="1627" y="125"/>
                  <a:pt x="1625" y="127"/>
                </a:cubicBezTo>
                <a:cubicBezTo>
                  <a:pt x="1624" y="128"/>
                  <a:pt x="1621" y="128"/>
                  <a:pt x="1620" y="128"/>
                </a:cubicBezTo>
                <a:cubicBezTo>
                  <a:pt x="1619" y="128"/>
                  <a:pt x="1618" y="128"/>
                  <a:pt x="1618" y="128"/>
                </a:cubicBezTo>
                <a:cubicBezTo>
                  <a:pt x="1618" y="128"/>
                  <a:pt x="1618" y="128"/>
                  <a:pt x="1618" y="128"/>
                </a:cubicBezTo>
                <a:cubicBezTo>
                  <a:pt x="1616" y="125"/>
                  <a:pt x="1612" y="125"/>
                  <a:pt x="1609" y="125"/>
                </a:cubicBezTo>
                <a:cubicBezTo>
                  <a:pt x="1603" y="125"/>
                  <a:pt x="1597" y="128"/>
                  <a:pt x="1591" y="132"/>
                </a:cubicBezTo>
                <a:cubicBezTo>
                  <a:pt x="1585" y="136"/>
                  <a:pt x="1580" y="142"/>
                  <a:pt x="1579" y="150"/>
                </a:cubicBezTo>
                <a:cubicBezTo>
                  <a:pt x="1579" y="151"/>
                  <a:pt x="1579" y="152"/>
                  <a:pt x="1580" y="152"/>
                </a:cubicBezTo>
                <a:cubicBezTo>
                  <a:pt x="1580" y="153"/>
                  <a:pt x="1580" y="154"/>
                  <a:pt x="1580" y="155"/>
                </a:cubicBezTo>
                <a:cubicBezTo>
                  <a:pt x="1580" y="159"/>
                  <a:pt x="1579" y="163"/>
                  <a:pt x="1577" y="165"/>
                </a:cubicBezTo>
                <a:cubicBezTo>
                  <a:pt x="1576" y="167"/>
                  <a:pt x="1575" y="168"/>
                  <a:pt x="1573" y="168"/>
                </a:cubicBezTo>
                <a:cubicBezTo>
                  <a:pt x="1572" y="168"/>
                  <a:pt x="1572" y="168"/>
                  <a:pt x="1571" y="168"/>
                </a:cubicBezTo>
                <a:cubicBezTo>
                  <a:pt x="1569" y="167"/>
                  <a:pt x="1567" y="167"/>
                  <a:pt x="1565" y="167"/>
                </a:cubicBezTo>
                <a:cubicBezTo>
                  <a:pt x="1551" y="167"/>
                  <a:pt x="1541" y="178"/>
                  <a:pt x="1541" y="190"/>
                </a:cubicBezTo>
                <a:cubicBezTo>
                  <a:pt x="1540" y="191"/>
                  <a:pt x="1534" y="195"/>
                  <a:pt x="1528" y="197"/>
                </a:cubicBezTo>
                <a:cubicBezTo>
                  <a:pt x="1525" y="198"/>
                  <a:pt x="1522" y="199"/>
                  <a:pt x="1519" y="200"/>
                </a:cubicBezTo>
                <a:cubicBezTo>
                  <a:pt x="1518" y="200"/>
                  <a:pt x="1517" y="200"/>
                  <a:pt x="1516" y="201"/>
                </a:cubicBezTo>
                <a:cubicBezTo>
                  <a:pt x="1516" y="201"/>
                  <a:pt x="1516" y="201"/>
                  <a:pt x="1515" y="201"/>
                </a:cubicBezTo>
                <a:cubicBezTo>
                  <a:pt x="1515" y="201"/>
                  <a:pt x="1515" y="201"/>
                  <a:pt x="1515" y="201"/>
                </a:cubicBezTo>
                <a:cubicBezTo>
                  <a:pt x="1515" y="201"/>
                  <a:pt x="1515" y="201"/>
                  <a:pt x="1515" y="201"/>
                </a:cubicBezTo>
                <a:cubicBezTo>
                  <a:pt x="1515" y="201"/>
                  <a:pt x="1514" y="201"/>
                  <a:pt x="1513" y="201"/>
                </a:cubicBezTo>
                <a:cubicBezTo>
                  <a:pt x="1509" y="201"/>
                  <a:pt x="1503" y="201"/>
                  <a:pt x="1496" y="202"/>
                </a:cubicBezTo>
                <a:cubicBezTo>
                  <a:pt x="1493" y="202"/>
                  <a:pt x="1490" y="203"/>
                  <a:pt x="1487" y="204"/>
                </a:cubicBezTo>
                <a:cubicBezTo>
                  <a:pt x="1485" y="205"/>
                  <a:pt x="1481" y="208"/>
                  <a:pt x="1481" y="213"/>
                </a:cubicBezTo>
                <a:cubicBezTo>
                  <a:pt x="1481" y="218"/>
                  <a:pt x="1483" y="220"/>
                  <a:pt x="1486" y="223"/>
                </a:cubicBezTo>
                <a:cubicBezTo>
                  <a:pt x="1492" y="228"/>
                  <a:pt x="1499" y="229"/>
                  <a:pt x="1504" y="229"/>
                </a:cubicBezTo>
                <a:cubicBezTo>
                  <a:pt x="1505" y="229"/>
                  <a:pt x="1505" y="229"/>
                  <a:pt x="1506" y="229"/>
                </a:cubicBezTo>
                <a:cubicBezTo>
                  <a:pt x="1509" y="229"/>
                  <a:pt x="1511" y="229"/>
                  <a:pt x="1514" y="230"/>
                </a:cubicBezTo>
                <a:cubicBezTo>
                  <a:pt x="1516" y="230"/>
                  <a:pt x="1521" y="235"/>
                  <a:pt x="1525" y="241"/>
                </a:cubicBezTo>
                <a:cubicBezTo>
                  <a:pt x="1530" y="247"/>
                  <a:pt x="1533" y="253"/>
                  <a:pt x="1539" y="257"/>
                </a:cubicBezTo>
                <a:cubicBezTo>
                  <a:pt x="1542" y="258"/>
                  <a:pt x="1544" y="259"/>
                  <a:pt x="1547" y="259"/>
                </a:cubicBezTo>
                <a:cubicBezTo>
                  <a:pt x="1554" y="259"/>
                  <a:pt x="1561" y="255"/>
                  <a:pt x="1565" y="249"/>
                </a:cubicBezTo>
                <a:cubicBezTo>
                  <a:pt x="1566" y="247"/>
                  <a:pt x="1567" y="245"/>
                  <a:pt x="1568" y="243"/>
                </a:cubicBezTo>
                <a:cubicBezTo>
                  <a:pt x="1570" y="245"/>
                  <a:pt x="1572" y="247"/>
                  <a:pt x="1575" y="248"/>
                </a:cubicBezTo>
                <a:cubicBezTo>
                  <a:pt x="1579" y="250"/>
                  <a:pt x="1582" y="250"/>
                  <a:pt x="1586" y="250"/>
                </a:cubicBezTo>
                <a:cubicBezTo>
                  <a:pt x="1596" y="250"/>
                  <a:pt x="1610" y="247"/>
                  <a:pt x="1614" y="247"/>
                </a:cubicBezTo>
                <a:cubicBezTo>
                  <a:pt x="1614" y="247"/>
                  <a:pt x="1614" y="247"/>
                  <a:pt x="1614" y="247"/>
                </a:cubicBezTo>
                <a:cubicBezTo>
                  <a:pt x="1617" y="247"/>
                  <a:pt x="1627" y="249"/>
                  <a:pt x="1638" y="251"/>
                </a:cubicBezTo>
                <a:cubicBezTo>
                  <a:pt x="1648" y="254"/>
                  <a:pt x="1660" y="257"/>
                  <a:pt x="1663" y="259"/>
                </a:cubicBezTo>
                <a:cubicBezTo>
                  <a:pt x="1669" y="262"/>
                  <a:pt x="1677" y="265"/>
                  <a:pt x="1685" y="268"/>
                </a:cubicBezTo>
                <a:cubicBezTo>
                  <a:pt x="1693" y="271"/>
                  <a:pt x="1699" y="275"/>
                  <a:pt x="1701" y="279"/>
                </a:cubicBezTo>
                <a:cubicBezTo>
                  <a:pt x="1703" y="283"/>
                  <a:pt x="1705" y="297"/>
                  <a:pt x="1707" y="310"/>
                </a:cubicBezTo>
                <a:cubicBezTo>
                  <a:pt x="1707" y="317"/>
                  <a:pt x="1708" y="323"/>
                  <a:pt x="1709" y="329"/>
                </a:cubicBezTo>
                <a:cubicBezTo>
                  <a:pt x="1710" y="334"/>
                  <a:pt x="1710" y="337"/>
                  <a:pt x="1712" y="341"/>
                </a:cubicBezTo>
                <a:cubicBezTo>
                  <a:pt x="1714" y="343"/>
                  <a:pt x="1717" y="345"/>
                  <a:pt x="1719" y="345"/>
                </a:cubicBezTo>
                <a:cubicBezTo>
                  <a:pt x="1720" y="345"/>
                  <a:pt x="1721" y="345"/>
                  <a:pt x="1721" y="344"/>
                </a:cubicBezTo>
                <a:cubicBezTo>
                  <a:pt x="1720" y="348"/>
                  <a:pt x="1720" y="352"/>
                  <a:pt x="1720" y="356"/>
                </a:cubicBezTo>
                <a:cubicBezTo>
                  <a:pt x="1720" y="361"/>
                  <a:pt x="1721" y="366"/>
                  <a:pt x="1723" y="370"/>
                </a:cubicBezTo>
                <a:cubicBezTo>
                  <a:pt x="1725" y="373"/>
                  <a:pt x="1727" y="377"/>
                  <a:pt x="1733" y="377"/>
                </a:cubicBezTo>
                <a:cubicBezTo>
                  <a:pt x="1736" y="377"/>
                  <a:pt x="1739" y="377"/>
                  <a:pt x="1742" y="378"/>
                </a:cubicBezTo>
                <a:cubicBezTo>
                  <a:pt x="1740" y="379"/>
                  <a:pt x="1739" y="381"/>
                  <a:pt x="1738" y="383"/>
                </a:cubicBezTo>
                <a:cubicBezTo>
                  <a:pt x="1735" y="387"/>
                  <a:pt x="1732" y="391"/>
                  <a:pt x="1732" y="397"/>
                </a:cubicBezTo>
                <a:cubicBezTo>
                  <a:pt x="1732" y="397"/>
                  <a:pt x="1732" y="398"/>
                  <a:pt x="1732" y="398"/>
                </a:cubicBezTo>
                <a:cubicBezTo>
                  <a:pt x="1733" y="408"/>
                  <a:pt x="1743" y="429"/>
                  <a:pt x="1746" y="436"/>
                </a:cubicBezTo>
                <a:cubicBezTo>
                  <a:pt x="1750" y="441"/>
                  <a:pt x="1755" y="443"/>
                  <a:pt x="1761" y="446"/>
                </a:cubicBezTo>
                <a:cubicBezTo>
                  <a:pt x="1761" y="446"/>
                  <a:pt x="1762" y="446"/>
                  <a:pt x="1762" y="446"/>
                </a:cubicBezTo>
                <a:cubicBezTo>
                  <a:pt x="1762" y="447"/>
                  <a:pt x="1761" y="449"/>
                  <a:pt x="1761" y="450"/>
                </a:cubicBezTo>
                <a:cubicBezTo>
                  <a:pt x="1761" y="452"/>
                  <a:pt x="1762" y="454"/>
                  <a:pt x="1763" y="455"/>
                </a:cubicBezTo>
                <a:cubicBezTo>
                  <a:pt x="1764" y="458"/>
                  <a:pt x="1767" y="464"/>
                  <a:pt x="1770" y="470"/>
                </a:cubicBezTo>
                <a:cubicBezTo>
                  <a:pt x="1773" y="476"/>
                  <a:pt x="1777" y="482"/>
                  <a:pt x="1784" y="486"/>
                </a:cubicBezTo>
                <a:cubicBezTo>
                  <a:pt x="1787" y="487"/>
                  <a:pt x="1795" y="492"/>
                  <a:pt x="1801" y="498"/>
                </a:cubicBezTo>
                <a:cubicBezTo>
                  <a:pt x="1808" y="503"/>
                  <a:pt x="1815" y="510"/>
                  <a:pt x="1815" y="511"/>
                </a:cubicBezTo>
                <a:cubicBezTo>
                  <a:pt x="1816" y="516"/>
                  <a:pt x="1821" y="518"/>
                  <a:pt x="1825" y="518"/>
                </a:cubicBezTo>
                <a:cubicBezTo>
                  <a:pt x="1831" y="518"/>
                  <a:pt x="1835" y="515"/>
                  <a:pt x="1839" y="513"/>
                </a:cubicBezTo>
                <a:cubicBezTo>
                  <a:pt x="1841" y="512"/>
                  <a:pt x="1842" y="512"/>
                  <a:pt x="1843" y="511"/>
                </a:cubicBezTo>
                <a:cubicBezTo>
                  <a:pt x="1843" y="513"/>
                  <a:pt x="1844" y="515"/>
                  <a:pt x="1845" y="518"/>
                </a:cubicBezTo>
                <a:cubicBezTo>
                  <a:pt x="1847" y="523"/>
                  <a:pt x="1850" y="529"/>
                  <a:pt x="1858" y="530"/>
                </a:cubicBezTo>
                <a:cubicBezTo>
                  <a:pt x="1860" y="530"/>
                  <a:pt x="1861" y="530"/>
                  <a:pt x="1863" y="530"/>
                </a:cubicBezTo>
                <a:cubicBezTo>
                  <a:pt x="1863" y="530"/>
                  <a:pt x="1863" y="530"/>
                  <a:pt x="1863" y="530"/>
                </a:cubicBezTo>
                <a:cubicBezTo>
                  <a:pt x="1873" y="530"/>
                  <a:pt x="1879" y="525"/>
                  <a:pt x="1887" y="518"/>
                </a:cubicBezTo>
                <a:cubicBezTo>
                  <a:pt x="1898" y="506"/>
                  <a:pt x="1895" y="491"/>
                  <a:pt x="1896" y="484"/>
                </a:cubicBezTo>
                <a:cubicBezTo>
                  <a:pt x="1896" y="481"/>
                  <a:pt x="1896" y="478"/>
                  <a:pt x="1897" y="477"/>
                </a:cubicBezTo>
                <a:cubicBezTo>
                  <a:pt x="1897" y="477"/>
                  <a:pt x="1897" y="477"/>
                  <a:pt x="1898" y="477"/>
                </a:cubicBezTo>
                <a:cubicBezTo>
                  <a:pt x="1900" y="478"/>
                  <a:pt x="1902" y="478"/>
                  <a:pt x="1905" y="478"/>
                </a:cubicBezTo>
                <a:cubicBezTo>
                  <a:pt x="1909" y="478"/>
                  <a:pt x="1913" y="476"/>
                  <a:pt x="1916" y="473"/>
                </a:cubicBezTo>
                <a:cubicBezTo>
                  <a:pt x="1919" y="469"/>
                  <a:pt x="1920" y="465"/>
                  <a:pt x="1920" y="461"/>
                </a:cubicBezTo>
                <a:cubicBezTo>
                  <a:pt x="1920" y="460"/>
                  <a:pt x="1920" y="459"/>
                  <a:pt x="1920" y="459"/>
                </a:cubicBezTo>
                <a:cubicBezTo>
                  <a:pt x="1919" y="452"/>
                  <a:pt x="1917" y="446"/>
                  <a:pt x="1917" y="444"/>
                </a:cubicBezTo>
                <a:cubicBezTo>
                  <a:pt x="1917" y="443"/>
                  <a:pt x="1917" y="443"/>
                  <a:pt x="1917" y="442"/>
                </a:cubicBezTo>
                <a:cubicBezTo>
                  <a:pt x="1918" y="442"/>
                  <a:pt x="1919" y="441"/>
                  <a:pt x="1922" y="441"/>
                </a:cubicBezTo>
                <a:cubicBezTo>
                  <a:pt x="1931" y="439"/>
                  <a:pt x="1938" y="435"/>
                  <a:pt x="1943" y="431"/>
                </a:cubicBezTo>
                <a:cubicBezTo>
                  <a:pt x="1948" y="427"/>
                  <a:pt x="1952" y="425"/>
                  <a:pt x="1954" y="425"/>
                </a:cubicBezTo>
                <a:cubicBezTo>
                  <a:pt x="1960" y="425"/>
                  <a:pt x="1974" y="428"/>
                  <a:pt x="1984" y="428"/>
                </a:cubicBezTo>
                <a:cubicBezTo>
                  <a:pt x="1987" y="428"/>
                  <a:pt x="1989" y="427"/>
                  <a:pt x="1992" y="427"/>
                </a:cubicBezTo>
                <a:cubicBezTo>
                  <a:pt x="1994" y="426"/>
                  <a:pt x="1997" y="426"/>
                  <a:pt x="1999" y="422"/>
                </a:cubicBezTo>
                <a:cubicBezTo>
                  <a:pt x="2001" y="420"/>
                  <a:pt x="2005" y="413"/>
                  <a:pt x="2009" y="407"/>
                </a:cubicBezTo>
                <a:cubicBezTo>
                  <a:pt x="2011" y="404"/>
                  <a:pt x="2013" y="401"/>
                  <a:pt x="2015" y="399"/>
                </a:cubicBezTo>
                <a:cubicBezTo>
                  <a:pt x="2016" y="398"/>
                  <a:pt x="2017" y="398"/>
                  <a:pt x="2018" y="397"/>
                </a:cubicBezTo>
                <a:cubicBezTo>
                  <a:pt x="2018" y="397"/>
                  <a:pt x="2018" y="397"/>
                  <a:pt x="2018" y="397"/>
                </a:cubicBezTo>
                <a:cubicBezTo>
                  <a:pt x="2018" y="397"/>
                  <a:pt x="2018" y="397"/>
                  <a:pt x="2018" y="397"/>
                </a:cubicBezTo>
                <a:cubicBezTo>
                  <a:pt x="2027" y="396"/>
                  <a:pt x="2048" y="394"/>
                  <a:pt x="2068" y="390"/>
                </a:cubicBezTo>
                <a:cubicBezTo>
                  <a:pt x="2079" y="388"/>
                  <a:pt x="2089" y="383"/>
                  <a:pt x="2097" y="379"/>
                </a:cubicBezTo>
                <a:cubicBezTo>
                  <a:pt x="2105" y="375"/>
                  <a:pt x="2112" y="373"/>
                  <a:pt x="2113" y="372"/>
                </a:cubicBezTo>
                <a:cubicBezTo>
                  <a:pt x="2113" y="372"/>
                  <a:pt x="2113" y="372"/>
                  <a:pt x="2113" y="372"/>
                </a:cubicBezTo>
                <a:cubicBezTo>
                  <a:pt x="2116" y="373"/>
                  <a:pt x="2119" y="373"/>
                  <a:pt x="2122" y="373"/>
                </a:cubicBezTo>
                <a:cubicBezTo>
                  <a:pt x="2125" y="373"/>
                  <a:pt x="2128" y="373"/>
                  <a:pt x="2131" y="372"/>
                </a:cubicBezTo>
                <a:cubicBezTo>
                  <a:pt x="2133" y="372"/>
                  <a:pt x="2134" y="371"/>
                  <a:pt x="2136" y="370"/>
                </a:cubicBezTo>
                <a:cubicBezTo>
                  <a:pt x="2137" y="369"/>
                  <a:pt x="2140" y="366"/>
                  <a:pt x="2140" y="363"/>
                </a:cubicBezTo>
                <a:cubicBezTo>
                  <a:pt x="2139" y="361"/>
                  <a:pt x="2139" y="359"/>
                  <a:pt x="2138" y="358"/>
                </a:cubicBezTo>
                <a:cubicBezTo>
                  <a:pt x="2139" y="358"/>
                  <a:pt x="2140" y="358"/>
                  <a:pt x="2142" y="358"/>
                </a:cubicBezTo>
                <a:cubicBezTo>
                  <a:pt x="2144" y="358"/>
                  <a:pt x="2146" y="358"/>
                  <a:pt x="2149" y="358"/>
                </a:cubicBezTo>
                <a:cubicBezTo>
                  <a:pt x="2161" y="355"/>
                  <a:pt x="2166" y="344"/>
                  <a:pt x="2165" y="337"/>
                </a:cubicBezTo>
                <a:cubicBezTo>
                  <a:pt x="2165" y="332"/>
                  <a:pt x="2164" y="328"/>
                  <a:pt x="2162" y="325"/>
                </a:cubicBezTo>
                <a:cubicBezTo>
                  <a:pt x="2160" y="323"/>
                  <a:pt x="2158" y="313"/>
                  <a:pt x="2155" y="306"/>
                </a:cubicBezTo>
                <a:cubicBezTo>
                  <a:pt x="2154" y="304"/>
                  <a:pt x="2154" y="303"/>
                  <a:pt x="2154" y="302"/>
                </a:cubicBezTo>
                <a:cubicBezTo>
                  <a:pt x="2154" y="301"/>
                  <a:pt x="2154" y="300"/>
                  <a:pt x="2155" y="300"/>
                </a:cubicBezTo>
                <a:cubicBezTo>
                  <a:pt x="2156" y="299"/>
                  <a:pt x="2158" y="298"/>
                  <a:pt x="2163" y="297"/>
                </a:cubicBezTo>
                <a:close/>
                <a:moveTo>
                  <a:pt x="1749" y="324"/>
                </a:moveTo>
                <a:cubicBezTo>
                  <a:pt x="1748" y="324"/>
                  <a:pt x="1747" y="324"/>
                  <a:pt x="1745" y="324"/>
                </a:cubicBezTo>
                <a:cubicBezTo>
                  <a:pt x="1743" y="324"/>
                  <a:pt x="1742" y="324"/>
                  <a:pt x="1740" y="324"/>
                </a:cubicBezTo>
                <a:cubicBezTo>
                  <a:pt x="1741" y="323"/>
                  <a:pt x="1742" y="322"/>
                  <a:pt x="1742" y="321"/>
                </a:cubicBezTo>
                <a:cubicBezTo>
                  <a:pt x="1742" y="321"/>
                  <a:pt x="1743" y="321"/>
                  <a:pt x="1744" y="321"/>
                </a:cubicBezTo>
                <a:cubicBezTo>
                  <a:pt x="1747" y="321"/>
                  <a:pt x="1752" y="323"/>
                  <a:pt x="1754" y="324"/>
                </a:cubicBezTo>
                <a:cubicBezTo>
                  <a:pt x="1752" y="324"/>
                  <a:pt x="1750" y="324"/>
                  <a:pt x="1749" y="324"/>
                </a:cubicBezTo>
                <a:close/>
                <a:moveTo>
                  <a:pt x="1771" y="352"/>
                </a:moveTo>
                <a:cubicBezTo>
                  <a:pt x="1771" y="354"/>
                  <a:pt x="1770" y="356"/>
                  <a:pt x="1770" y="358"/>
                </a:cubicBezTo>
                <a:cubicBezTo>
                  <a:pt x="1769" y="358"/>
                  <a:pt x="1768" y="357"/>
                  <a:pt x="1767" y="357"/>
                </a:cubicBezTo>
                <a:cubicBezTo>
                  <a:pt x="1768" y="354"/>
                  <a:pt x="1769" y="351"/>
                  <a:pt x="1770" y="347"/>
                </a:cubicBezTo>
                <a:cubicBezTo>
                  <a:pt x="1771" y="350"/>
                  <a:pt x="1771" y="351"/>
                  <a:pt x="1771" y="352"/>
                </a:cubicBezTo>
                <a:close/>
                <a:moveTo>
                  <a:pt x="2110" y="335"/>
                </a:moveTo>
                <a:cubicBezTo>
                  <a:pt x="2110" y="333"/>
                  <a:pt x="2111" y="331"/>
                  <a:pt x="2112" y="328"/>
                </a:cubicBezTo>
                <a:cubicBezTo>
                  <a:pt x="2112" y="328"/>
                  <a:pt x="2112" y="327"/>
                  <a:pt x="2113" y="327"/>
                </a:cubicBezTo>
                <a:cubicBezTo>
                  <a:pt x="2114" y="327"/>
                  <a:pt x="2116" y="328"/>
                  <a:pt x="2117" y="328"/>
                </a:cubicBezTo>
                <a:cubicBezTo>
                  <a:pt x="2121" y="330"/>
                  <a:pt x="2121" y="331"/>
                  <a:pt x="2121" y="332"/>
                </a:cubicBezTo>
                <a:cubicBezTo>
                  <a:pt x="2121" y="332"/>
                  <a:pt x="2121" y="332"/>
                  <a:pt x="2121" y="332"/>
                </a:cubicBezTo>
                <a:cubicBezTo>
                  <a:pt x="2121" y="333"/>
                  <a:pt x="2121" y="334"/>
                  <a:pt x="2121" y="335"/>
                </a:cubicBezTo>
                <a:cubicBezTo>
                  <a:pt x="2121" y="336"/>
                  <a:pt x="2121" y="338"/>
                  <a:pt x="2122" y="340"/>
                </a:cubicBezTo>
                <a:cubicBezTo>
                  <a:pt x="2118" y="337"/>
                  <a:pt x="2114" y="336"/>
                  <a:pt x="2110" y="335"/>
                </a:cubicBezTo>
                <a:close/>
                <a:moveTo>
                  <a:pt x="2286" y="459"/>
                </a:moveTo>
                <a:cubicBezTo>
                  <a:pt x="2287" y="458"/>
                  <a:pt x="2292" y="456"/>
                  <a:pt x="2297" y="456"/>
                </a:cubicBezTo>
                <a:cubicBezTo>
                  <a:pt x="2302" y="455"/>
                  <a:pt x="2306" y="455"/>
                  <a:pt x="2306" y="455"/>
                </a:cubicBezTo>
                <a:cubicBezTo>
                  <a:pt x="2308" y="455"/>
                  <a:pt x="2309" y="454"/>
                  <a:pt x="2310" y="453"/>
                </a:cubicBezTo>
                <a:cubicBezTo>
                  <a:pt x="2311" y="453"/>
                  <a:pt x="2314" y="450"/>
                  <a:pt x="2318" y="446"/>
                </a:cubicBezTo>
                <a:cubicBezTo>
                  <a:pt x="2321" y="441"/>
                  <a:pt x="2325" y="436"/>
                  <a:pt x="2325" y="429"/>
                </a:cubicBezTo>
                <a:cubicBezTo>
                  <a:pt x="2326" y="426"/>
                  <a:pt x="2324" y="423"/>
                  <a:pt x="2322" y="420"/>
                </a:cubicBezTo>
                <a:cubicBezTo>
                  <a:pt x="2322" y="420"/>
                  <a:pt x="2322" y="420"/>
                  <a:pt x="2322" y="420"/>
                </a:cubicBezTo>
                <a:cubicBezTo>
                  <a:pt x="2322" y="420"/>
                  <a:pt x="2322" y="420"/>
                  <a:pt x="2322" y="420"/>
                </a:cubicBezTo>
                <a:cubicBezTo>
                  <a:pt x="2313" y="411"/>
                  <a:pt x="2298" y="407"/>
                  <a:pt x="2289" y="406"/>
                </a:cubicBezTo>
                <a:cubicBezTo>
                  <a:pt x="2288" y="406"/>
                  <a:pt x="2287" y="405"/>
                  <a:pt x="2287" y="405"/>
                </a:cubicBezTo>
                <a:cubicBezTo>
                  <a:pt x="2275" y="406"/>
                  <a:pt x="2271" y="413"/>
                  <a:pt x="2257" y="412"/>
                </a:cubicBezTo>
                <a:cubicBezTo>
                  <a:pt x="2245" y="413"/>
                  <a:pt x="2235" y="416"/>
                  <a:pt x="2231" y="416"/>
                </a:cubicBezTo>
                <a:cubicBezTo>
                  <a:pt x="2229" y="416"/>
                  <a:pt x="2229" y="416"/>
                  <a:pt x="2228" y="415"/>
                </a:cubicBezTo>
                <a:cubicBezTo>
                  <a:pt x="2220" y="406"/>
                  <a:pt x="2206" y="404"/>
                  <a:pt x="2195" y="403"/>
                </a:cubicBezTo>
                <a:cubicBezTo>
                  <a:pt x="2193" y="403"/>
                  <a:pt x="2191" y="404"/>
                  <a:pt x="2188" y="404"/>
                </a:cubicBezTo>
                <a:cubicBezTo>
                  <a:pt x="2186" y="405"/>
                  <a:pt x="2184" y="406"/>
                  <a:pt x="2182" y="409"/>
                </a:cubicBezTo>
                <a:cubicBezTo>
                  <a:pt x="2181" y="410"/>
                  <a:pt x="2180" y="411"/>
                  <a:pt x="2178" y="413"/>
                </a:cubicBezTo>
                <a:cubicBezTo>
                  <a:pt x="2177" y="415"/>
                  <a:pt x="2175" y="419"/>
                  <a:pt x="2175" y="423"/>
                </a:cubicBezTo>
                <a:cubicBezTo>
                  <a:pt x="2175" y="427"/>
                  <a:pt x="2176" y="431"/>
                  <a:pt x="2178" y="435"/>
                </a:cubicBezTo>
                <a:cubicBezTo>
                  <a:pt x="2181" y="442"/>
                  <a:pt x="2184" y="447"/>
                  <a:pt x="2187" y="452"/>
                </a:cubicBezTo>
                <a:cubicBezTo>
                  <a:pt x="2190" y="456"/>
                  <a:pt x="2194" y="460"/>
                  <a:pt x="2200" y="460"/>
                </a:cubicBezTo>
                <a:cubicBezTo>
                  <a:pt x="2201" y="460"/>
                  <a:pt x="2202" y="460"/>
                  <a:pt x="2202" y="460"/>
                </a:cubicBezTo>
                <a:cubicBezTo>
                  <a:pt x="2204" y="459"/>
                  <a:pt x="2207" y="459"/>
                  <a:pt x="2211" y="459"/>
                </a:cubicBezTo>
                <a:cubicBezTo>
                  <a:pt x="2214" y="459"/>
                  <a:pt x="2218" y="459"/>
                  <a:pt x="2220" y="460"/>
                </a:cubicBezTo>
                <a:cubicBezTo>
                  <a:pt x="2222" y="460"/>
                  <a:pt x="2223" y="461"/>
                  <a:pt x="2223" y="461"/>
                </a:cubicBezTo>
                <a:cubicBezTo>
                  <a:pt x="2223" y="461"/>
                  <a:pt x="2223" y="461"/>
                  <a:pt x="2223" y="461"/>
                </a:cubicBezTo>
                <a:cubicBezTo>
                  <a:pt x="2225" y="469"/>
                  <a:pt x="2232" y="477"/>
                  <a:pt x="2243" y="477"/>
                </a:cubicBezTo>
                <a:cubicBezTo>
                  <a:pt x="2243" y="477"/>
                  <a:pt x="2243" y="477"/>
                  <a:pt x="2243" y="477"/>
                </a:cubicBezTo>
                <a:cubicBezTo>
                  <a:pt x="2247" y="477"/>
                  <a:pt x="2250" y="476"/>
                  <a:pt x="2254" y="475"/>
                </a:cubicBezTo>
                <a:cubicBezTo>
                  <a:pt x="2261" y="473"/>
                  <a:pt x="2267" y="471"/>
                  <a:pt x="2273" y="468"/>
                </a:cubicBezTo>
                <a:cubicBezTo>
                  <a:pt x="2278" y="466"/>
                  <a:pt x="2283" y="464"/>
                  <a:pt x="2286" y="459"/>
                </a:cubicBezTo>
                <a:close/>
                <a:moveTo>
                  <a:pt x="3273" y="1787"/>
                </a:moveTo>
                <a:cubicBezTo>
                  <a:pt x="3270" y="1779"/>
                  <a:pt x="3267" y="1771"/>
                  <a:pt x="3259" y="1768"/>
                </a:cubicBezTo>
                <a:cubicBezTo>
                  <a:pt x="3257" y="1774"/>
                  <a:pt x="3257" y="1774"/>
                  <a:pt x="3257" y="1774"/>
                </a:cubicBezTo>
                <a:cubicBezTo>
                  <a:pt x="3259" y="1768"/>
                  <a:pt x="3259" y="1768"/>
                  <a:pt x="3259" y="1768"/>
                </a:cubicBezTo>
                <a:cubicBezTo>
                  <a:pt x="3257" y="1767"/>
                  <a:pt x="3255" y="1767"/>
                  <a:pt x="3253" y="1767"/>
                </a:cubicBezTo>
                <a:cubicBezTo>
                  <a:pt x="3248" y="1767"/>
                  <a:pt x="3243" y="1770"/>
                  <a:pt x="3241" y="1773"/>
                </a:cubicBezTo>
                <a:cubicBezTo>
                  <a:pt x="3233" y="1782"/>
                  <a:pt x="3230" y="1796"/>
                  <a:pt x="3222" y="1806"/>
                </a:cubicBezTo>
                <a:cubicBezTo>
                  <a:pt x="3217" y="1813"/>
                  <a:pt x="3211" y="1820"/>
                  <a:pt x="3206" y="1825"/>
                </a:cubicBezTo>
                <a:cubicBezTo>
                  <a:pt x="3203" y="1827"/>
                  <a:pt x="3201" y="1829"/>
                  <a:pt x="3199" y="1830"/>
                </a:cubicBezTo>
                <a:cubicBezTo>
                  <a:pt x="3198" y="1830"/>
                  <a:pt x="3198" y="1831"/>
                  <a:pt x="3197" y="1831"/>
                </a:cubicBezTo>
                <a:cubicBezTo>
                  <a:pt x="3197" y="1831"/>
                  <a:pt x="3196" y="1831"/>
                  <a:pt x="3196" y="1831"/>
                </a:cubicBezTo>
                <a:cubicBezTo>
                  <a:pt x="3190" y="1831"/>
                  <a:pt x="3184" y="1834"/>
                  <a:pt x="3177" y="1838"/>
                </a:cubicBezTo>
                <a:cubicBezTo>
                  <a:pt x="3171" y="1843"/>
                  <a:pt x="3165" y="1851"/>
                  <a:pt x="3165" y="1861"/>
                </a:cubicBezTo>
                <a:cubicBezTo>
                  <a:pt x="3165" y="1865"/>
                  <a:pt x="3166" y="1869"/>
                  <a:pt x="3167" y="1872"/>
                </a:cubicBezTo>
                <a:cubicBezTo>
                  <a:pt x="3171" y="1882"/>
                  <a:pt x="3173" y="1891"/>
                  <a:pt x="3173" y="1899"/>
                </a:cubicBezTo>
                <a:cubicBezTo>
                  <a:pt x="3173" y="1909"/>
                  <a:pt x="3170" y="1916"/>
                  <a:pt x="3167" y="1920"/>
                </a:cubicBezTo>
                <a:cubicBezTo>
                  <a:pt x="3164" y="1924"/>
                  <a:pt x="3163" y="1929"/>
                  <a:pt x="3163" y="1933"/>
                </a:cubicBezTo>
                <a:cubicBezTo>
                  <a:pt x="3163" y="1948"/>
                  <a:pt x="3171" y="1966"/>
                  <a:pt x="3171" y="1976"/>
                </a:cubicBezTo>
                <a:cubicBezTo>
                  <a:pt x="3171" y="1977"/>
                  <a:pt x="3171" y="1978"/>
                  <a:pt x="3171" y="1979"/>
                </a:cubicBezTo>
                <a:cubicBezTo>
                  <a:pt x="3170" y="1982"/>
                  <a:pt x="3170" y="1984"/>
                  <a:pt x="3170" y="1987"/>
                </a:cubicBezTo>
                <a:cubicBezTo>
                  <a:pt x="3170" y="1994"/>
                  <a:pt x="3172" y="2001"/>
                  <a:pt x="3177" y="2006"/>
                </a:cubicBezTo>
                <a:cubicBezTo>
                  <a:pt x="3182" y="2011"/>
                  <a:pt x="3189" y="2013"/>
                  <a:pt x="3198" y="2013"/>
                </a:cubicBezTo>
                <a:cubicBezTo>
                  <a:pt x="3198" y="2013"/>
                  <a:pt x="3198" y="2013"/>
                  <a:pt x="3198" y="2013"/>
                </a:cubicBezTo>
                <a:cubicBezTo>
                  <a:pt x="3208" y="2013"/>
                  <a:pt x="3215" y="2011"/>
                  <a:pt x="3221" y="2005"/>
                </a:cubicBezTo>
                <a:cubicBezTo>
                  <a:pt x="3227" y="2000"/>
                  <a:pt x="3231" y="1992"/>
                  <a:pt x="3235" y="1982"/>
                </a:cubicBezTo>
                <a:cubicBezTo>
                  <a:pt x="3242" y="1962"/>
                  <a:pt x="3244" y="1943"/>
                  <a:pt x="3250" y="1928"/>
                </a:cubicBezTo>
                <a:cubicBezTo>
                  <a:pt x="3254" y="1919"/>
                  <a:pt x="3258" y="1907"/>
                  <a:pt x="3261" y="1895"/>
                </a:cubicBezTo>
                <a:cubicBezTo>
                  <a:pt x="3264" y="1884"/>
                  <a:pt x="3266" y="1873"/>
                  <a:pt x="3268" y="1869"/>
                </a:cubicBezTo>
                <a:cubicBezTo>
                  <a:pt x="3271" y="1860"/>
                  <a:pt x="3278" y="1836"/>
                  <a:pt x="3278" y="1818"/>
                </a:cubicBezTo>
                <a:cubicBezTo>
                  <a:pt x="3278" y="1816"/>
                  <a:pt x="3278" y="1815"/>
                  <a:pt x="3278" y="1814"/>
                </a:cubicBezTo>
                <a:cubicBezTo>
                  <a:pt x="3277" y="1805"/>
                  <a:pt x="3276" y="1795"/>
                  <a:pt x="3273" y="1787"/>
                </a:cubicBezTo>
                <a:close/>
                <a:moveTo>
                  <a:pt x="4274" y="1745"/>
                </a:moveTo>
                <a:cubicBezTo>
                  <a:pt x="4275" y="1745"/>
                  <a:pt x="4275" y="1745"/>
                  <a:pt x="4275" y="1745"/>
                </a:cubicBezTo>
                <a:cubicBezTo>
                  <a:pt x="4282" y="1745"/>
                  <a:pt x="4289" y="1739"/>
                  <a:pt x="4289" y="1731"/>
                </a:cubicBezTo>
                <a:cubicBezTo>
                  <a:pt x="4289" y="1730"/>
                  <a:pt x="4289" y="1729"/>
                  <a:pt x="4289" y="1729"/>
                </a:cubicBezTo>
                <a:cubicBezTo>
                  <a:pt x="4289" y="1724"/>
                  <a:pt x="4288" y="1719"/>
                  <a:pt x="4284" y="1716"/>
                </a:cubicBezTo>
                <a:cubicBezTo>
                  <a:pt x="4281" y="1713"/>
                  <a:pt x="4277" y="1711"/>
                  <a:pt x="4273" y="1711"/>
                </a:cubicBezTo>
                <a:cubicBezTo>
                  <a:pt x="4266" y="1711"/>
                  <a:pt x="4259" y="1716"/>
                  <a:pt x="4257" y="1724"/>
                </a:cubicBezTo>
                <a:cubicBezTo>
                  <a:pt x="4257" y="1724"/>
                  <a:pt x="4257" y="1724"/>
                  <a:pt x="4257" y="1724"/>
                </a:cubicBezTo>
                <a:cubicBezTo>
                  <a:pt x="4257" y="1726"/>
                  <a:pt x="4257" y="1727"/>
                  <a:pt x="4257" y="1728"/>
                </a:cubicBezTo>
                <a:cubicBezTo>
                  <a:pt x="4257" y="1739"/>
                  <a:pt x="4266" y="1745"/>
                  <a:pt x="4274" y="1745"/>
                </a:cubicBezTo>
                <a:close/>
                <a:moveTo>
                  <a:pt x="1460" y="1210"/>
                </a:moveTo>
                <a:cubicBezTo>
                  <a:pt x="1460" y="1203"/>
                  <a:pt x="1456" y="1199"/>
                  <a:pt x="1451" y="1193"/>
                </a:cubicBezTo>
                <a:cubicBezTo>
                  <a:pt x="1446" y="1189"/>
                  <a:pt x="1440" y="1184"/>
                  <a:pt x="1433" y="1184"/>
                </a:cubicBezTo>
                <a:cubicBezTo>
                  <a:pt x="1432" y="1184"/>
                  <a:pt x="1431" y="1184"/>
                  <a:pt x="1430" y="1184"/>
                </a:cubicBezTo>
                <a:cubicBezTo>
                  <a:pt x="1430" y="1184"/>
                  <a:pt x="1430" y="1184"/>
                  <a:pt x="1430" y="1184"/>
                </a:cubicBezTo>
                <a:cubicBezTo>
                  <a:pt x="1428" y="1184"/>
                  <a:pt x="1422" y="1182"/>
                  <a:pt x="1416" y="1178"/>
                </a:cubicBezTo>
                <a:cubicBezTo>
                  <a:pt x="1410" y="1175"/>
                  <a:pt x="1403" y="1170"/>
                  <a:pt x="1399" y="1165"/>
                </a:cubicBezTo>
                <a:cubicBezTo>
                  <a:pt x="1386" y="1152"/>
                  <a:pt x="1367" y="1153"/>
                  <a:pt x="1359" y="1153"/>
                </a:cubicBezTo>
                <a:cubicBezTo>
                  <a:pt x="1353" y="1153"/>
                  <a:pt x="1345" y="1156"/>
                  <a:pt x="1336" y="1159"/>
                </a:cubicBezTo>
                <a:cubicBezTo>
                  <a:pt x="1328" y="1161"/>
                  <a:pt x="1320" y="1164"/>
                  <a:pt x="1320" y="1164"/>
                </a:cubicBezTo>
                <a:cubicBezTo>
                  <a:pt x="1318" y="1165"/>
                  <a:pt x="1316" y="1167"/>
                  <a:pt x="1316" y="1169"/>
                </a:cubicBezTo>
                <a:cubicBezTo>
                  <a:pt x="1316" y="1170"/>
                  <a:pt x="1316" y="1171"/>
                  <a:pt x="1316" y="1172"/>
                </a:cubicBezTo>
                <a:cubicBezTo>
                  <a:pt x="1316" y="1177"/>
                  <a:pt x="1318" y="1182"/>
                  <a:pt x="1321" y="1184"/>
                </a:cubicBezTo>
                <a:cubicBezTo>
                  <a:pt x="1325" y="1187"/>
                  <a:pt x="1329" y="1187"/>
                  <a:pt x="1333" y="1187"/>
                </a:cubicBezTo>
                <a:cubicBezTo>
                  <a:pt x="1338" y="1187"/>
                  <a:pt x="1343" y="1187"/>
                  <a:pt x="1348" y="1187"/>
                </a:cubicBezTo>
                <a:cubicBezTo>
                  <a:pt x="1355" y="1187"/>
                  <a:pt x="1364" y="1186"/>
                  <a:pt x="1371" y="1186"/>
                </a:cubicBezTo>
                <a:cubicBezTo>
                  <a:pt x="1376" y="1186"/>
                  <a:pt x="1381" y="1186"/>
                  <a:pt x="1384" y="1187"/>
                </a:cubicBezTo>
                <a:cubicBezTo>
                  <a:pt x="1386" y="1187"/>
                  <a:pt x="1387" y="1188"/>
                  <a:pt x="1388" y="1188"/>
                </a:cubicBezTo>
                <a:cubicBezTo>
                  <a:pt x="1388" y="1188"/>
                  <a:pt x="1388" y="1188"/>
                  <a:pt x="1388" y="1188"/>
                </a:cubicBezTo>
                <a:cubicBezTo>
                  <a:pt x="1388" y="1188"/>
                  <a:pt x="1388" y="1188"/>
                  <a:pt x="1388" y="1188"/>
                </a:cubicBezTo>
                <a:cubicBezTo>
                  <a:pt x="1388" y="1188"/>
                  <a:pt x="1388" y="1188"/>
                  <a:pt x="1388" y="1188"/>
                </a:cubicBezTo>
                <a:cubicBezTo>
                  <a:pt x="1392" y="1194"/>
                  <a:pt x="1399" y="1198"/>
                  <a:pt x="1406" y="1203"/>
                </a:cubicBezTo>
                <a:cubicBezTo>
                  <a:pt x="1413" y="1208"/>
                  <a:pt x="1420" y="1212"/>
                  <a:pt x="1422" y="1214"/>
                </a:cubicBezTo>
                <a:cubicBezTo>
                  <a:pt x="1428" y="1220"/>
                  <a:pt x="1436" y="1221"/>
                  <a:pt x="1444" y="1221"/>
                </a:cubicBezTo>
                <a:cubicBezTo>
                  <a:pt x="1447" y="1221"/>
                  <a:pt x="1450" y="1221"/>
                  <a:pt x="1453" y="1220"/>
                </a:cubicBezTo>
                <a:cubicBezTo>
                  <a:pt x="1455" y="1219"/>
                  <a:pt x="1459" y="1217"/>
                  <a:pt x="1460" y="1212"/>
                </a:cubicBezTo>
                <a:cubicBezTo>
                  <a:pt x="1454" y="1211"/>
                  <a:pt x="1454" y="1211"/>
                  <a:pt x="1454" y="1211"/>
                </a:cubicBezTo>
                <a:cubicBezTo>
                  <a:pt x="1460" y="1212"/>
                  <a:pt x="1460" y="1212"/>
                  <a:pt x="1460" y="1212"/>
                </a:cubicBezTo>
                <a:cubicBezTo>
                  <a:pt x="1460" y="1212"/>
                  <a:pt x="1460" y="1211"/>
                  <a:pt x="1460" y="1210"/>
                </a:cubicBezTo>
                <a:close/>
                <a:moveTo>
                  <a:pt x="1417" y="1244"/>
                </a:moveTo>
                <a:cubicBezTo>
                  <a:pt x="1417" y="1244"/>
                  <a:pt x="1417" y="1244"/>
                  <a:pt x="1417" y="1244"/>
                </a:cubicBezTo>
                <a:cubicBezTo>
                  <a:pt x="1407" y="1247"/>
                  <a:pt x="1405" y="1255"/>
                  <a:pt x="1405" y="1262"/>
                </a:cubicBezTo>
                <a:cubicBezTo>
                  <a:pt x="1405" y="1266"/>
                  <a:pt x="1405" y="1271"/>
                  <a:pt x="1408" y="1274"/>
                </a:cubicBezTo>
                <a:cubicBezTo>
                  <a:pt x="1410" y="1278"/>
                  <a:pt x="1414" y="1281"/>
                  <a:pt x="1420" y="1281"/>
                </a:cubicBezTo>
                <a:cubicBezTo>
                  <a:pt x="1420" y="1281"/>
                  <a:pt x="1420" y="1281"/>
                  <a:pt x="1420" y="1281"/>
                </a:cubicBezTo>
                <a:cubicBezTo>
                  <a:pt x="1422" y="1281"/>
                  <a:pt x="1423" y="1281"/>
                  <a:pt x="1425" y="1280"/>
                </a:cubicBezTo>
                <a:cubicBezTo>
                  <a:pt x="1433" y="1278"/>
                  <a:pt x="1437" y="1270"/>
                  <a:pt x="1437" y="1264"/>
                </a:cubicBezTo>
                <a:cubicBezTo>
                  <a:pt x="1436" y="1255"/>
                  <a:pt x="1431" y="1245"/>
                  <a:pt x="1420" y="1244"/>
                </a:cubicBezTo>
                <a:cubicBezTo>
                  <a:pt x="1419" y="1244"/>
                  <a:pt x="1418" y="1244"/>
                  <a:pt x="1417" y="1244"/>
                </a:cubicBezTo>
                <a:close/>
                <a:moveTo>
                  <a:pt x="1431" y="1137"/>
                </a:moveTo>
                <a:cubicBezTo>
                  <a:pt x="1430" y="1128"/>
                  <a:pt x="1423" y="1122"/>
                  <a:pt x="1414" y="1122"/>
                </a:cubicBezTo>
                <a:cubicBezTo>
                  <a:pt x="1413" y="1122"/>
                  <a:pt x="1412" y="1122"/>
                  <a:pt x="1411" y="1122"/>
                </a:cubicBezTo>
                <a:cubicBezTo>
                  <a:pt x="1403" y="1123"/>
                  <a:pt x="1398" y="1130"/>
                  <a:pt x="1398" y="1136"/>
                </a:cubicBezTo>
                <a:cubicBezTo>
                  <a:pt x="1398" y="1140"/>
                  <a:pt x="1400" y="1143"/>
                  <a:pt x="1403" y="1146"/>
                </a:cubicBezTo>
                <a:cubicBezTo>
                  <a:pt x="1405" y="1149"/>
                  <a:pt x="1409" y="1150"/>
                  <a:pt x="1414" y="1150"/>
                </a:cubicBezTo>
                <a:cubicBezTo>
                  <a:pt x="1414" y="1150"/>
                  <a:pt x="1414" y="1150"/>
                  <a:pt x="1414" y="1150"/>
                </a:cubicBezTo>
                <a:cubicBezTo>
                  <a:pt x="1415" y="1150"/>
                  <a:pt x="1417" y="1150"/>
                  <a:pt x="1418" y="1150"/>
                </a:cubicBezTo>
                <a:cubicBezTo>
                  <a:pt x="1417" y="1143"/>
                  <a:pt x="1417" y="1143"/>
                  <a:pt x="1417" y="1143"/>
                </a:cubicBezTo>
                <a:cubicBezTo>
                  <a:pt x="1418" y="1150"/>
                  <a:pt x="1418" y="1150"/>
                  <a:pt x="1418" y="1150"/>
                </a:cubicBezTo>
                <a:cubicBezTo>
                  <a:pt x="1425" y="1149"/>
                  <a:pt x="1431" y="1143"/>
                  <a:pt x="1431" y="1137"/>
                </a:cubicBezTo>
                <a:close/>
                <a:moveTo>
                  <a:pt x="4201" y="1717"/>
                </a:moveTo>
                <a:cubicBezTo>
                  <a:pt x="4203" y="1715"/>
                  <a:pt x="4206" y="1712"/>
                  <a:pt x="4206" y="1709"/>
                </a:cubicBezTo>
                <a:cubicBezTo>
                  <a:pt x="4200" y="1708"/>
                  <a:pt x="4200" y="1708"/>
                  <a:pt x="4200" y="1708"/>
                </a:cubicBezTo>
                <a:cubicBezTo>
                  <a:pt x="4206" y="1709"/>
                  <a:pt x="4206" y="1709"/>
                  <a:pt x="4206" y="1709"/>
                </a:cubicBezTo>
                <a:cubicBezTo>
                  <a:pt x="4206" y="1708"/>
                  <a:pt x="4206" y="1708"/>
                  <a:pt x="4206" y="1707"/>
                </a:cubicBezTo>
                <a:cubicBezTo>
                  <a:pt x="4206" y="1699"/>
                  <a:pt x="4201" y="1694"/>
                  <a:pt x="4196" y="1689"/>
                </a:cubicBezTo>
                <a:cubicBezTo>
                  <a:pt x="4191" y="1684"/>
                  <a:pt x="4187" y="1680"/>
                  <a:pt x="4180" y="1680"/>
                </a:cubicBezTo>
                <a:cubicBezTo>
                  <a:pt x="4179" y="1680"/>
                  <a:pt x="4169" y="1678"/>
                  <a:pt x="4161" y="1675"/>
                </a:cubicBezTo>
                <a:cubicBezTo>
                  <a:pt x="4152" y="1673"/>
                  <a:pt x="4145" y="1671"/>
                  <a:pt x="4145" y="1671"/>
                </a:cubicBezTo>
                <a:cubicBezTo>
                  <a:pt x="4143" y="1671"/>
                  <a:pt x="4142" y="1671"/>
                  <a:pt x="4140" y="1671"/>
                </a:cubicBezTo>
                <a:cubicBezTo>
                  <a:pt x="4137" y="1673"/>
                  <a:pt x="4133" y="1674"/>
                  <a:pt x="4128" y="1677"/>
                </a:cubicBezTo>
                <a:cubicBezTo>
                  <a:pt x="4128" y="1677"/>
                  <a:pt x="4127" y="1677"/>
                  <a:pt x="4127" y="1676"/>
                </a:cubicBezTo>
                <a:cubicBezTo>
                  <a:pt x="4118" y="1671"/>
                  <a:pt x="4109" y="1671"/>
                  <a:pt x="4103" y="1670"/>
                </a:cubicBezTo>
                <a:cubicBezTo>
                  <a:pt x="4100" y="1670"/>
                  <a:pt x="4098" y="1670"/>
                  <a:pt x="4097" y="1669"/>
                </a:cubicBezTo>
                <a:cubicBezTo>
                  <a:pt x="4096" y="1669"/>
                  <a:pt x="4096" y="1669"/>
                  <a:pt x="4095" y="1667"/>
                </a:cubicBezTo>
                <a:cubicBezTo>
                  <a:pt x="4092" y="1660"/>
                  <a:pt x="4087" y="1654"/>
                  <a:pt x="4079" y="1654"/>
                </a:cubicBezTo>
                <a:cubicBezTo>
                  <a:pt x="4078" y="1654"/>
                  <a:pt x="4077" y="1654"/>
                  <a:pt x="4076" y="1654"/>
                </a:cubicBezTo>
                <a:cubicBezTo>
                  <a:pt x="4076" y="1640"/>
                  <a:pt x="4079" y="1623"/>
                  <a:pt x="4083" y="1618"/>
                </a:cubicBezTo>
                <a:cubicBezTo>
                  <a:pt x="4083" y="1618"/>
                  <a:pt x="4083" y="1618"/>
                  <a:pt x="4083" y="1618"/>
                </a:cubicBezTo>
                <a:cubicBezTo>
                  <a:pt x="4086" y="1613"/>
                  <a:pt x="4088" y="1608"/>
                  <a:pt x="4088" y="1603"/>
                </a:cubicBezTo>
                <a:cubicBezTo>
                  <a:pt x="4088" y="1600"/>
                  <a:pt x="4087" y="1596"/>
                  <a:pt x="4084" y="1592"/>
                </a:cubicBezTo>
                <a:cubicBezTo>
                  <a:pt x="4082" y="1589"/>
                  <a:pt x="4078" y="1587"/>
                  <a:pt x="4073" y="1587"/>
                </a:cubicBezTo>
                <a:cubicBezTo>
                  <a:pt x="4073" y="1587"/>
                  <a:pt x="4072" y="1587"/>
                  <a:pt x="4071" y="1587"/>
                </a:cubicBezTo>
                <a:cubicBezTo>
                  <a:pt x="4071" y="1587"/>
                  <a:pt x="4071" y="1587"/>
                  <a:pt x="4071" y="1587"/>
                </a:cubicBezTo>
                <a:cubicBezTo>
                  <a:pt x="4071" y="1587"/>
                  <a:pt x="4070" y="1587"/>
                  <a:pt x="4068" y="1585"/>
                </a:cubicBezTo>
                <a:cubicBezTo>
                  <a:pt x="4062" y="1581"/>
                  <a:pt x="4054" y="1567"/>
                  <a:pt x="4042" y="1556"/>
                </a:cubicBezTo>
                <a:cubicBezTo>
                  <a:pt x="4025" y="1543"/>
                  <a:pt x="4014" y="1534"/>
                  <a:pt x="4000" y="1516"/>
                </a:cubicBezTo>
                <a:cubicBezTo>
                  <a:pt x="3984" y="1496"/>
                  <a:pt x="3965" y="1484"/>
                  <a:pt x="3956" y="1474"/>
                </a:cubicBezTo>
                <a:cubicBezTo>
                  <a:pt x="3946" y="1464"/>
                  <a:pt x="3933" y="1459"/>
                  <a:pt x="3924" y="1459"/>
                </a:cubicBezTo>
                <a:cubicBezTo>
                  <a:pt x="3922" y="1459"/>
                  <a:pt x="3921" y="1459"/>
                  <a:pt x="3919" y="1459"/>
                </a:cubicBezTo>
                <a:cubicBezTo>
                  <a:pt x="3915" y="1460"/>
                  <a:pt x="3910" y="1465"/>
                  <a:pt x="3911" y="1469"/>
                </a:cubicBezTo>
                <a:cubicBezTo>
                  <a:pt x="3911" y="1475"/>
                  <a:pt x="3913" y="1478"/>
                  <a:pt x="3916" y="1482"/>
                </a:cubicBezTo>
                <a:cubicBezTo>
                  <a:pt x="3920" y="1488"/>
                  <a:pt x="3926" y="1494"/>
                  <a:pt x="3932" y="1499"/>
                </a:cubicBezTo>
                <a:cubicBezTo>
                  <a:pt x="3937" y="1504"/>
                  <a:pt x="3941" y="1509"/>
                  <a:pt x="3942" y="1509"/>
                </a:cubicBezTo>
                <a:cubicBezTo>
                  <a:pt x="3944" y="1512"/>
                  <a:pt x="3953" y="1521"/>
                  <a:pt x="3961" y="1532"/>
                </a:cubicBezTo>
                <a:cubicBezTo>
                  <a:pt x="3970" y="1542"/>
                  <a:pt x="3978" y="1555"/>
                  <a:pt x="3977" y="1560"/>
                </a:cubicBezTo>
                <a:cubicBezTo>
                  <a:pt x="3977" y="1570"/>
                  <a:pt x="3983" y="1584"/>
                  <a:pt x="3990" y="1597"/>
                </a:cubicBezTo>
                <a:cubicBezTo>
                  <a:pt x="3996" y="1609"/>
                  <a:pt x="4003" y="1620"/>
                  <a:pt x="4007" y="1625"/>
                </a:cubicBezTo>
                <a:cubicBezTo>
                  <a:pt x="4011" y="1628"/>
                  <a:pt x="4020" y="1635"/>
                  <a:pt x="4029" y="1642"/>
                </a:cubicBezTo>
                <a:cubicBezTo>
                  <a:pt x="4038" y="1650"/>
                  <a:pt x="4046" y="1659"/>
                  <a:pt x="4047" y="1662"/>
                </a:cubicBezTo>
                <a:cubicBezTo>
                  <a:pt x="4051" y="1669"/>
                  <a:pt x="4055" y="1674"/>
                  <a:pt x="4062" y="1676"/>
                </a:cubicBezTo>
                <a:cubicBezTo>
                  <a:pt x="4062" y="1688"/>
                  <a:pt x="4071" y="1694"/>
                  <a:pt x="4074" y="1697"/>
                </a:cubicBezTo>
                <a:cubicBezTo>
                  <a:pt x="4080" y="1701"/>
                  <a:pt x="4089" y="1703"/>
                  <a:pt x="4101" y="1703"/>
                </a:cubicBezTo>
                <a:cubicBezTo>
                  <a:pt x="4103" y="1703"/>
                  <a:pt x="4106" y="1703"/>
                  <a:pt x="4108" y="1703"/>
                </a:cubicBezTo>
                <a:cubicBezTo>
                  <a:pt x="4112" y="1702"/>
                  <a:pt x="4117" y="1701"/>
                  <a:pt x="4121" y="1700"/>
                </a:cubicBezTo>
                <a:cubicBezTo>
                  <a:pt x="4123" y="1700"/>
                  <a:pt x="4124" y="1699"/>
                  <a:pt x="4125" y="1699"/>
                </a:cubicBezTo>
                <a:cubicBezTo>
                  <a:pt x="4126" y="1699"/>
                  <a:pt x="4126" y="1699"/>
                  <a:pt x="4126" y="1699"/>
                </a:cubicBezTo>
                <a:cubicBezTo>
                  <a:pt x="4135" y="1708"/>
                  <a:pt x="4143" y="1715"/>
                  <a:pt x="4156" y="1715"/>
                </a:cubicBezTo>
                <a:cubicBezTo>
                  <a:pt x="4158" y="1715"/>
                  <a:pt x="4160" y="1715"/>
                  <a:pt x="4162" y="1714"/>
                </a:cubicBezTo>
                <a:cubicBezTo>
                  <a:pt x="4163" y="1714"/>
                  <a:pt x="4164" y="1714"/>
                  <a:pt x="4165" y="1714"/>
                </a:cubicBezTo>
                <a:cubicBezTo>
                  <a:pt x="4173" y="1714"/>
                  <a:pt x="4184" y="1718"/>
                  <a:pt x="4193" y="1718"/>
                </a:cubicBezTo>
                <a:cubicBezTo>
                  <a:pt x="4196" y="1718"/>
                  <a:pt x="4198" y="1718"/>
                  <a:pt x="4201" y="1717"/>
                </a:cubicBezTo>
                <a:close/>
                <a:moveTo>
                  <a:pt x="4393" y="1521"/>
                </a:moveTo>
                <a:cubicBezTo>
                  <a:pt x="4385" y="1531"/>
                  <a:pt x="4378" y="1549"/>
                  <a:pt x="4378" y="1563"/>
                </a:cubicBezTo>
                <a:cubicBezTo>
                  <a:pt x="4378" y="1567"/>
                  <a:pt x="4379" y="1570"/>
                  <a:pt x="4380" y="1573"/>
                </a:cubicBezTo>
                <a:cubicBezTo>
                  <a:pt x="4381" y="1576"/>
                  <a:pt x="4384" y="1579"/>
                  <a:pt x="4388" y="1580"/>
                </a:cubicBezTo>
                <a:cubicBezTo>
                  <a:pt x="4389" y="1581"/>
                  <a:pt x="4390" y="1581"/>
                  <a:pt x="4392" y="1581"/>
                </a:cubicBezTo>
                <a:cubicBezTo>
                  <a:pt x="4403" y="1580"/>
                  <a:pt x="4407" y="1570"/>
                  <a:pt x="4411" y="1561"/>
                </a:cubicBezTo>
                <a:cubicBezTo>
                  <a:pt x="4414" y="1552"/>
                  <a:pt x="4416" y="1540"/>
                  <a:pt x="4416" y="1532"/>
                </a:cubicBezTo>
                <a:cubicBezTo>
                  <a:pt x="4416" y="1529"/>
                  <a:pt x="4416" y="1526"/>
                  <a:pt x="4416" y="1523"/>
                </a:cubicBezTo>
                <a:cubicBezTo>
                  <a:pt x="4415" y="1521"/>
                  <a:pt x="4414" y="1518"/>
                  <a:pt x="4410" y="1516"/>
                </a:cubicBezTo>
                <a:cubicBezTo>
                  <a:pt x="4410" y="1516"/>
                  <a:pt x="4410" y="1516"/>
                  <a:pt x="4410" y="1516"/>
                </a:cubicBezTo>
                <a:cubicBezTo>
                  <a:pt x="4409" y="1515"/>
                  <a:pt x="4407" y="1514"/>
                  <a:pt x="4405" y="1514"/>
                </a:cubicBezTo>
                <a:cubicBezTo>
                  <a:pt x="4399" y="1515"/>
                  <a:pt x="4396" y="1518"/>
                  <a:pt x="4393" y="1521"/>
                </a:cubicBezTo>
                <a:close/>
                <a:moveTo>
                  <a:pt x="4551" y="885"/>
                </a:moveTo>
                <a:cubicBezTo>
                  <a:pt x="4547" y="894"/>
                  <a:pt x="4544" y="902"/>
                  <a:pt x="4541" y="908"/>
                </a:cubicBezTo>
                <a:cubicBezTo>
                  <a:pt x="4539" y="911"/>
                  <a:pt x="4538" y="913"/>
                  <a:pt x="4537" y="915"/>
                </a:cubicBezTo>
                <a:cubicBezTo>
                  <a:pt x="4537" y="915"/>
                  <a:pt x="4537" y="915"/>
                  <a:pt x="4537" y="915"/>
                </a:cubicBezTo>
                <a:cubicBezTo>
                  <a:pt x="4534" y="915"/>
                  <a:pt x="4532" y="916"/>
                  <a:pt x="4529" y="917"/>
                </a:cubicBezTo>
                <a:cubicBezTo>
                  <a:pt x="4519" y="922"/>
                  <a:pt x="4503" y="929"/>
                  <a:pt x="4495" y="938"/>
                </a:cubicBezTo>
                <a:cubicBezTo>
                  <a:pt x="4495" y="938"/>
                  <a:pt x="4494" y="938"/>
                  <a:pt x="4492" y="938"/>
                </a:cubicBezTo>
                <a:cubicBezTo>
                  <a:pt x="4483" y="938"/>
                  <a:pt x="4469" y="934"/>
                  <a:pt x="4458" y="933"/>
                </a:cubicBezTo>
                <a:cubicBezTo>
                  <a:pt x="4455" y="934"/>
                  <a:pt x="4450" y="934"/>
                  <a:pt x="4447" y="938"/>
                </a:cubicBezTo>
                <a:cubicBezTo>
                  <a:pt x="4443" y="945"/>
                  <a:pt x="4433" y="953"/>
                  <a:pt x="4427" y="959"/>
                </a:cubicBezTo>
                <a:cubicBezTo>
                  <a:pt x="4427" y="960"/>
                  <a:pt x="4423" y="961"/>
                  <a:pt x="4417" y="963"/>
                </a:cubicBezTo>
                <a:cubicBezTo>
                  <a:pt x="4412" y="964"/>
                  <a:pt x="4404" y="969"/>
                  <a:pt x="4405" y="979"/>
                </a:cubicBezTo>
                <a:cubicBezTo>
                  <a:pt x="4405" y="980"/>
                  <a:pt x="4405" y="982"/>
                  <a:pt x="4406" y="984"/>
                </a:cubicBezTo>
                <a:cubicBezTo>
                  <a:pt x="4408" y="994"/>
                  <a:pt x="4411" y="1003"/>
                  <a:pt x="4415" y="1010"/>
                </a:cubicBezTo>
                <a:cubicBezTo>
                  <a:pt x="4419" y="1017"/>
                  <a:pt x="4423" y="1023"/>
                  <a:pt x="4431" y="1023"/>
                </a:cubicBezTo>
                <a:cubicBezTo>
                  <a:pt x="4437" y="1023"/>
                  <a:pt x="4443" y="1021"/>
                  <a:pt x="4448" y="1016"/>
                </a:cubicBezTo>
                <a:cubicBezTo>
                  <a:pt x="4452" y="1012"/>
                  <a:pt x="4455" y="1004"/>
                  <a:pt x="4455" y="995"/>
                </a:cubicBezTo>
                <a:cubicBezTo>
                  <a:pt x="4455" y="995"/>
                  <a:pt x="4455" y="995"/>
                  <a:pt x="4455" y="994"/>
                </a:cubicBezTo>
                <a:cubicBezTo>
                  <a:pt x="4457" y="995"/>
                  <a:pt x="4459" y="996"/>
                  <a:pt x="4461" y="997"/>
                </a:cubicBezTo>
                <a:cubicBezTo>
                  <a:pt x="4464" y="998"/>
                  <a:pt x="4468" y="1000"/>
                  <a:pt x="4473" y="1000"/>
                </a:cubicBezTo>
                <a:cubicBezTo>
                  <a:pt x="4474" y="1000"/>
                  <a:pt x="4475" y="1000"/>
                  <a:pt x="4475" y="1000"/>
                </a:cubicBezTo>
                <a:cubicBezTo>
                  <a:pt x="4485" y="998"/>
                  <a:pt x="4490" y="991"/>
                  <a:pt x="4493" y="983"/>
                </a:cubicBezTo>
                <a:cubicBezTo>
                  <a:pt x="4495" y="985"/>
                  <a:pt x="4497" y="986"/>
                  <a:pt x="4500" y="986"/>
                </a:cubicBezTo>
                <a:cubicBezTo>
                  <a:pt x="4502" y="987"/>
                  <a:pt x="4505" y="988"/>
                  <a:pt x="4508" y="988"/>
                </a:cubicBezTo>
                <a:cubicBezTo>
                  <a:pt x="4515" y="988"/>
                  <a:pt x="4520" y="984"/>
                  <a:pt x="4523" y="980"/>
                </a:cubicBezTo>
                <a:cubicBezTo>
                  <a:pt x="4526" y="977"/>
                  <a:pt x="4527" y="974"/>
                  <a:pt x="4527" y="971"/>
                </a:cubicBezTo>
                <a:cubicBezTo>
                  <a:pt x="4530" y="970"/>
                  <a:pt x="4535" y="967"/>
                  <a:pt x="4540" y="965"/>
                </a:cubicBezTo>
                <a:cubicBezTo>
                  <a:pt x="4547" y="962"/>
                  <a:pt x="4553" y="961"/>
                  <a:pt x="4557" y="957"/>
                </a:cubicBezTo>
                <a:cubicBezTo>
                  <a:pt x="4558" y="956"/>
                  <a:pt x="4565" y="953"/>
                  <a:pt x="4570" y="950"/>
                </a:cubicBezTo>
                <a:cubicBezTo>
                  <a:pt x="4573" y="948"/>
                  <a:pt x="4576" y="946"/>
                  <a:pt x="4579" y="944"/>
                </a:cubicBezTo>
                <a:cubicBezTo>
                  <a:pt x="4581" y="942"/>
                  <a:pt x="4584" y="940"/>
                  <a:pt x="4585" y="936"/>
                </a:cubicBezTo>
                <a:cubicBezTo>
                  <a:pt x="4586" y="931"/>
                  <a:pt x="4586" y="922"/>
                  <a:pt x="4587" y="913"/>
                </a:cubicBezTo>
                <a:cubicBezTo>
                  <a:pt x="4587" y="908"/>
                  <a:pt x="4587" y="903"/>
                  <a:pt x="4588" y="900"/>
                </a:cubicBezTo>
                <a:cubicBezTo>
                  <a:pt x="4588" y="899"/>
                  <a:pt x="4589" y="898"/>
                  <a:pt x="4589" y="897"/>
                </a:cubicBezTo>
                <a:cubicBezTo>
                  <a:pt x="4590" y="897"/>
                  <a:pt x="4592" y="896"/>
                  <a:pt x="4595" y="894"/>
                </a:cubicBezTo>
                <a:cubicBezTo>
                  <a:pt x="4598" y="893"/>
                  <a:pt x="4601" y="888"/>
                  <a:pt x="4601" y="883"/>
                </a:cubicBezTo>
                <a:cubicBezTo>
                  <a:pt x="4601" y="878"/>
                  <a:pt x="4599" y="873"/>
                  <a:pt x="4596" y="866"/>
                </a:cubicBezTo>
                <a:cubicBezTo>
                  <a:pt x="4592" y="858"/>
                  <a:pt x="4590" y="850"/>
                  <a:pt x="4587" y="843"/>
                </a:cubicBezTo>
                <a:cubicBezTo>
                  <a:pt x="4587" y="841"/>
                  <a:pt x="4586" y="840"/>
                  <a:pt x="4585" y="838"/>
                </a:cubicBezTo>
                <a:cubicBezTo>
                  <a:pt x="4590" y="837"/>
                  <a:pt x="4595" y="836"/>
                  <a:pt x="4600" y="835"/>
                </a:cubicBezTo>
                <a:cubicBezTo>
                  <a:pt x="4616" y="834"/>
                  <a:pt x="4630" y="829"/>
                  <a:pt x="4634" y="828"/>
                </a:cubicBezTo>
                <a:cubicBezTo>
                  <a:pt x="4634" y="828"/>
                  <a:pt x="4634" y="828"/>
                  <a:pt x="4635" y="828"/>
                </a:cubicBezTo>
                <a:cubicBezTo>
                  <a:pt x="4638" y="828"/>
                  <a:pt x="4643" y="828"/>
                  <a:pt x="4649" y="826"/>
                </a:cubicBezTo>
                <a:cubicBezTo>
                  <a:pt x="4654" y="824"/>
                  <a:pt x="4662" y="820"/>
                  <a:pt x="4662" y="811"/>
                </a:cubicBezTo>
                <a:cubicBezTo>
                  <a:pt x="4662" y="809"/>
                  <a:pt x="4662" y="808"/>
                  <a:pt x="4661" y="807"/>
                </a:cubicBezTo>
                <a:cubicBezTo>
                  <a:pt x="4659" y="798"/>
                  <a:pt x="4651" y="793"/>
                  <a:pt x="4644" y="790"/>
                </a:cubicBezTo>
                <a:cubicBezTo>
                  <a:pt x="4637" y="787"/>
                  <a:pt x="4630" y="787"/>
                  <a:pt x="4624" y="787"/>
                </a:cubicBezTo>
                <a:cubicBezTo>
                  <a:pt x="4622" y="787"/>
                  <a:pt x="4621" y="787"/>
                  <a:pt x="4619" y="787"/>
                </a:cubicBezTo>
                <a:cubicBezTo>
                  <a:pt x="4618" y="786"/>
                  <a:pt x="4616" y="783"/>
                  <a:pt x="4613" y="781"/>
                </a:cubicBezTo>
                <a:cubicBezTo>
                  <a:pt x="4609" y="778"/>
                  <a:pt x="4605" y="774"/>
                  <a:pt x="4598" y="773"/>
                </a:cubicBezTo>
                <a:cubicBezTo>
                  <a:pt x="4597" y="773"/>
                  <a:pt x="4595" y="774"/>
                  <a:pt x="4594" y="774"/>
                </a:cubicBezTo>
                <a:cubicBezTo>
                  <a:pt x="4587" y="776"/>
                  <a:pt x="4583" y="783"/>
                  <a:pt x="4581" y="788"/>
                </a:cubicBezTo>
                <a:cubicBezTo>
                  <a:pt x="4579" y="792"/>
                  <a:pt x="4578" y="796"/>
                  <a:pt x="4577" y="800"/>
                </a:cubicBezTo>
                <a:cubicBezTo>
                  <a:pt x="4575" y="801"/>
                  <a:pt x="4570" y="803"/>
                  <a:pt x="4565" y="806"/>
                </a:cubicBezTo>
                <a:cubicBezTo>
                  <a:pt x="4560" y="810"/>
                  <a:pt x="4553" y="813"/>
                  <a:pt x="4552" y="823"/>
                </a:cubicBezTo>
                <a:cubicBezTo>
                  <a:pt x="4552" y="826"/>
                  <a:pt x="4553" y="829"/>
                  <a:pt x="4556" y="832"/>
                </a:cubicBezTo>
                <a:cubicBezTo>
                  <a:pt x="4557" y="833"/>
                  <a:pt x="4559" y="835"/>
                  <a:pt x="4561" y="836"/>
                </a:cubicBezTo>
                <a:cubicBezTo>
                  <a:pt x="4556" y="842"/>
                  <a:pt x="4556" y="850"/>
                  <a:pt x="4555" y="858"/>
                </a:cubicBezTo>
                <a:cubicBezTo>
                  <a:pt x="4554" y="868"/>
                  <a:pt x="4554" y="878"/>
                  <a:pt x="4551" y="885"/>
                </a:cubicBezTo>
                <a:close/>
                <a:moveTo>
                  <a:pt x="4181" y="1484"/>
                </a:moveTo>
                <a:cubicBezTo>
                  <a:pt x="4179" y="1487"/>
                  <a:pt x="4177" y="1491"/>
                  <a:pt x="4176" y="1494"/>
                </a:cubicBezTo>
                <a:cubicBezTo>
                  <a:pt x="4176" y="1495"/>
                  <a:pt x="4175" y="1496"/>
                  <a:pt x="4175" y="1497"/>
                </a:cubicBezTo>
                <a:cubicBezTo>
                  <a:pt x="4175" y="1497"/>
                  <a:pt x="4174" y="1497"/>
                  <a:pt x="4174" y="1497"/>
                </a:cubicBezTo>
                <a:cubicBezTo>
                  <a:pt x="4171" y="1501"/>
                  <a:pt x="4167" y="1502"/>
                  <a:pt x="4157" y="1505"/>
                </a:cubicBezTo>
                <a:cubicBezTo>
                  <a:pt x="4145" y="1509"/>
                  <a:pt x="4142" y="1519"/>
                  <a:pt x="4140" y="1527"/>
                </a:cubicBezTo>
                <a:cubicBezTo>
                  <a:pt x="4138" y="1526"/>
                  <a:pt x="4137" y="1525"/>
                  <a:pt x="4135" y="1524"/>
                </a:cubicBezTo>
                <a:cubicBezTo>
                  <a:pt x="4132" y="1522"/>
                  <a:pt x="4128" y="1519"/>
                  <a:pt x="4122" y="1518"/>
                </a:cubicBezTo>
                <a:cubicBezTo>
                  <a:pt x="4120" y="1518"/>
                  <a:pt x="4117" y="1519"/>
                  <a:pt x="4115" y="1522"/>
                </a:cubicBezTo>
                <a:cubicBezTo>
                  <a:pt x="4111" y="1526"/>
                  <a:pt x="4111" y="1531"/>
                  <a:pt x="4111" y="1537"/>
                </a:cubicBezTo>
                <a:cubicBezTo>
                  <a:pt x="4111" y="1550"/>
                  <a:pt x="4115" y="1568"/>
                  <a:pt x="4121" y="1585"/>
                </a:cubicBezTo>
                <a:cubicBezTo>
                  <a:pt x="4126" y="1598"/>
                  <a:pt x="4134" y="1609"/>
                  <a:pt x="4142" y="1616"/>
                </a:cubicBezTo>
                <a:cubicBezTo>
                  <a:pt x="4150" y="1623"/>
                  <a:pt x="4157" y="1627"/>
                  <a:pt x="4164" y="1628"/>
                </a:cubicBezTo>
                <a:cubicBezTo>
                  <a:pt x="4170" y="1628"/>
                  <a:pt x="4182" y="1628"/>
                  <a:pt x="4189" y="1630"/>
                </a:cubicBezTo>
                <a:cubicBezTo>
                  <a:pt x="4194" y="1632"/>
                  <a:pt x="4201" y="1633"/>
                  <a:pt x="4209" y="1633"/>
                </a:cubicBezTo>
                <a:cubicBezTo>
                  <a:pt x="4214" y="1633"/>
                  <a:pt x="4219" y="1633"/>
                  <a:pt x="4224" y="1631"/>
                </a:cubicBezTo>
                <a:cubicBezTo>
                  <a:pt x="4228" y="1629"/>
                  <a:pt x="4233" y="1624"/>
                  <a:pt x="4233" y="1618"/>
                </a:cubicBezTo>
                <a:cubicBezTo>
                  <a:pt x="4233" y="1617"/>
                  <a:pt x="4233" y="1617"/>
                  <a:pt x="4233" y="1617"/>
                </a:cubicBezTo>
                <a:cubicBezTo>
                  <a:pt x="4232" y="1611"/>
                  <a:pt x="4232" y="1606"/>
                  <a:pt x="4232" y="1600"/>
                </a:cubicBezTo>
                <a:cubicBezTo>
                  <a:pt x="4232" y="1590"/>
                  <a:pt x="4234" y="1581"/>
                  <a:pt x="4240" y="1574"/>
                </a:cubicBezTo>
                <a:cubicBezTo>
                  <a:pt x="4245" y="1569"/>
                  <a:pt x="4250" y="1565"/>
                  <a:pt x="4254" y="1559"/>
                </a:cubicBezTo>
                <a:cubicBezTo>
                  <a:pt x="4258" y="1554"/>
                  <a:pt x="4262" y="1548"/>
                  <a:pt x="4262" y="1540"/>
                </a:cubicBezTo>
                <a:cubicBezTo>
                  <a:pt x="4262" y="1536"/>
                  <a:pt x="4261" y="1532"/>
                  <a:pt x="4260" y="1528"/>
                </a:cubicBezTo>
                <a:cubicBezTo>
                  <a:pt x="4254" y="1513"/>
                  <a:pt x="4247" y="1501"/>
                  <a:pt x="4247" y="1497"/>
                </a:cubicBezTo>
                <a:cubicBezTo>
                  <a:pt x="4247" y="1496"/>
                  <a:pt x="4247" y="1496"/>
                  <a:pt x="4248" y="1495"/>
                </a:cubicBezTo>
                <a:cubicBezTo>
                  <a:pt x="4252" y="1491"/>
                  <a:pt x="4256" y="1488"/>
                  <a:pt x="4260" y="1485"/>
                </a:cubicBezTo>
                <a:cubicBezTo>
                  <a:pt x="4264" y="1483"/>
                  <a:pt x="4269" y="1478"/>
                  <a:pt x="4269" y="1471"/>
                </a:cubicBezTo>
                <a:cubicBezTo>
                  <a:pt x="4269" y="1470"/>
                  <a:pt x="4268" y="1468"/>
                  <a:pt x="4267" y="1466"/>
                </a:cubicBezTo>
                <a:cubicBezTo>
                  <a:pt x="4265" y="1464"/>
                  <a:pt x="4263" y="1463"/>
                  <a:pt x="4261" y="1463"/>
                </a:cubicBezTo>
                <a:cubicBezTo>
                  <a:pt x="4257" y="1464"/>
                  <a:pt x="4256" y="1465"/>
                  <a:pt x="4255" y="1465"/>
                </a:cubicBezTo>
                <a:cubicBezTo>
                  <a:pt x="4253" y="1466"/>
                  <a:pt x="4252" y="1466"/>
                  <a:pt x="4251" y="1466"/>
                </a:cubicBezTo>
                <a:cubicBezTo>
                  <a:pt x="4251" y="1466"/>
                  <a:pt x="4251" y="1466"/>
                  <a:pt x="4251" y="1466"/>
                </a:cubicBezTo>
                <a:cubicBezTo>
                  <a:pt x="4251" y="1466"/>
                  <a:pt x="4251" y="1466"/>
                  <a:pt x="4249" y="1464"/>
                </a:cubicBezTo>
                <a:cubicBezTo>
                  <a:pt x="4248" y="1461"/>
                  <a:pt x="4246" y="1455"/>
                  <a:pt x="4245" y="1443"/>
                </a:cubicBezTo>
                <a:cubicBezTo>
                  <a:pt x="4245" y="1441"/>
                  <a:pt x="4244" y="1438"/>
                  <a:pt x="4242" y="1436"/>
                </a:cubicBezTo>
                <a:cubicBezTo>
                  <a:pt x="4240" y="1434"/>
                  <a:pt x="4238" y="1433"/>
                  <a:pt x="4235" y="1433"/>
                </a:cubicBezTo>
                <a:cubicBezTo>
                  <a:pt x="4229" y="1433"/>
                  <a:pt x="4225" y="1437"/>
                  <a:pt x="4220" y="1441"/>
                </a:cubicBezTo>
                <a:cubicBezTo>
                  <a:pt x="4216" y="1445"/>
                  <a:pt x="4212" y="1449"/>
                  <a:pt x="4212" y="1456"/>
                </a:cubicBezTo>
                <a:cubicBezTo>
                  <a:pt x="4211" y="1456"/>
                  <a:pt x="4211" y="1457"/>
                  <a:pt x="4211" y="1458"/>
                </a:cubicBezTo>
                <a:cubicBezTo>
                  <a:pt x="4211" y="1462"/>
                  <a:pt x="4213" y="1465"/>
                  <a:pt x="4214" y="1468"/>
                </a:cubicBezTo>
                <a:cubicBezTo>
                  <a:pt x="4214" y="1468"/>
                  <a:pt x="4214" y="1468"/>
                  <a:pt x="4214" y="1469"/>
                </a:cubicBezTo>
                <a:cubicBezTo>
                  <a:pt x="4213" y="1469"/>
                  <a:pt x="4211" y="1469"/>
                  <a:pt x="4208" y="1469"/>
                </a:cubicBezTo>
                <a:cubicBezTo>
                  <a:pt x="4194" y="1469"/>
                  <a:pt x="4185" y="1477"/>
                  <a:pt x="4181" y="1484"/>
                </a:cubicBezTo>
                <a:close/>
                <a:moveTo>
                  <a:pt x="4277" y="1139"/>
                </a:moveTo>
                <a:cubicBezTo>
                  <a:pt x="4272" y="1148"/>
                  <a:pt x="4270" y="1157"/>
                  <a:pt x="4270" y="1165"/>
                </a:cubicBezTo>
                <a:cubicBezTo>
                  <a:pt x="4270" y="1169"/>
                  <a:pt x="4270" y="1173"/>
                  <a:pt x="4272" y="1176"/>
                </a:cubicBezTo>
                <a:cubicBezTo>
                  <a:pt x="4274" y="1179"/>
                  <a:pt x="4278" y="1182"/>
                  <a:pt x="4282" y="1182"/>
                </a:cubicBezTo>
                <a:cubicBezTo>
                  <a:pt x="4282" y="1182"/>
                  <a:pt x="4282" y="1182"/>
                  <a:pt x="4282" y="1182"/>
                </a:cubicBezTo>
                <a:cubicBezTo>
                  <a:pt x="4283" y="1182"/>
                  <a:pt x="4283" y="1182"/>
                  <a:pt x="4284" y="1182"/>
                </a:cubicBezTo>
                <a:cubicBezTo>
                  <a:pt x="4294" y="1180"/>
                  <a:pt x="4299" y="1172"/>
                  <a:pt x="4303" y="1163"/>
                </a:cubicBezTo>
                <a:cubicBezTo>
                  <a:pt x="4308" y="1154"/>
                  <a:pt x="4311" y="1144"/>
                  <a:pt x="4311" y="1136"/>
                </a:cubicBezTo>
                <a:cubicBezTo>
                  <a:pt x="4311" y="1133"/>
                  <a:pt x="4310" y="1129"/>
                  <a:pt x="4309" y="1126"/>
                </a:cubicBezTo>
                <a:cubicBezTo>
                  <a:pt x="4307" y="1123"/>
                  <a:pt x="4303" y="1120"/>
                  <a:pt x="4299" y="1121"/>
                </a:cubicBezTo>
                <a:cubicBezTo>
                  <a:pt x="4298" y="1121"/>
                  <a:pt x="4297" y="1121"/>
                  <a:pt x="4296" y="1121"/>
                </a:cubicBezTo>
                <a:cubicBezTo>
                  <a:pt x="4296" y="1121"/>
                  <a:pt x="4296" y="1121"/>
                  <a:pt x="4296" y="1121"/>
                </a:cubicBezTo>
                <a:cubicBezTo>
                  <a:pt x="4287" y="1123"/>
                  <a:pt x="4281" y="1131"/>
                  <a:pt x="4277" y="1139"/>
                </a:cubicBezTo>
                <a:close/>
                <a:moveTo>
                  <a:pt x="4261" y="1286"/>
                </a:moveTo>
                <a:cubicBezTo>
                  <a:pt x="4261" y="1289"/>
                  <a:pt x="4262" y="1293"/>
                  <a:pt x="4264" y="1297"/>
                </a:cubicBezTo>
                <a:cubicBezTo>
                  <a:pt x="4264" y="1297"/>
                  <a:pt x="4264" y="1297"/>
                  <a:pt x="4264" y="1297"/>
                </a:cubicBezTo>
                <a:cubicBezTo>
                  <a:pt x="4268" y="1307"/>
                  <a:pt x="4275" y="1314"/>
                  <a:pt x="4281" y="1320"/>
                </a:cubicBezTo>
                <a:cubicBezTo>
                  <a:pt x="4285" y="1323"/>
                  <a:pt x="4287" y="1326"/>
                  <a:pt x="4289" y="1328"/>
                </a:cubicBezTo>
                <a:cubicBezTo>
                  <a:pt x="4290" y="1329"/>
                  <a:pt x="4290" y="1330"/>
                  <a:pt x="4291" y="1330"/>
                </a:cubicBezTo>
                <a:cubicBezTo>
                  <a:pt x="4284" y="1337"/>
                  <a:pt x="4267" y="1351"/>
                  <a:pt x="4263" y="1367"/>
                </a:cubicBezTo>
                <a:cubicBezTo>
                  <a:pt x="4263" y="1368"/>
                  <a:pt x="4263" y="1369"/>
                  <a:pt x="4263" y="1370"/>
                </a:cubicBezTo>
                <a:cubicBezTo>
                  <a:pt x="4263" y="1371"/>
                  <a:pt x="4263" y="1373"/>
                  <a:pt x="4265" y="1375"/>
                </a:cubicBezTo>
                <a:cubicBezTo>
                  <a:pt x="4266" y="1377"/>
                  <a:pt x="4269" y="1378"/>
                  <a:pt x="4270" y="1378"/>
                </a:cubicBezTo>
                <a:cubicBezTo>
                  <a:pt x="4270" y="1378"/>
                  <a:pt x="4271" y="1378"/>
                  <a:pt x="4271" y="1378"/>
                </a:cubicBezTo>
                <a:cubicBezTo>
                  <a:pt x="4276" y="1377"/>
                  <a:pt x="4278" y="1375"/>
                  <a:pt x="4282" y="1372"/>
                </a:cubicBezTo>
                <a:cubicBezTo>
                  <a:pt x="4292" y="1364"/>
                  <a:pt x="4307" y="1347"/>
                  <a:pt x="4313" y="1338"/>
                </a:cubicBezTo>
                <a:cubicBezTo>
                  <a:pt x="4316" y="1334"/>
                  <a:pt x="4319" y="1333"/>
                  <a:pt x="4325" y="1332"/>
                </a:cubicBezTo>
                <a:cubicBezTo>
                  <a:pt x="4328" y="1332"/>
                  <a:pt x="4331" y="1332"/>
                  <a:pt x="4334" y="1331"/>
                </a:cubicBezTo>
                <a:cubicBezTo>
                  <a:pt x="4337" y="1330"/>
                  <a:pt x="4341" y="1328"/>
                  <a:pt x="4343" y="1324"/>
                </a:cubicBezTo>
                <a:cubicBezTo>
                  <a:pt x="4346" y="1317"/>
                  <a:pt x="4346" y="1317"/>
                  <a:pt x="4346" y="1317"/>
                </a:cubicBezTo>
                <a:cubicBezTo>
                  <a:pt x="4347" y="1315"/>
                  <a:pt x="4347" y="1313"/>
                  <a:pt x="4346" y="1311"/>
                </a:cubicBezTo>
                <a:cubicBezTo>
                  <a:pt x="4346" y="1309"/>
                  <a:pt x="4344" y="1308"/>
                  <a:pt x="4342" y="1308"/>
                </a:cubicBezTo>
                <a:cubicBezTo>
                  <a:pt x="4342" y="1308"/>
                  <a:pt x="4329" y="1305"/>
                  <a:pt x="4319" y="1301"/>
                </a:cubicBezTo>
                <a:cubicBezTo>
                  <a:pt x="4316" y="1300"/>
                  <a:pt x="4314" y="1299"/>
                  <a:pt x="4312" y="1299"/>
                </a:cubicBezTo>
                <a:cubicBezTo>
                  <a:pt x="4308" y="1299"/>
                  <a:pt x="4305" y="1300"/>
                  <a:pt x="4303" y="1301"/>
                </a:cubicBezTo>
                <a:cubicBezTo>
                  <a:pt x="4303" y="1300"/>
                  <a:pt x="4304" y="1298"/>
                  <a:pt x="4304" y="1297"/>
                </a:cubicBezTo>
                <a:cubicBezTo>
                  <a:pt x="4307" y="1287"/>
                  <a:pt x="4310" y="1284"/>
                  <a:pt x="4315" y="1280"/>
                </a:cubicBezTo>
                <a:cubicBezTo>
                  <a:pt x="4319" y="1277"/>
                  <a:pt x="4326" y="1272"/>
                  <a:pt x="4326" y="1262"/>
                </a:cubicBezTo>
                <a:cubicBezTo>
                  <a:pt x="4326" y="1261"/>
                  <a:pt x="4325" y="1259"/>
                  <a:pt x="4325" y="1257"/>
                </a:cubicBezTo>
                <a:cubicBezTo>
                  <a:pt x="4323" y="1247"/>
                  <a:pt x="4318" y="1240"/>
                  <a:pt x="4313" y="1235"/>
                </a:cubicBezTo>
                <a:cubicBezTo>
                  <a:pt x="4308" y="1231"/>
                  <a:pt x="4303" y="1230"/>
                  <a:pt x="4299" y="1230"/>
                </a:cubicBezTo>
                <a:cubicBezTo>
                  <a:pt x="4295" y="1229"/>
                  <a:pt x="4289" y="1234"/>
                  <a:pt x="4289" y="1237"/>
                </a:cubicBezTo>
                <a:cubicBezTo>
                  <a:pt x="4287" y="1246"/>
                  <a:pt x="4290" y="1253"/>
                  <a:pt x="4284" y="1258"/>
                </a:cubicBezTo>
                <a:cubicBezTo>
                  <a:pt x="4279" y="1261"/>
                  <a:pt x="4274" y="1264"/>
                  <a:pt x="4270" y="1268"/>
                </a:cubicBezTo>
                <a:cubicBezTo>
                  <a:pt x="4265" y="1272"/>
                  <a:pt x="4261" y="1278"/>
                  <a:pt x="4261" y="1286"/>
                </a:cubicBezTo>
                <a:close/>
              </a:path>
            </a:pathLst>
          </a:custGeom>
          <a:solidFill>
            <a:schemeClr val="accent2">
              <a:alpha val="32000"/>
            </a:schemeClr>
          </a:solidFill>
          <a:ln w="508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47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7270768" y="600875"/>
            <a:ext cx="6478251" cy="6394089"/>
            <a:chOff x="2940050" y="1514475"/>
            <a:chExt cx="4643438" cy="4583113"/>
          </a:xfrm>
          <a:solidFill>
            <a:schemeClr val="bg1">
              <a:lumMod val="85000"/>
              <a:alpha val="21000"/>
            </a:schemeClr>
          </a:solidFill>
        </p:grpSpPr>
        <p:sp>
          <p:nvSpPr>
            <p:cNvPr id="34" name="Freeform 14"/>
            <p:cNvSpPr>
              <a:spLocks noChangeArrowheads="1"/>
            </p:cNvSpPr>
            <p:nvPr/>
          </p:nvSpPr>
          <p:spPr bwMode="auto">
            <a:xfrm>
              <a:off x="5507038" y="1514475"/>
              <a:ext cx="1576387" cy="1741488"/>
            </a:xfrm>
            <a:custGeom>
              <a:avLst/>
              <a:gdLst>
                <a:gd name="T0" fmla="*/ 105 w 4378"/>
                <a:gd name="T1" fmla="*/ 4304 h 4837"/>
                <a:gd name="T2" fmla="*/ 138 w 4378"/>
                <a:gd name="T3" fmla="*/ 4371 h 4837"/>
                <a:gd name="T4" fmla="*/ 1198 w 4378"/>
                <a:gd name="T5" fmla="*/ 4636 h 4837"/>
                <a:gd name="T6" fmla="*/ 3880 w 4378"/>
                <a:gd name="T7" fmla="*/ 3077 h 4837"/>
                <a:gd name="T8" fmla="*/ 4177 w 4378"/>
                <a:gd name="T9" fmla="*/ 2014 h 4837"/>
                <a:gd name="T10" fmla="*/ 4143 w 4378"/>
                <a:gd name="T11" fmla="*/ 1981 h 4837"/>
                <a:gd name="T12" fmla="*/ 3084 w 4378"/>
                <a:gd name="T13" fmla="*/ 1716 h 4837"/>
                <a:gd name="T14" fmla="*/ 1587 w 4378"/>
                <a:gd name="T15" fmla="*/ 2568 h 4837"/>
                <a:gd name="T16" fmla="*/ 1587 w 4378"/>
                <a:gd name="T17" fmla="*/ 767 h 4837"/>
                <a:gd name="T18" fmla="*/ 826 w 4378"/>
                <a:gd name="T19" fmla="*/ 0 h 4837"/>
                <a:gd name="T20" fmla="*/ 761 w 4378"/>
                <a:gd name="T21" fmla="*/ 0 h 4837"/>
                <a:gd name="T22" fmla="*/ 0 w 4378"/>
                <a:gd name="T23" fmla="*/ 767 h 4837"/>
                <a:gd name="T24" fmla="*/ 0 w 4378"/>
                <a:gd name="T25" fmla="*/ 3900 h 4837"/>
                <a:gd name="T26" fmla="*/ 45 w 4378"/>
                <a:gd name="T27" fmla="*/ 4161 h 4837"/>
                <a:gd name="T28" fmla="*/ 105 w 4378"/>
                <a:gd name="T29" fmla="*/ 4304 h 4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78" h="4837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5" name="Freeform 15"/>
            <p:cNvSpPr>
              <a:spLocks noChangeArrowheads="1"/>
            </p:cNvSpPr>
            <p:nvPr/>
          </p:nvSpPr>
          <p:spPr bwMode="auto">
            <a:xfrm>
              <a:off x="5970588" y="2924175"/>
              <a:ext cx="1612900" cy="1784350"/>
            </a:xfrm>
            <a:custGeom>
              <a:avLst/>
              <a:gdLst>
                <a:gd name="T0" fmla="*/ 3938 w 4479"/>
                <a:gd name="T1" fmla="*/ 3357 h 4958"/>
                <a:gd name="T2" fmla="*/ 2455 w 4479"/>
                <a:gd name="T3" fmla="*/ 2478 h 4958"/>
                <a:gd name="T4" fmla="*/ 3981 w 4479"/>
                <a:gd name="T5" fmla="*/ 1592 h 4958"/>
                <a:gd name="T6" fmla="*/ 4246 w 4479"/>
                <a:gd name="T7" fmla="*/ 531 h 4958"/>
                <a:gd name="T8" fmla="*/ 4246 w 4479"/>
                <a:gd name="T9" fmla="*/ 497 h 4958"/>
                <a:gd name="T10" fmla="*/ 3153 w 4479"/>
                <a:gd name="T11" fmla="*/ 232 h 4958"/>
                <a:gd name="T12" fmla="*/ 504 w 4479"/>
                <a:gd name="T13" fmla="*/ 1758 h 4958"/>
                <a:gd name="T14" fmla="*/ 130 w 4479"/>
                <a:gd name="T15" fmla="*/ 2258 h 4958"/>
                <a:gd name="T16" fmla="*/ 462 w 4479"/>
                <a:gd name="T17" fmla="*/ 3190 h 4958"/>
                <a:gd name="T18" fmla="*/ 3144 w 4479"/>
                <a:gd name="T19" fmla="*/ 4724 h 4958"/>
                <a:gd name="T20" fmla="*/ 4237 w 4479"/>
                <a:gd name="T21" fmla="*/ 4458 h 4958"/>
                <a:gd name="T22" fmla="*/ 4237 w 4479"/>
                <a:gd name="T23" fmla="*/ 4424 h 4958"/>
                <a:gd name="T24" fmla="*/ 3938 w 4479"/>
                <a:gd name="T25" fmla="*/ 3357 h 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9" h="4958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6" name="Freeform 16"/>
            <p:cNvSpPr>
              <a:spLocks noChangeArrowheads="1"/>
            </p:cNvSpPr>
            <p:nvPr/>
          </p:nvSpPr>
          <p:spPr bwMode="auto">
            <a:xfrm>
              <a:off x="5499100" y="4398963"/>
              <a:ext cx="1590675" cy="1698625"/>
            </a:xfrm>
            <a:custGeom>
              <a:avLst/>
              <a:gdLst>
                <a:gd name="T0" fmla="*/ 3923 w 4419"/>
                <a:gd name="T1" fmla="*/ 1687 h 4720"/>
                <a:gd name="T2" fmla="*/ 1214 w 4419"/>
                <a:gd name="T3" fmla="*/ 124 h 4720"/>
                <a:gd name="T4" fmla="*/ 508 w 4419"/>
                <a:gd name="T5" fmla="*/ 115 h 4720"/>
                <a:gd name="T6" fmla="*/ 0 w 4419"/>
                <a:gd name="T7" fmla="*/ 826 h 4720"/>
                <a:gd name="T8" fmla="*/ 0 w 4419"/>
                <a:gd name="T9" fmla="*/ 3954 h 4720"/>
                <a:gd name="T10" fmla="*/ 787 w 4419"/>
                <a:gd name="T11" fmla="*/ 4719 h 4720"/>
                <a:gd name="T12" fmla="*/ 821 w 4419"/>
                <a:gd name="T13" fmla="*/ 4719 h 4720"/>
                <a:gd name="T14" fmla="*/ 1608 w 4419"/>
                <a:gd name="T15" fmla="*/ 3954 h 4720"/>
                <a:gd name="T16" fmla="*/ 1608 w 4419"/>
                <a:gd name="T17" fmla="*/ 2216 h 4720"/>
                <a:gd name="T18" fmla="*/ 3096 w 4419"/>
                <a:gd name="T19" fmla="*/ 3087 h 4720"/>
                <a:gd name="T20" fmla="*/ 4153 w 4419"/>
                <a:gd name="T21" fmla="*/ 2788 h 4720"/>
                <a:gd name="T22" fmla="*/ 4186 w 4419"/>
                <a:gd name="T23" fmla="*/ 2788 h 4720"/>
                <a:gd name="T24" fmla="*/ 3923 w 4419"/>
                <a:gd name="T25" fmla="*/ 1687 h 4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19" h="472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7" name="Freeform 17"/>
            <p:cNvSpPr>
              <a:spLocks noChangeArrowheads="1"/>
            </p:cNvSpPr>
            <p:nvPr/>
          </p:nvSpPr>
          <p:spPr bwMode="auto">
            <a:xfrm>
              <a:off x="3435350" y="4359275"/>
              <a:ext cx="1571625" cy="1736725"/>
            </a:xfrm>
            <a:custGeom>
              <a:avLst/>
              <a:gdLst>
                <a:gd name="T0" fmla="*/ 4262 w 4367"/>
                <a:gd name="T1" fmla="*/ 533 h 4826"/>
                <a:gd name="T2" fmla="*/ 4229 w 4367"/>
                <a:gd name="T3" fmla="*/ 500 h 4826"/>
                <a:gd name="T4" fmla="*/ 3172 w 4367"/>
                <a:gd name="T5" fmla="*/ 233 h 4826"/>
                <a:gd name="T6" fmla="*/ 496 w 4367"/>
                <a:gd name="T7" fmla="*/ 1798 h 4826"/>
                <a:gd name="T8" fmla="*/ 199 w 4367"/>
                <a:gd name="T9" fmla="*/ 2864 h 4826"/>
                <a:gd name="T10" fmla="*/ 232 w 4367"/>
                <a:gd name="T11" fmla="*/ 2897 h 4826"/>
                <a:gd name="T12" fmla="*/ 1289 w 4367"/>
                <a:gd name="T13" fmla="*/ 3197 h 4826"/>
                <a:gd name="T14" fmla="*/ 2778 w 4367"/>
                <a:gd name="T15" fmla="*/ 2326 h 4826"/>
                <a:gd name="T16" fmla="*/ 2778 w 4367"/>
                <a:gd name="T17" fmla="*/ 4060 h 4826"/>
                <a:gd name="T18" fmla="*/ 3539 w 4367"/>
                <a:gd name="T19" fmla="*/ 4825 h 4826"/>
                <a:gd name="T20" fmla="*/ 3605 w 4367"/>
                <a:gd name="T21" fmla="*/ 4825 h 4826"/>
                <a:gd name="T22" fmla="*/ 4366 w 4367"/>
                <a:gd name="T23" fmla="*/ 4060 h 4826"/>
                <a:gd name="T24" fmla="*/ 4366 w 4367"/>
                <a:gd name="T25" fmla="*/ 933 h 4826"/>
                <a:gd name="T26" fmla="*/ 4334 w 4367"/>
                <a:gd name="T27" fmla="*/ 729 h 4826"/>
                <a:gd name="T28" fmla="*/ 4262 w 4367"/>
                <a:gd name="T29" fmla="*/ 533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7" h="4826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8" name="Freeform 18"/>
            <p:cNvSpPr>
              <a:spLocks noChangeArrowheads="1"/>
            </p:cNvSpPr>
            <p:nvPr/>
          </p:nvSpPr>
          <p:spPr bwMode="auto">
            <a:xfrm>
              <a:off x="2940050" y="2924175"/>
              <a:ext cx="1606550" cy="1771650"/>
            </a:xfrm>
            <a:custGeom>
              <a:avLst/>
              <a:gdLst>
                <a:gd name="T0" fmla="*/ 4321 w 4462"/>
                <a:gd name="T1" fmla="*/ 2702 h 4920"/>
                <a:gd name="T2" fmla="*/ 3996 w 4462"/>
                <a:gd name="T3" fmla="*/ 1727 h 4920"/>
                <a:gd name="T4" fmla="*/ 1320 w 4462"/>
                <a:gd name="T5" fmla="*/ 199 h 4920"/>
                <a:gd name="T6" fmla="*/ 263 w 4462"/>
                <a:gd name="T7" fmla="*/ 465 h 4920"/>
                <a:gd name="T8" fmla="*/ 263 w 4462"/>
                <a:gd name="T9" fmla="*/ 498 h 4920"/>
                <a:gd name="T10" fmla="*/ 527 w 4462"/>
                <a:gd name="T11" fmla="*/ 1561 h 4920"/>
                <a:gd name="T12" fmla="*/ 2026 w 4462"/>
                <a:gd name="T13" fmla="*/ 2434 h 4920"/>
                <a:gd name="T14" fmla="*/ 494 w 4462"/>
                <a:gd name="T15" fmla="*/ 3320 h 4920"/>
                <a:gd name="T16" fmla="*/ 230 w 4462"/>
                <a:gd name="T17" fmla="*/ 4386 h 4920"/>
                <a:gd name="T18" fmla="*/ 263 w 4462"/>
                <a:gd name="T19" fmla="*/ 4419 h 4920"/>
                <a:gd name="T20" fmla="*/ 1319 w 4462"/>
                <a:gd name="T21" fmla="*/ 4686 h 4920"/>
                <a:gd name="T22" fmla="*/ 3955 w 4462"/>
                <a:gd name="T23" fmla="*/ 3154 h 4920"/>
                <a:gd name="T24" fmla="*/ 4321 w 4462"/>
                <a:gd name="T25" fmla="*/ 2702 h 4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2" h="492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9" name="Freeform 19"/>
            <p:cNvSpPr>
              <a:spLocks noChangeArrowheads="1"/>
            </p:cNvSpPr>
            <p:nvPr/>
          </p:nvSpPr>
          <p:spPr bwMode="auto">
            <a:xfrm>
              <a:off x="3424238" y="1514475"/>
              <a:ext cx="1598612" cy="1708150"/>
            </a:xfrm>
            <a:custGeom>
              <a:avLst/>
              <a:gdLst>
                <a:gd name="T0" fmla="*/ 497 w 4439"/>
                <a:gd name="T1" fmla="*/ 3034 h 4746"/>
                <a:gd name="T2" fmla="*/ 3212 w 4439"/>
                <a:gd name="T3" fmla="*/ 4602 h 4746"/>
                <a:gd name="T4" fmla="*/ 3803 w 4439"/>
                <a:gd name="T5" fmla="*/ 4682 h 4746"/>
                <a:gd name="T6" fmla="*/ 4438 w 4439"/>
                <a:gd name="T7" fmla="*/ 3900 h 4746"/>
                <a:gd name="T8" fmla="*/ 4438 w 4439"/>
                <a:gd name="T9" fmla="*/ 766 h 4746"/>
                <a:gd name="T10" fmla="*/ 3641 w 4439"/>
                <a:gd name="T11" fmla="*/ 0 h 4746"/>
                <a:gd name="T12" fmla="*/ 3607 w 4439"/>
                <a:gd name="T13" fmla="*/ 0 h 4746"/>
                <a:gd name="T14" fmla="*/ 2810 w 4439"/>
                <a:gd name="T15" fmla="*/ 766 h 4746"/>
                <a:gd name="T16" fmla="*/ 2810 w 4439"/>
                <a:gd name="T17" fmla="*/ 2501 h 4746"/>
                <a:gd name="T18" fmla="*/ 1325 w 4439"/>
                <a:gd name="T19" fmla="*/ 1632 h 4746"/>
                <a:gd name="T20" fmla="*/ 265 w 4439"/>
                <a:gd name="T21" fmla="*/ 1932 h 4746"/>
                <a:gd name="T22" fmla="*/ 232 w 4439"/>
                <a:gd name="T23" fmla="*/ 1966 h 4746"/>
                <a:gd name="T24" fmla="*/ 497 w 4439"/>
                <a:gd name="T25" fmla="*/ 3034 h 4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39" h="4746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40" name="Freeform 20"/>
            <p:cNvSpPr>
              <a:spLocks noChangeArrowheads="1"/>
            </p:cNvSpPr>
            <p:nvPr/>
          </p:nvSpPr>
          <p:spPr bwMode="auto">
            <a:xfrm>
              <a:off x="4724400" y="3267075"/>
              <a:ext cx="1071563" cy="1093788"/>
            </a:xfrm>
            <a:custGeom>
              <a:avLst/>
              <a:gdLst>
                <a:gd name="T0" fmla="*/ 2745 w 2977"/>
                <a:gd name="T1" fmla="*/ 1135 h 3038"/>
                <a:gd name="T2" fmla="*/ 1885 w 2977"/>
                <a:gd name="T3" fmla="*/ 233 h 3038"/>
                <a:gd name="T4" fmla="*/ 1090 w 2977"/>
                <a:gd name="T5" fmla="*/ 233 h 3038"/>
                <a:gd name="T6" fmla="*/ 231 w 2977"/>
                <a:gd name="T7" fmla="*/ 1135 h 3038"/>
                <a:gd name="T8" fmla="*/ 231 w 2977"/>
                <a:gd name="T9" fmla="*/ 1902 h 3038"/>
                <a:gd name="T10" fmla="*/ 1090 w 2977"/>
                <a:gd name="T11" fmla="*/ 2804 h 3038"/>
                <a:gd name="T12" fmla="*/ 1885 w 2977"/>
                <a:gd name="T13" fmla="*/ 2804 h 3038"/>
                <a:gd name="T14" fmla="*/ 2745 w 2977"/>
                <a:gd name="T15" fmla="*/ 1902 h 3038"/>
                <a:gd name="T16" fmla="*/ 2745 w 2977"/>
                <a:gd name="T17" fmla="*/ 1135 h 3038"/>
                <a:gd name="T18" fmla="*/ 1952 w 2977"/>
                <a:gd name="T19" fmla="*/ 1602 h 3038"/>
                <a:gd name="T20" fmla="*/ 1587 w 2977"/>
                <a:gd name="T21" fmla="*/ 2003 h 3038"/>
                <a:gd name="T22" fmla="*/ 1389 w 2977"/>
                <a:gd name="T23" fmla="*/ 2003 h 3038"/>
                <a:gd name="T24" fmla="*/ 1025 w 2977"/>
                <a:gd name="T25" fmla="*/ 1602 h 3038"/>
                <a:gd name="T26" fmla="*/ 1025 w 2977"/>
                <a:gd name="T27" fmla="*/ 1435 h 3038"/>
                <a:gd name="T28" fmla="*/ 1389 w 2977"/>
                <a:gd name="T29" fmla="*/ 1068 h 3038"/>
                <a:gd name="T30" fmla="*/ 1587 w 2977"/>
                <a:gd name="T31" fmla="*/ 1068 h 3038"/>
                <a:gd name="T32" fmla="*/ 1952 w 2977"/>
                <a:gd name="T33" fmla="*/ 1435 h 3038"/>
                <a:gd name="T34" fmla="*/ 1952 w 2977"/>
                <a:gd name="T35" fmla="*/ 1602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77" h="3038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</p:grp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4547" y="6535266"/>
            <a:ext cx="31001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b="0" i="0" kern="1200" dirty="0">
                <a:solidFill>
                  <a:schemeClr val="accent6"/>
                </a:solidFill>
                <a:effectLst/>
                <a:latin typeface="+mj-lt"/>
                <a:ea typeface="Meiryo Regular" charset="-128"/>
                <a:cs typeface="Meiryo Regular" charset="-128"/>
              </a:rPr>
              <a:t>© 2017 Snowflake Computing Inc. All Rights Reserved.</a:t>
            </a:r>
            <a:endParaRPr lang="en-US" sz="800" b="0" i="0" dirty="0">
              <a:solidFill>
                <a:schemeClr val="accent6"/>
              </a:solidFill>
              <a:latin typeface="+mj-lt"/>
              <a:ea typeface="Meiryo Regular" charset="-128"/>
              <a:cs typeface="Meiryo Regular" charset="-128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80555" y="6541506"/>
            <a:ext cx="180255" cy="177913"/>
            <a:chOff x="2940050" y="1514475"/>
            <a:chExt cx="4643438" cy="4583113"/>
          </a:xfrm>
          <a:solidFill>
            <a:schemeClr val="accent1">
              <a:alpha val="50000"/>
            </a:schemeClr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5507038" y="1514475"/>
              <a:ext cx="1576387" cy="1741488"/>
            </a:xfrm>
            <a:custGeom>
              <a:avLst/>
              <a:gdLst>
                <a:gd name="T0" fmla="*/ 105 w 4378"/>
                <a:gd name="T1" fmla="*/ 4304 h 4837"/>
                <a:gd name="T2" fmla="*/ 138 w 4378"/>
                <a:gd name="T3" fmla="*/ 4371 h 4837"/>
                <a:gd name="T4" fmla="*/ 1198 w 4378"/>
                <a:gd name="T5" fmla="*/ 4636 h 4837"/>
                <a:gd name="T6" fmla="*/ 3880 w 4378"/>
                <a:gd name="T7" fmla="*/ 3077 h 4837"/>
                <a:gd name="T8" fmla="*/ 4177 w 4378"/>
                <a:gd name="T9" fmla="*/ 2014 h 4837"/>
                <a:gd name="T10" fmla="*/ 4143 w 4378"/>
                <a:gd name="T11" fmla="*/ 1981 h 4837"/>
                <a:gd name="T12" fmla="*/ 3084 w 4378"/>
                <a:gd name="T13" fmla="*/ 1716 h 4837"/>
                <a:gd name="T14" fmla="*/ 1587 w 4378"/>
                <a:gd name="T15" fmla="*/ 2568 h 4837"/>
                <a:gd name="T16" fmla="*/ 1587 w 4378"/>
                <a:gd name="T17" fmla="*/ 767 h 4837"/>
                <a:gd name="T18" fmla="*/ 826 w 4378"/>
                <a:gd name="T19" fmla="*/ 0 h 4837"/>
                <a:gd name="T20" fmla="*/ 761 w 4378"/>
                <a:gd name="T21" fmla="*/ 0 h 4837"/>
                <a:gd name="T22" fmla="*/ 0 w 4378"/>
                <a:gd name="T23" fmla="*/ 767 h 4837"/>
                <a:gd name="T24" fmla="*/ 0 w 4378"/>
                <a:gd name="T25" fmla="*/ 3900 h 4837"/>
                <a:gd name="T26" fmla="*/ 45 w 4378"/>
                <a:gd name="T27" fmla="*/ 4161 h 4837"/>
                <a:gd name="T28" fmla="*/ 105 w 4378"/>
                <a:gd name="T29" fmla="*/ 4304 h 4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78" h="4837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5970588" y="2924175"/>
              <a:ext cx="1612900" cy="1784350"/>
            </a:xfrm>
            <a:custGeom>
              <a:avLst/>
              <a:gdLst>
                <a:gd name="T0" fmla="*/ 3938 w 4479"/>
                <a:gd name="T1" fmla="*/ 3357 h 4958"/>
                <a:gd name="T2" fmla="*/ 2455 w 4479"/>
                <a:gd name="T3" fmla="*/ 2478 h 4958"/>
                <a:gd name="T4" fmla="*/ 3981 w 4479"/>
                <a:gd name="T5" fmla="*/ 1592 h 4958"/>
                <a:gd name="T6" fmla="*/ 4246 w 4479"/>
                <a:gd name="T7" fmla="*/ 531 h 4958"/>
                <a:gd name="T8" fmla="*/ 4246 w 4479"/>
                <a:gd name="T9" fmla="*/ 497 h 4958"/>
                <a:gd name="T10" fmla="*/ 3153 w 4479"/>
                <a:gd name="T11" fmla="*/ 232 h 4958"/>
                <a:gd name="T12" fmla="*/ 504 w 4479"/>
                <a:gd name="T13" fmla="*/ 1758 h 4958"/>
                <a:gd name="T14" fmla="*/ 130 w 4479"/>
                <a:gd name="T15" fmla="*/ 2258 h 4958"/>
                <a:gd name="T16" fmla="*/ 462 w 4479"/>
                <a:gd name="T17" fmla="*/ 3190 h 4958"/>
                <a:gd name="T18" fmla="*/ 3144 w 4479"/>
                <a:gd name="T19" fmla="*/ 4724 h 4958"/>
                <a:gd name="T20" fmla="*/ 4237 w 4479"/>
                <a:gd name="T21" fmla="*/ 4458 h 4958"/>
                <a:gd name="T22" fmla="*/ 4237 w 4479"/>
                <a:gd name="T23" fmla="*/ 4424 h 4958"/>
                <a:gd name="T24" fmla="*/ 3938 w 4479"/>
                <a:gd name="T25" fmla="*/ 3357 h 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9" h="4958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5499100" y="4398963"/>
              <a:ext cx="1590675" cy="1698625"/>
            </a:xfrm>
            <a:custGeom>
              <a:avLst/>
              <a:gdLst>
                <a:gd name="T0" fmla="*/ 3923 w 4419"/>
                <a:gd name="T1" fmla="*/ 1687 h 4720"/>
                <a:gd name="T2" fmla="*/ 1214 w 4419"/>
                <a:gd name="T3" fmla="*/ 124 h 4720"/>
                <a:gd name="T4" fmla="*/ 508 w 4419"/>
                <a:gd name="T5" fmla="*/ 115 h 4720"/>
                <a:gd name="T6" fmla="*/ 0 w 4419"/>
                <a:gd name="T7" fmla="*/ 826 h 4720"/>
                <a:gd name="T8" fmla="*/ 0 w 4419"/>
                <a:gd name="T9" fmla="*/ 3954 h 4720"/>
                <a:gd name="T10" fmla="*/ 787 w 4419"/>
                <a:gd name="T11" fmla="*/ 4719 h 4720"/>
                <a:gd name="T12" fmla="*/ 821 w 4419"/>
                <a:gd name="T13" fmla="*/ 4719 h 4720"/>
                <a:gd name="T14" fmla="*/ 1608 w 4419"/>
                <a:gd name="T15" fmla="*/ 3954 h 4720"/>
                <a:gd name="T16" fmla="*/ 1608 w 4419"/>
                <a:gd name="T17" fmla="*/ 2216 h 4720"/>
                <a:gd name="T18" fmla="*/ 3096 w 4419"/>
                <a:gd name="T19" fmla="*/ 3087 h 4720"/>
                <a:gd name="T20" fmla="*/ 4153 w 4419"/>
                <a:gd name="T21" fmla="*/ 2788 h 4720"/>
                <a:gd name="T22" fmla="*/ 4186 w 4419"/>
                <a:gd name="T23" fmla="*/ 2788 h 4720"/>
                <a:gd name="T24" fmla="*/ 3923 w 4419"/>
                <a:gd name="T25" fmla="*/ 1687 h 4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19" h="472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3435350" y="4359275"/>
              <a:ext cx="1571625" cy="1736725"/>
            </a:xfrm>
            <a:custGeom>
              <a:avLst/>
              <a:gdLst>
                <a:gd name="T0" fmla="*/ 4262 w 4367"/>
                <a:gd name="T1" fmla="*/ 533 h 4826"/>
                <a:gd name="T2" fmla="*/ 4229 w 4367"/>
                <a:gd name="T3" fmla="*/ 500 h 4826"/>
                <a:gd name="T4" fmla="*/ 3172 w 4367"/>
                <a:gd name="T5" fmla="*/ 233 h 4826"/>
                <a:gd name="T6" fmla="*/ 496 w 4367"/>
                <a:gd name="T7" fmla="*/ 1798 h 4826"/>
                <a:gd name="T8" fmla="*/ 199 w 4367"/>
                <a:gd name="T9" fmla="*/ 2864 h 4826"/>
                <a:gd name="T10" fmla="*/ 232 w 4367"/>
                <a:gd name="T11" fmla="*/ 2897 h 4826"/>
                <a:gd name="T12" fmla="*/ 1289 w 4367"/>
                <a:gd name="T13" fmla="*/ 3197 h 4826"/>
                <a:gd name="T14" fmla="*/ 2778 w 4367"/>
                <a:gd name="T15" fmla="*/ 2326 h 4826"/>
                <a:gd name="T16" fmla="*/ 2778 w 4367"/>
                <a:gd name="T17" fmla="*/ 4060 h 4826"/>
                <a:gd name="T18" fmla="*/ 3539 w 4367"/>
                <a:gd name="T19" fmla="*/ 4825 h 4826"/>
                <a:gd name="T20" fmla="*/ 3605 w 4367"/>
                <a:gd name="T21" fmla="*/ 4825 h 4826"/>
                <a:gd name="T22" fmla="*/ 4366 w 4367"/>
                <a:gd name="T23" fmla="*/ 4060 h 4826"/>
                <a:gd name="T24" fmla="*/ 4366 w 4367"/>
                <a:gd name="T25" fmla="*/ 933 h 4826"/>
                <a:gd name="T26" fmla="*/ 4334 w 4367"/>
                <a:gd name="T27" fmla="*/ 729 h 4826"/>
                <a:gd name="T28" fmla="*/ 4262 w 4367"/>
                <a:gd name="T29" fmla="*/ 533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7" h="4826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2940050" y="2924175"/>
              <a:ext cx="1606550" cy="1771650"/>
            </a:xfrm>
            <a:custGeom>
              <a:avLst/>
              <a:gdLst>
                <a:gd name="T0" fmla="*/ 4321 w 4462"/>
                <a:gd name="T1" fmla="*/ 2702 h 4920"/>
                <a:gd name="T2" fmla="*/ 3996 w 4462"/>
                <a:gd name="T3" fmla="*/ 1727 h 4920"/>
                <a:gd name="T4" fmla="*/ 1320 w 4462"/>
                <a:gd name="T5" fmla="*/ 199 h 4920"/>
                <a:gd name="T6" fmla="*/ 263 w 4462"/>
                <a:gd name="T7" fmla="*/ 465 h 4920"/>
                <a:gd name="T8" fmla="*/ 263 w 4462"/>
                <a:gd name="T9" fmla="*/ 498 h 4920"/>
                <a:gd name="T10" fmla="*/ 527 w 4462"/>
                <a:gd name="T11" fmla="*/ 1561 h 4920"/>
                <a:gd name="T12" fmla="*/ 2026 w 4462"/>
                <a:gd name="T13" fmla="*/ 2434 h 4920"/>
                <a:gd name="T14" fmla="*/ 494 w 4462"/>
                <a:gd name="T15" fmla="*/ 3320 h 4920"/>
                <a:gd name="T16" fmla="*/ 230 w 4462"/>
                <a:gd name="T17" fmla="*/ 4386 h 4920"/>
                <a:gd name="T18" fmla="*/ 263 w 4462"/>
                <a:gd name="T19" fmla="*/ 4419 h 4920"/>
                <a:gd name="T20" fmla="*/ 1319 w 4462"/>
                <a:gd name="T21" fmla="*/ 4686 h 4920"/>
                <a:gd name="T22" fmla="*/ 3955 w 4462"/>
                <a:gd name="T23" fmla="*/ 3154 h 4920"/>
                <a:gd name="T24" fmla="*/ 4321 w 4462"/>
                <a:gd name="T25" fmla="*/ 2702 h 4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2" h="492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424238" y="1514475"/>
              <a:ext cx="1598612" cy="1708150"/>
            </a:xfrm>
            <a:custGeom>
              <a:avLst/>
              <a:gdLst>
                <a:gd name="T0" fmla="*/ 497 w 4439"/>
                <a:gd name="T1" fmla="*/ 3034 h 4746"/>
                <a:gd name="T2" fmla="*/ 3212 w 4439"/>
                <a:gd name="T3" fmla="*/ 4602 h 4746"/>
                <a:gd name="T4" fmla="*/ 3803 w 4439"/>
                <a:gd name="T5" fmla="*/ 4682 h 4746"/>
                <a:gd name="T6" fmla="*/ 4438 w 4439"/>
                <a:gd name="T7" fmla="*/ 3900 h 4746"/>
                <a:gd name="T8" fmla="*/ 4438 w 4439"/>
                <a:gd name="T9" fmla="*/ 766 h 4746"/>
                <a:gd name="T10" fmla="*/ 3641 w 4439"/>
                <a:gd name="T11" fmla="*/ 0 h 4746"/>
                <a:gd name="T12" fmla="*/ 3607 w 4439"/>
                <a:gd name="T13" fmla="*/ 0 h 4746"/>
                <a:gd name="T14" fmla="*/ 2810 w 4439"/>
                <a:gd name="T15" fmla="*/ 766 h 4746"/>
                <a:gd name="T16" fmla="*/ 2810 w 4439"/>
                <a:gd name="T17" fmla="*/ 2501 h 4746"/>
                <a:gd name="T18" fmla="*/ 1325 w 4439"/>
                <a:gd name="T19" fmla="*/ 1632 h 4746"/>
                <a:gd name="T20" fmla="*/ 265 w 4439"/>
                <a:gd name="T21" fmla="*/ 1932 h 4746"/>
                <a:gd name="T22" fmla="*/ 232 w 4439"/>
                <a:gd name="T23" fmla="*/ 1966 h 4746"/>
                <a:gd name="T24" fmla="*/ 497 w 4439"/>
                <a:gd name="T25" fmla="*/ 3034 h 4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39" h="4746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4724400" y="3267075"/>
              <a:ext cx="1071563" cy="1093788"/>
            </a:xfrm>
            <a:custGeom>
              <a:avLst/>
              <a:gdLst>
                <a:gd name="T0" fmla="*/ 2745 w 2977"/>
                <a:gd name="T1" fmla="*/ 1135 h 3038"/>
                <a:gd name="T2" fmla="*/ 1885 w 2977"/>
                <a:gd name="T3" fmla="*/ 233 h 3038"/>
                <a:gd name="T4" fmla="*/ 1090 w 2977"/>
                <a:gd name="T5" fmla="*/ 233 h 3038"/>
                <a:gd name="T6" fmla="*/ 231 w 2977"/>
                <a:gd name="T7" fmla="*/ 1135 h 3038"/>
                <a:gd name="T8" fmla="*/ 231 w 2977"/>
                <a:gd name="T9" fmla="*/ 1902 h 3038"/>
                <a:gd name="T10" fmla="*/ 1090 w 2977"/>
                <a:gd name="T11" fmla="*/ 2804 h 3038"/>
                <a:gd name="T12" fmla="*/ 1885 w 2977"/>
                <a:gd name="T13" fmla="*/ 2804 h 3038"/>
                <a:gd name="T14" fmla="*/ 2745 w 2977"/>
                <a:gd name="T15" fmla="*/ 1902 h 3038"/>
                <a:gd name="T16" fmla="*/ 2745 w 2977"/>
                <a:gd name="T17" fmla="*/ 1135 h 3038"/>
                <a:gd name="T18" fmla="*/ 1952 w 2977"/>
                <a:gd name="T19" fmla="*/ 1602 h 3038"/>
                <a:gd name="T20" fmla="*/ 1587 w 2977"/>
                <a:gd name="T21" fmla="*/ 2003 h 3038"/>
                <a:gd name="T22" fmla="*/ 1389 w 2977"/>
                <a:gd name="T23" fmla="*/ 2003 h 3038"/>
                <a:gd name="T24" fmla="*/ 1025 w 2977"/>
                <a:gd name="T25" fmla="*/ 1602 h 3038"/>
                <a:gd name="T26" fmla="*/ 1025 w 2977"/>
                <a:gd name="T27" fmla="*/ 1435 h 3038"/>
                <a:gd name="T28" fmla="*/ 1389 w 2977"/>
                <a:gd name="T29" fmla="*/ 1068 h 3038"/>
                <a:gd name="T30" fmla="*/ 1587 w 2977"/>
                <a:gd name="T31" fmla="*/ 1068 h 3038"/>
                <a:gd name="T32" fmla="*/ 1952 w 2977"/>
                <a:gd name="T33" fmla="*/ 1435 h 3038"/>
                <a:gd name="T34" fmla="*/ 1952 w 2977"/>
                <a:gd name="T35" fmla="*/ 1602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77" h="3038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346959" y="0"/>
            <a:ext cx="5845041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Text Placeholder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</p:spTree>
    <p:extLst>
      <p:ext uri="{BB962C8B-B14F-4D97-AF65-F5344CB8AC3E}">
        <p14:creationId xmlns:p14="http://schemas.microsoft.com/office/powerpoint/2010/main" val="225888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- Dark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accent1"/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177020" cy="215444"/>
            <a:chOff x="280555" y="6535266"/>
            <a:chExt cx="3177020" cy="21544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54547" y="6535266"/>
              <a:ext cx="300302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1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1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17" name="Group 16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19" name="Freeform 18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7524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use - Dark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(Horizontal Bars)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accent1"/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280555" y="6535266"/>
            <a:ext cx="3188450" cy="215444"/>
            <a:chOff x="280555" y="6535266"/>
            <a:chExt cx="3188450" cy="215444"/>
          </a:xfrm>
        </p:grpSpPr>
        <p:sp>
          <p:nvSpPr>
            <p:cNvPr id="30" name="Rectangle 29"/>
            <p:cNvSpPr/>
            <p:nvPr userDrawn="1"/>
          </p:nvSpPr>
          <p:spPr>
            <a:xfrm>
              <a:off x="454547" y="6535266"/>
              <a:ext cx="301445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1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1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32" name="Freeform 31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3" name="Freeform 32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7" name="Freeform 36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8" name="Freeform 37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1273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Dark (centered)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0253"/>
            <a:ext cx="10515600" cy="646331"/>
          </a:xfrm>
        </p:spPr>
        <p:txBody>
          <a:bodyPr vert="horz" lIns="91440" tIns="45720" rIns="91440" bIns="45720" rtlCol="0" anchor="t" anchorCtr="0">
            <a:spAutoFit/>
          </a:bodyPr>
          <a:lstStyle>
            <a:lvl1pPr algn="ctr">
              <a:defRPr lang="en-US" sz="4000" b="0" i="0" spc="-80" baseline="0" dirty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defTabSz="914377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4590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accent1"/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80555" y="6459066"/>
            <a:ext cx="3188450" cy="215444"/>
            <a:chOff x="280555" y="6535266"/>
            <a:chExt cx="3188450" cy="21544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54547" y="6535266"/>
              <a:ext cx="301445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1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1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19" name="Group 18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5" name="Freeform 24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088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Dark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32" name="Picture 3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76114" y="1"/>
              <a:ext cx="1915886" cy="685800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 userDrawn="1"/>
          </p:nvSpPr>
          <p:spPr>
            <a:xfrm flipH="1">
              <a:off x="0" y="0"/>
              <a:ext cx="12192000" cy="6858000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kern="0" dirty="0" err="1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" name="Group 207"/>
            <p:cNvGrpSpPr/>
            <p:nvPr userDrawn="1"/>
          </p:nvGrpSpPr>
          <p:grpSpPr>
            <a:xfrm>
              <a:off x="3248142" y="4949303"/>
              <a:ext cx="1992198" cy="473008"/>
              <a:chOff x="-7315200" y="-5553075"/>
              <a:chExt cx="17491038" cy="4152900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 noEditPoints="1"/>
              </p:cNvSpPr>
              <p:nvPr userDrawn="1"/>
            </p:nvSpPr>
            <p:spPr bwMode="auto">
              <a:xfrm>
                <a:off x="-2588223" y="-4887390"/>
                <a:ext cx="12764061" cy="2174165"/>
              </a:xfrm>
              <a:custGeom>
                <a:avLst/>
                <a:gdLst>
                  <a:gd name="T0" fmla="*/ 1063 w 1183"/>
                  <a:gd name="T1" fmla="*/ 119 h 200"/>
                  <a:gd name="T2" fmla="*/ 1177 w 1183"/>
                  <a:gd name="T3" fmla="*/ 155 h 200"/>
                  <a:gd name="T4" fmla="*/ 1116 w 1183"/>
                  <a:gd name="T5" fmla="*/ 186 h 200"/>
                  <a:gd name="T6" fmla="*/ 1183 w 1183"/>
                  <a:gd name="T7" fmla="*/ 126 h 200"/>
                  <a:gd name="T8" fmla="*/ 1048 w 1183"/>
                  <a:gd name="T9" fmla="*/ 130 h 200"/>
                  <a:gd name="T10" fmla="*/ 1179 w 1183"/>
                  <a:gd name="T11" fmla="*/ 165 h 200"/>
                  <a:gd name="T12" fmla="*/ 942 w 1183"/>
                  <a:gd name="T13" fmla="*/ 192 h 200"/>
                  <a:gd name="T14" fmla="*/ 1024 w 1183"/>
                  <a:gd name="T15" fmla="*/ 197 h 200"/>
                  <a:gd name="T16" fmla="*/ 1035 w 1183"/>
                  <a:gd name="T17" fmla="*/ 188 h 200"/>
                  <a:gd name="T18" fmla="*/ 1034 w 1183"/>
                  <a:gd name="T19" fmla="*/ 61 h 200"/>
                  <a:gd name="T20" fmla="*/ 942 w 1183"/>
                  <a:gd name="T21" fmla="*/ 7 h 200"/>
                  <a:gd name="T22" fmla="*/ 928 w 1183"/>
                  <a:gd name="T23" fmla="*/ 192 h 200"/>
                  <a:gd name="T24" fmla="*/ 830 w 1183"/>
                  <a:gd name="T25" fmla="*/ 73 h 200"/>
                  <a:gd name="T26" fmla="*/ 889 w 1183"/>
                  <a:gd name="T27" fmla="*/ 60 h 200"/>
                  <a:gd name="T28" fmla="*/ 830 w 1183"/>
                  <a:gd name="T29" fmla="*/ 60 h 200"/>
                  <a:gd name="T30" fmla="*/ 883 w 1183"/>
                  <a:gd name="T31" fmla="*/ 172 h 200"/>
                  <a:gd name="T32" fmla="*/ 897 w 1183"/>
                  <a:gd name="T33" fmla="*/ 192 h 200"/>
                  <a:gd name="T34" fmla="*/ 723 w 1183"/>
                  <a:gd name="T35" fmla="*/ 192 h 200"/>
                  <a:gd name="T36" fmla="*/ 737 w 1183"/>
                  <a:gd name="T37" fmla="*/ 7 h 200"/>
                  <a:gd name="T38" fmla="*/ 723 w 1183"/>
                  <a:gd name="T39" fmla="*/ 192 h 200"/>
                  <a:gd name="T40" fmla="*/ 476 w 1183"/>
                  <a:gd name="T41" fmla="*/ 195 h 200"/>
                  <a:gd name="T42" fmla="*/ 546 w 1183"/>
                  <a:gd name="T43" fmla="*/ 200 h 200"/>
                  <a:gd name="T44" fmla="*/ 554 w 1183"/>
                  <a:gd name="T45" fmla="*/ 195 h 200"/>
                  <a:gd name="T46" fmla="*/ 588 w 1183"/>
                  <a:gd name="T47" fmla="*/ 64 h 200"/>
                  <a:gd name="T48" fmla="*/ 508 w 1183"/>
                  <a:gd name="T49" fmla="*/ 94 h 200"/>
                  <a:gd name="T50" fmla="*/ 428 w 1183"/>
                  <a:gd name="T51" fmla="*/ 64 h 200"/>
                  <a:gd name="T52" fmla="*/ 463 w 1183"/>
                  <a:gd name="T53" fmla="*/ 196 h 200"/>
                  <a:gd name="T54" fmla="*/ 470 w 1183"/>
                  <a:gd name="T55" fmla="*/ 200 h 200"/>
                  <a:gd name="T56" fmla="*/ 386 w 1183"/>
                  <a:gd name="T57" fmla="*/ 130 h 200"/>
                  <a:gd name="T58" fmla="*/ 686 w 1183"/>
                  <a:gd name="T59" fmla="*/ 14 h 200"/>
                  <a:gd name="T60" fmla="*/ 662 w 1183"/>
                  <a:gd name="T61" fmla="*/ 42 h 200"/>
                  <a:gd name="T62" fmla="*/ 688 w 1183"/>
                  <a:gd name="T63" fmla="*/ 65 h 200"/>
                  <a:gd name="T64" fmla="*/ 662 w 1183"/>
                  <a:gd name="T65" fmla="*/ 193 h 200"/>
                  <a:gd name="T66" fmla="*/ 648 w 1183"/>
                  <a:gd name="T67" fmla="*/ 72 h 200"/>
                  <a:gd name="T68" fmla="*/ 629 w 1183"/>
                  <a:gd name="T69" fmla="*/ 58 h 200"/>
                  <a:gd name="T70" fmla="*/ 657 w 1183"/>
                  <a:gd name="T71" fmla="*/ 10 h 200"/>
                  <a:gd name="T72" fmla="*/ 686 w 1183"/>
                  <a:gd name="T73" fmla="*/ 0 h 200"/>
                  <a:gd name="T74" fmla="*/ 695 w 1183"/>
                  <a:gd name="T75" fmla="*/ 7 h 200"/>
                  <a:gd name="T76" fmla="*/ 686 w 1183"/>
                  <a:gd name="T77" fmla="*/ 14 h 200"/>
                  <a:gd name="T78" fmla="*/ 334 w 1183"/>
                  <a:gd name="T79" fmla="*/ 200 h 200"/>
                  <a:gd name="T80" fmla="*/ 268 w 1183"/>
                  <a:gd name="T81" fmla="*/ 130 h 200"/>
                  <a:gd name="T82" fmla="*/ 243 w 1183"/>
                  <a:gd name="T83" fmla="*/ 192 h 200"/>
                  <a:gd name="T84" fmla="*/ 142 w 1183"/>
                  <a:gd name="T85" fmla="*/ 80 h 200"/>
                  <a:gd name="T86" fmla="*/ 129 w 1183"/>
                  <a:gd name="T87" fmla="*/ 67 h 200"/>
                  <a:gd name="T88" fmla="*/ 129 w 1183"/>
                  <a:gd name="T89" fmla="*/ 192 h 200"/>
                  <a:gd name="T90" fmla="*/ 129 w 1183"/>
                  <a:gd name="T91" fmla="*/ 196 h 200"/>
                  <a:gd name="T92" fmla="*/ 141 w 1183"/>
                  <a:gd name="T93" fmla="*/ 197 h 200"/>
                  <a:gd name="T94" fmla="*/ 142 w 1183"/>
                  <a:gd name="T95" fmla="*/ 117 h 200"/>
                  <a:gd name="T96" fmla="*/ 229 w 1183"/>
                  <a:gd name="T97" fmla="*/ 192 h 200"/>
                  <a:gd name="T98" fmla="*/ 85 w 1183"/>
                  <a:gd name="T99" fmla="*/ 189 h 200"/>
                  <a:gd name="T100" fmla="*/ 19 w 1183"/>
                  <a:gd name="T101" fmla="*/ 97 h 200"/>
                  <a:gd name="T102" fmla="*/ 53 w 1183"/>
                  <a:gd name="T103" fmla="*/ 60 h 200"/>
                  <a:gd name="T104" fmla="*/ 53 w 1183"/>
                  <a:gd name="T105" fmla="*/ 135 h 200"/>
                  <a:gd name="T106" fmla="*/ 6 w 1183"/>
                  <a:gd name="T107" fmla="*/ 17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83" h="200">
                    <a:moveTo>
                      <a:pt x="1117" y="74"/>
                    </a:moveTo>
                    <a:cubicBezTo>
                      <a:pt x="1142" y="74"/>
                      <a:pt x="1164" y="93"/>
                      <a:pt x="1169" y="119"/>
                    </a:cubicBezTo>
                    <a:cubicBezTo>
                      <a:pt x="1063" y="119"/>
                      <a:pt x="1063" y="119"/>
                      <a:pt x="1063" y="119"/>
                    </a:cubicBezTo>
                    <a:cubicBezTo>
                      <a:pt x="1068" y="92"/>
                      <a:pt x="1090" y="74"/>
                      <a:pt x="1117" y="74"/>
                    </a:cubicBezTo>
                    <a:close/>
                    <a:moveTo>
                      <a:pt x="1179" y="165"/>
                    </a:moveTo>
                    <a:cubicBezTo>
                      <a:pt x="1181" y="161"/>
                      <a:pt x="1180" y="158"/>
                      <a:pt x="1177" y="155"/>
                    </a:cubicBezTo>
                    <a:cubicBezTo>
                      <a:pt x="1174" y="154"/>
                      <a:pt x="1169" y="154"/>
                      <a:pt x="1168" y="158"/>
                    </a:cubicBezTo>
                    <a:cubicBezTo>
                      <a:pt x="1158" y="173"/>
                      <a:pt x="1141" y="186"/>
                      <a:pt x="1122" y="186"/>
                    </a:cubicBezTo>
                    <a:cubicBezTo>
                      <a:pt x="1116" y="186"/>
                      <a:pt x="1116" y="186"/>
                      <a:pt x="1116" y="186"/>
                    </a:cubicBezTo>
                    <a:cubicBezTo>
                      <a:pt x="1087" y="186"/>
                      <a:pt x="1063" y="163"/>
                      <a:pt x="1062" y="132"/>
                    </a:cubicBezTo>
                    <a:cubicBezTo>
                      <a:pt x="1177" y="132"/>
                      <a:pt x="1177" y="132"/>
                      <a:pt x="1177" y="132"/>
                    </a:cubicBezTo>
                    <a:cubicBezTo>
                      <a:pt x="1181" y="132"/>
                      <a:pt x="1183" y="130"/>
                      <a:pt x="1183" y="126"/>
                    </a:cubicBezTo>
                    <a:cubicBezTo>
                      <a:pt x="1183" y="125"/>
                      <a:pt x="1183" y="125"/>
                      <a:pt x="1183" y="125"/>
                    </a:cubicBezTo>
                    <a:cubicBezTo>
                      <a:pt x="1181" y="89"/>
                      <a:pt x="1152" y="60"/>
                      <a:pt x="1117" y="60"/>
                    </a:cubicBezTo>
                    <a:cubicBezTo>
                      <a:pt x="1079" y="60"/>
                      <a:pt x="1048" y="91"/>
                      <a:pt x="1048" y="130"/>
                    </a:cubicBezTo>
                    <a:cubicBezTo>
                      <a:pt x="1048" y="168"/>
                      <a:pt x="1079" y="199"/>
                      <a:pt x="1116" y="200"/>
                    </a:cubicBezTo>
                    <a:cubicBezTo>
                      <a:pt x="1122" y="200"/>
                      <a:pt x="1122" y="200"/>
                      <a:pt x="1122" y="200"/>
                    </a:cubicBezTo>
                    <a:cubicBezTo>
                      <a:pt x="1146" y="200"/>
                      <a:pt x="1167" y="184"/>
                      <a:pt x="1179" y="165"/>
                    </a:cubicBezTo>
                    <a:close/>
                    <a:moveTo>
                      <a:pt x="928" y="192"/>
                    </a:moveTo>
                    <a:cubicBezTo>
                      <a:pt x="928" y="197"/>
                      <a:pt x="931" y="200"/>
                      <a:pt x="934" y="200"/>
                    </a:cubicBezTo>
                    <a:cubicBezTo>
                      <a:pt x="939" y="200"/>
                      <a:pt x="942" y="197"/>
                      <a:pt x="942" y="192"/>
                    </a:cubicBezTo>
                    <a:cubicBezTo>
                      <a:pt x="942" y="161"/>
                      <a:pt x="942" y="161"/>
                      <a:pt x="942" y="161"/>
                    </a:cubicBezTo>
                    <a:cubicBezTo>
                      <a:pt x="971" y="132"/>
                      <a:pt x="971" y="132"/>
                      <a:pt x="971" y="132"/>
                    </a:cubicBezTo>
                    <a:cubicBezTo>
                      <a:pt x="1024" y="197"/>
                      <a:pt x="1024" y="197"/>
                      <a:pt x="1024" y="197"/>
                    </a:cubicBezTo>
                    <a:cubicBezTo>
                      <a:pt x="1025" y="199"/>
                      <a:pt x="1028" y="200"/>
                      <a:pt x="1029" y="200"/>
                    </a:cubicBezTo>
                    <a:cubicBezTo>
                      <a:pt x="1031" y="200"/>
                      <a:pt x="1033" y="199"/>
                      <a:pt x="1034" y="198"/>
                    </a:cubicBezTo>
                    <a:cubicBezTo>
                      <a:pt x="1037" y="196"/>
                      <a:pt x="1037" y="192"/>
                      <a:pt x="1035" y="188"/>
                    </a:cubicBezTo>
                    <a:cubicBezTo>
                      <a:pt x="981" y="122"/>
                      <a:pt x="981" y="122"/>
                      <a:pt x="981" y="122"/>
                    </a:cubicBezTo>
                    <a:cubicBezTo>
                      <a:pt x="1034" y="70"/>
                      <a:pt x="1034" y="70"/>
                      <a:pt x="1034" y="70"/>
                    </a:cubicBezTo>
                    <a:cubicBezTo>
                      <a:pt x="1037" y="67"/>
                      <a:pt x="1037" y="63"/>
                      <a:pt x="1034" y="61"/>
                    </a:cubicBezTo>
                    <a:cubicBezTo>
                      <a:pt x="1032" y="57"/>
                      <a:pt x="1028" y="57"/>
                      <a:pt x="1024" y="61"/>
                    </a:cubicBezTo>
                    <a:cubicBezTo>
                      <a:pt x="942" y="141"/>
                      <a:pt x="942" y="141"/>
                      <a:pt x="942" y="141"/>
                    </a:cubicBezTo>
                    <a:cubicBezTo>
                      <a:pt x="942" y="7"/>
                      <a:pt x="942" y="7"/>
                      <a:pt x="942" y="7"/>
                    </a:cubicBezTo>
                    <a:cubicBezTo>
                      <a:pt x="942" y="3"/>
                      <a:pt x="939" y="0"/>
                      <a:pt x="934" y="0"/>
                    </a:cubicBezTo>
                    <a:cubicBezTo>
                      <a:pt x="931" y="0"/>
                      <a:pt x="928" y="3"/>
                      <a:pt x="928" y="7"/>
                    </a:cubicBezTo>
                    <a:lnTo>
                      <a:pt x="928" y="192"/>
                    </a:lnTo>
                    <a:close/>
                    <a:moveTo>
                      <a:pt x="830" y="186"/>
                    </a:moveTo>
                    <a:cubicBezTo>
                      <a:pt x="801" y="186"/>
                      <a:pt x="777" y="161"/>
                      <a:pt x="777" y="130"/>
                    </a:cubicBezTo>
                    <a:cubicBezTo>
                      <a:pt x="777" y="98"/>
                      <a:pt x="801" y="73"/>
                      <a:pt x="830" y="73"/>
                    </a:cubicBezTo>
                    <a:cubicBezTo>
                      <a:pt x="859" y="73"/>
                      <a:pt x="883" y="98"/>
                      <a:pt x="883" y="130"/>
                    </a:cubicBezTo>
                    <a:cubicBezTo>
                      <a:pt x="883" y="161"/>
                      <a:pt x="859" y="186"/>
                      <a:pt x="830" y="186"/>
                    </a:cubicBezTo>
                    <a:close/>
                    <a:moveTo>
                      <a:pt x="889" y="60"/>
                    </a:moveTo>
                    <a:cubicBezTo>
                      <a:pt x="886" y="60"/>
                      <a:pt x="883" y="62"/>
                      <a:pt x="883" y="66"/>
                    </a:cubicBezTo>
                    <a:cubicBezTo>
                      <a:pt x="883" y="87"/>
                      <a:pt x="883" y="87"/>
                      <a:pt x="883" y="87"/>
                    </a:cubicBezTo>
                    <a:cubicBezTo>
                      <a:pt x="870" y="70"/>
                      <a:pt x="851" y="60"/>
                      <a:pt x="830" y="60"/>
                    </a:cubicBezTo>
                    <a:cubicBezTo>
                      <a:pt x="793" y="60"/>
                      <a:pt x="764" y="91"/>
                      <a:pt x="764" y="130"/>
                    </a:cubicBezTo>
                    <a:cubicBezTo>
                      <a:pt x="764" y="168"/>
                      <a:pt x="793" y="200"/>
                      <a:pt x="830" y="200"/>
                    </a:cubicBezTo>
                    <a:cubicBezTo>
                      <a:pt x="851" y="200"/>
                      <a:pt x="870" y="188"/>
                      <a:pt x="883" y="172"/>
                    </a:cubicBezTo>
                    <a:cubicBezTo>
                      <a:pt x="883" y="192"/>
                      <a:pt x="883" y="192"/>
                      <a:pt x="883" y="192"/>
                    </a:cubicBezTo>
                    <a:cubicBezTo>
                      <a:pt x="883" y="197"/>
                      <a:pt x="886" y="200"/>
                      <a:pt x="889" y="200"/>
                    </a:cubicBezTo>
                    <a:cubicBezTo>
                      <a:pt x="893" y="200"/>
                      <a:pt x="897" y="197"/>
                      <a:pt x="897" y="192"/>
                    </a:cubicBezTo>
                    <a:cubicBezTo>
                      <a:pt x="897" y="66"/>
                      <a:pt x="897" y="66"/>
                      <a:pt x="897" y="66"/>
                    </a:cubicBezTo>
                    <a:cubicBezTo>
                      <a:pt x="897" y="62"/>
                      <a:pt x="893" y="60"/>
                      <a:pt x="889" y="60"/>
                    </a:cubicBezTo>
                    <a:close/>
                    <a:moveTo>
                      <a:pt x="723" y="192"/>
                    </a:moveTo>
                    <a:cubicBezTo>
                      <a:pt x="723" y="197"/>
                      <a:pt x="726" y="200"/>
                      <a:pt x="729" y="200"/>
                    </a:cubicBezTo>
                    <a:cubicBezTo>
                      <a:pt x="733" y="200"/>
                      <a:pt x="737" y="197"/>
                      <a:pt x="737" y="192"/>
                    </a:cubicBezTo>
                    <a:cubicBezTo>
                      <a:pt x="737" y="7"/>
                      <a:pt x="737" y="7"/>
                      <a:pt x="737" y="7"/>
                    </a:cubicBezTo>
                    <a:cubicBezTo>
                      <a:pt x="737" y="3"/>
                      <a:pt x="733" y="0"/>
                      <a:pt x="729" y="0"/>
                    </a:cubicBezTo>
                    <a:cubicBezTo>
                      <a:pt x="726" y="0"/>
                      <a:pt x="723" y="3"/>
                      <a:pt x="723" y="7"/>
                    </a:cubicBezTo>
                    <a:lnTo>
                      <a:pt x="723" y="192"/>
                    </a:lnTo>
                    <a:close/>
                    <a:moveTo>
                      <a:pt x="470" y="200"/>
                    </a:moveTo>
                    <a:cubicBezTo>
                      <a:pt x="472" y="200"/>
                      <a:pt x="475" y="198"/>
                      <a:pt x="475" y="196"/>
                    </a:cubicBezTo>
                    <a:cubicBezTo>
                      <a:pt x="475" y="195"/>
                      <a:pt x="476" y="195"/>
                      <a:pt x="476" y="195"/>
                    </a:cubicBezTo>
                    <a:cubicBezTo>
                      <a:pt x="508" y="117"/>
                      <a:pt x="508" y="117"/>
                      <a:pt x="508" y="117"/>
                    </a:cubicBezTo>
                    <a:cubicBezTo>
                      <a:pt x="540" y="195"/>
                      <a:pt x="540" y="195"/>
                      <a:pt x="540" y="195"/>
                    </a:cubicBezTo>
                    <a:cubicBezTo>
                      <a:pt x="541" y="197"/>
                      <a:pt x="545" y="199"/>
                      <a:pt x="546" y="200"/>
                    </a:cubicBezTo>
                    <a:cubicBezTo>
                      <a:pt x="547" y="200"/>
                      <a:pt x="547" y="200"/>
                      <a:pt x="547" y="200"/>
                    </a:cubicBezTo>
                    <a:cubicBezTo>
                      <a:pt x="549" y="200"/>
                      <a:pt x="550" y="199"/>
                      <a:pt x="551" y="198"/>
                    </a:cubicBezTo>
                    <a:cubicBezTo>
                      <a:pt x="553" y="197"/>
                      <a:pt x="554" y="197"/>
                      <a:pt x="554" y="195"/>
                    </a:cubicBezTo>
                    <a:cubicBezTo>
                      <a:pt x="601" y="70"/>
                      <a:pt x="601" y="70"/>
                      <a:pt x="601" y="70"/>
                    </a:cubicBezTo>
                    <a:cubicBezTo>
                      <a:pt x="602" y="66"/>
                      <a:pt x="601" y="62"/>
                      <a:pt x="597" y="61"/>
                    </a:cubicBezTo>
                    <a:cubicBezTo>
                      <a:pt x="594" y="59"/>
                      <a:pt x="589" y="61"/>
                      <a:pt x="588" y="64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15" y="98"/>
                      <a:pt x="515" y="98"/>
                      <a:pt x="515" y="98"/>
                    </a:cubicBezTo>
                    <a:cubicBezTo>
                      <a:pt x="514" y="96"/>
                      <a:pt x="511" y="94"/>
                      <a:pt x="508" y="94"/>
                    </a:cubicBezTo>
                    <a:cubicBezTo>
                      <a:pt x="506" y="94"/>
                      <a:pt x="503" y="96"/>
                      <a:pt x="502" y="98"/>
                    </a:cubicBezTo>
                    <a:cubicBezTo>
                      <a:pt x="470" y="175"/>
                      <a:pt x="470" y="175"/>
                      <a:pt x="470" y="175"/>
                    </a:cubicBezTo>
                    <a:cubicBezTo>
                      <a:pt x="428" y="64"/>
                      <a:pt x="428" y="64"/>
                      <a:pt x="428" y="64"/>
                    </a:cubicBezTo>
                    <a:cubicBezTo>
                      <a:pt x="428" y="61"/>
                      <a:pt x="423" y="59"/>
                      <a:pt x="419" y="61"/>
                    </a:cubicBezTo>
                    <a:cubicBezTo>
                      <a:pt x="417" y="62"/>
                      <a:pt x="415" y="66"/>
                      <a:pt x="416" y="70"/>
                    </a:cubicBezTo>
                    <a:cubicBezTo>
                      <a:pt x="463" y="196"/>
                      <a:pt x="463" y="196"/>
                      <a:pt x="463" y="196"/>
                    </a:cubicBezTo>
                    <a:cubicBezTo>
                      <a:pt x="464" y="197"/>
                      <a:pt x="465" y="198"/>
                      <a:pt x="466" y="198"/>
                    </a:cubicBezTo>
                    <a:cubicBezTo>
                      <a:pt x="466" y="199"/>
                      <a:pt x="466" y="199"/>
                      <a:pt x="467" y="199"/>
                    </a:cubicBezTo>
                    <a:cubicBezTo>
                      <a:pt x="468" y="199"/>
                      <a:pt x="469" y="200"/>
                      <a:pt x="470" y="200"/>
                    </a:cubicBezTo>
                    <a:close/>
                    <a:moveTo>
                      <a:pt x="282" y="130"/>
                    </a:moveTo>
                    <a:cubicBezTo>
                      <a:pt x="282" y="98"/>
                      <a:pt x="306" y="73"/>
                      <a:pt x="334" y="73"/>
                    </a:cubicBezTo>
                    <a:cubicBezTo>
                      <a:pt x="362" y="73"/>
                      <a:pt x="386" y="98"/>
                      <a:pt x="386" y="130"/>
                    </a:cubicBezTo>
                    <a:cubicBezTo>
                      <a:pt x="386" y="161"/>
                      <a:pt x="362" y="186"/>
                      <a:pt x="334" y="186"/>
                    </a:cubicBezTo>
                    <a:cubicBezTo>
                      <a:pt x="306" y="186"/>
                      <a:pt x="282" y="161"/>
                      <a:pt x="282" y="130"/>
                    </a:cubicBezTo>
                    <a:close/>
                    <a:moveTo>
                      <a:pt x="686" y="14"/>
                    </a:moveTo>
                    <a:cubicBezTo>
                      <a:pt x="685" y="14"/>
                      <a:pt x="685" y="14"/>
                      <a:pt x="685" y="14"/>
                    </a:cubicBezTo>
                    <a:cubicBezTo>
                      <a:pt x="675" y="14"/>
                      <a:pt x="670" y="16"/>
                      <a:pt x="667" y="19"/>
                    </a:cubicBezTo>
                    <a:cubicBezTo>
                      <a:pt x="664" y="23"/>
                      <a:pt x="662" y="30"/>
                      <a:pt x="662" y="42"/>
                    </a:cubicBezTo>
                    <a:cubicBezTo>
                      <a:pt x="662" y="58"/>
                      <a:pt x="662" y="58"/>
                      <a:pt x="662" y="58"/>
                    </a:cubicBezTo>
                    <a:cubicBezTo>
                      <a:pt x="681" y="58"/>
                      <a:pt x="681" y="58"/>
                      <a:pt x="681" y="58"/>
                    </a:cubicBezTo>
                    <a:cubicBezTo>
                      <a:pt x="685" y="57"/>
                      <a:pt x="688" y="61"/>
                      <a:pt x="688" y="65"/>
                    </a:cubicBezTo>
                    <a:cubicBezTo>
                      <a:pt x="688" y="69"/>
                      <a:pt x="685" y="71"/>
                      <a:pt x="681" y="72"/>
                    </a:cubicBezTo>
                    <a:cubicBezTo>
                      <a:pt x="662" y="72"/>
                      <a:pt x="662" y="72"/>
                      <a:pt x="662" y="72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662" y="197"/>
                      <a:pt x="658" y="200"/>
                      <a:pt x="655" y="200"/>
                    </a:cubicBezTo>
                    <a:cubicBezTo>
                      <a:pt x="651" y="200"/>
                      <a:pt x="648" y="197"/>
                      <a:pt x="648" y="193"/>
                    </a:cubicBezTo>
                    <a:cubicBezTo>
                      <a:pt x="648" y="72"/>
                      <a:pt x="648" y="72"/>
                      <a:pt x="648" y="72"/>
                    </a:cubicBezTo>
                    <a:cubicBezTo>
                      <a:pt x="629" y="72"/>
                      <a:pt x="629" y="72"/>
                      <a:pt x="629" y="72"/>
                    </a:cubicBezTo>
                    <a:cubicBezTo>
                      <a:pt x="625" y="71"/>
                      <a:pt x="622" y="69"/>
                      <a:pt x="622" y="65"/>
                    </a:cubicBezTo>
                    <a:cubicBezTo>
                      <a:pt x="622" y="61"/>
                      <a:pt x="625" y="57"/>
                      <a:pt x="629" y="58"/>
                    </a:cubicBezTo>
                    <a:cubicBezTo>
                      <a:pt x="648" y="58"/>
                      <a:pt x="648" y="58"/>
                      <a:pt x="648" y="58"/>
                    </a:cubicBezTo>
                    <a:cubicBezTo>
                      <a:pt x="648" y="42"/>
                      <a:pt x="648" y="42"/>
                      <a:pt x="648" y="42"/>
                    </a:cubicBezTo>
                    <a:cubicBezTo>
                      <a:pt x="648" y="28"/>
                      <a:pt x="650" y="18"/>
                      <a:pt x="657" y="10"/>
                    </a:cubicBezTo>
                    <a:cubicBezTo>
                      <a:pt x="663" y="3"/>
                      <a:pt x="674" y="0"/>
                      <a:pt x="685" y="0"/>
                    </a:cubicBezTo>
                    <a:cubicBezTo>
                      <a:pt x="686" y="0"/>
                      <a:pt x="686" y="0"/>
                      <a:pt x="686" y="0"/>
                    </a:cubicBezTo>
                    <a:cubicBezTo>
                      <a:pt x="686" y="0"/>
                      <a:pt x="686" y="0"/>
                      <a:pt x="686" y="0"/>
                    </a:cubicBezTo>
                    <a:cubicBezTo>
                      <a:pt x="688" y="0"/>
                      <a:pt x="688" y="0"/>
                      <a:pt x="688" y="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2" y="0"/>
                      <a:pt x="695" y="4"/>
                      <a:pt x="695" y="7"/>
                    </a:cubicBezTo>
                    <a:cubicBezTo>
                      <a:pt x="695" y="11"/>
                      <a:pt x="692" y="14"/>
                      <a:pt x="689" y="14"/>
                    </a:cubicBezTo>
                    <a:cubicBezTo>
                      <a:pt x="689" y="14"/>
                      <a:pt x="689" y="14"/>
                      <a:pt x="688" y="14"/>
                    </a:cubicBezTo>
                    <a:cubicBezTo>
                      <a:pt x="686" y="14"/>
                      <a:pt x="686" y="14"/>
                      <a:pt x="686" y="14"/>
                    </a:cubicBezTo>
                    <a:cubicBezTo>
                      <a:pt x="686" y="14"/>
                      <a:pt x="686" y="14"/>
                      <a:pt x="686" y="14"/>
                    </a:cubicBezTo>
                    <a:close/>
                    <a:moveTo>
                      <a:pt x="268" y="130"/>
                    </a:moveTo>
                    <a:cubicBezTo>
                      <a:pt x="268" y="168"/>
                      <a:pt x="297" y="200"/>
                      <a:pt x="334" y="200"/>
                    </a:cubicBezTo>
                    <a:cubicBezTo>
                      <a:pt x="371" y="200"/>
                      <a:pt x="400" y="168"/>
                      <a:pt x="400" y="130"/>
                    </a:cubicBezTo>
                    <a:cubicBezTo>
                      <a:pt x="400" y="92"/>
                      <a:pt x="371" y="60"/>
                      <a:pt x="334" y="60"/>
                    </a:cubicBezTo>
                    <a:cubicBezTo>
                      <a:pt x="297" y="60"/>
                      <a:pt x="268" y="92"/>
                      <a:pt x="268" y="130"/>
                    </a:cubicBezTo>
                    <a:close/>
                    <a:moveTo>
                      <a:pt x="229" y="192"/>
                    </a:moveTo>
                    <a:cubicBezTo>
                      <a:pt x="229" y="197"/>
                      <a:pt x="232" y="200"/>
                      <a:pt x="235" y="200"/>
                    </a:cubicBezTo>
                    <a:cubicBezTo>
                      <a:pt x="240" y="200"/>
                      <a:pt x="243" y="197"/>
                      <a:pt x="243" y="192"/>
                    </a:cubicBezTo>
                    <a:cubicBezTo>
                      <a:pt x="243" y="117"/>
                      <a:pt x="243" y="117"/>
                      <a:pt x="243" y="117"/>
                    </a:cubicBezTo>
                    <a:cubicBezTo>
                      <a:pt x="243" y="86"/>
                      <a:pt x="217" y="60"/>
                      <a:pt x="186" y="60"/>
                    </a:cubicBezTo>
                    <a:cubicBezTo>
                      <a:pt x="169" y="60"/>
                      <a:pt x="152" y="68"/>
                      <a:pt x="142" y="80"/>
                    </a:cubicBezTo>
                    <a:cubicBezTo>
                      <a:pt x="142" y="67"/>
                      <a:pt x="142" y="67"/>
                      <a:pt x="142" y="67"/>
                    </a:cubicBezTo>
                    <a:cubicBezTo>
                      <a:pt x="142" y="63"/>
                      <a:pt x="139" y="60"/>
                      <a:pt x="136" y="60"/>
                    </a:cubicBezTo>
                    <a:cubicBezTo>
                      <a:pt x="132" y="60"/>
                      <a:pt x="129" y="63"/>
                      <a:pt x="129" y="67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29" y="196"/>
                      <a:pt x="129" y="196"/>
                      <a:pt x="129" y="196"/>
                    </a:cubicBezTo>
                    <a:cubicBezTo>
                      <a:pt x="130" y="197"/>
                      <a:pt x="132" y="199"/>
                      <a:pt x="134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7" y="200"/>
                      <a:pt x="140" y="199"/>
                      <a:pt x="141" y="197"/>
                    </a:cubicBezTo>
                    <a:cubicBezTo>
                      <a:pt x="142" y="197"/>
                      <a:pt x="142" y="195"/>
                      <a:pt x="142" y="194"/>
                    </a:cubicBez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3" y="94"/>
                      <a:pt x="162" y="74"/>
                      <a:pt x="186" y="74"/>
                    </a:cubicBezTo>
                    <a:cubicBezTo>
                      <a:pt x="210" y="74"/>
                      <a:pt x="229" y="94"/>
                      <a:pt x="229" y="117"/>
                    </a:cubicBezTo>
                    <a:lnTo>
                      <a:pt x="229" y="192"/>
                    </a:lnTo>
                    <a:close/>
                    <a:moveTo>
                      <a:pt x="21" y="193"/>
                    </a:moveTo>
                    <a:cubicBezTo>
                      <a:pt x="30" y="197"/>
                      <a:pt x="42" y="200"/>
                      <a:pt x="51" y="200"/>
                    </a:cubicBezTo>
                    <a:cubicBezTo>
                      <a:pt x="64" y="200"/>
                      <a:pt x="76" y="197"/>
                      <a:pt x="85" y="189"/>
                    </a:cubicBezTo>
                    <a:cubicBezTo>
                      <a:pt x="95" y="183"/>
                      <a:pt x="100" y="172"/>
                      <a:pt x="100" y="160"/>
                    </a:cubicBezTo>
                    <a:cubicBezTo>
                      <a:pt x="100" y="134"/>
                      <a:pt x="77" y="128"/>
                      <a:pt x="53" y="120"/>
                    </a:cubicBezTo>
                    <a:cubicBezTo>
                      <a:pt x="36" y="114"/>
                      <a:pt x="19" y="110"/>
                      <a:pt x="19" y="97"/>
                    </a:cubicBezTo>
                    <a:cubicBezTo>
                      <a:pt x="19" y="80"/>
                      <a:pt x="39" y="72"/>
                      <a:pt x="51" y="72"/>
                    </a:cubicBezTo>
                    <a:cubicBezTo>
                      <a:pt x="78" y="72"/>
                      <a:pt x="84" y="94"/>
                      <a:pt x="92" y="88"/>
                    </a:cubicBezTo>
                    <a:cubicBezTo>
                      <a:pt x="99" y="81"/>
                      <a:pt x="72" y="60"/>
                      <a:pt x="53" y="60"/>
                    </a:cubicBezTo>
                    <a:cubicBezTo>
                      <a:pt x="38" y="60"/>
                      <a:pt x="27" y="63"/>
                      <a:pt x="19" y="69"/>
                    </a:cubicBezTo>
                    <a:cubicBezTo>
                      <a:pt x="10" y="75"/>
                      <a:pt x="4" y="82"/>
                      <a:pt x="3" y="97"/>
                    </a:cubicBezTo>
                    <a:cubicBezTo>
                      <a:pt x="2" y="125"/>
                      <a:pt x="38" y="130"/>
                      <a:pt x="53" y="135"/>
                    </a:cubicBezTo>
                    <a:cubicBezTo>
                      <a:pt x="67" y="141"/>
                      <a:pt x="85" y="146"/>
                      <a:pt x="85" y="160"/>
                    </a:cubicBezTo>
                    <a:cubicBezTo>
                      <a:pt x="85" y="180"/>
                      <a:pt x="62" y="186"/>
                      <a:pt x="51" y="186"/>
                    </a:cubicBezTo>
                    <a:cubicBezTo>
                      <a:pt x="20" y="186"/>
                      <a:pt x="11" y="169"/>
                      <a:pt x="6" y="174"/>
                    </a:cubicBezTo>
                    <a:cubicBezTo>
                      <a:pt x="0" y="179"/>
                      <a:pt x="7" y="187"/>
                      <a:pt x="21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1" name="Freeform 6"/>
              <p:cNvSpPr>
                <a:spLocks noEditPoints="1"/>
              </p:cNvSpPr>
              <p:nvPr userDrawn="1"/>
            </p:nvSpPr>
            <p:spPr bwMode="auto">
              <a:xfrm>
                <a:off x="-2588223" y="-4887390"/>
                <a:ext cx="12764061" cy="2174165"/>
              </a:xfrm>
              <a:custGeom>
                <a:avLst/>
                <a:gdLst>
                  <a:gd name="T0" fmla="*/ 1063 w 1183"/>
                  <a:gd name="T1" fmla="*/ 119 h 200"/>
                  <a:gd name="T2" fmla="*/ 1177 w 1183"/>
                  <a:gd name="T3" fmla="*/ 155 h 200"/>
                  <a:gd name="T4" fmla="*/ 1116 w 1183"/>
                  <a:gd name="T5" fmla="*/ 186 h 200"/>
                  <a:gd name="T6" fmla="*/ 1183 w 1183"/>
                  <a:gd name="T7" fmla="*/ 126 h 200"/>
                  <a:gd name="T8" fmla="*/ 1048 w 1183"/>
                  <a:gd name="T9" fmla="*/ 130 h 200"/>
                  <a:gd name="T10" fmla="*/ 1179 w 1183"/>
                  <a:gd name="T11" fmla="*/ 165 h 200"/>
                  <a:gd name="T12" fmla="*/ 942 w 1183"/>
                  <a:gd name="T13" fmla="*/ 192 h 200"/>
                  <a:gd name="T14" fmla="*/ 1024 w 1183"/>
                  <a:gd name="T15" fmla="*/ 197 h 200"/>
                  <a:gd name="T16" fmla="*/ 1035 w 1183"/>
                  <a:gd name="T17" fmla="*/ 188 h 200"/>
                  <a:gd name="T18" fmla="*/ 1034 w 1183"/>
                  <a:gd name="T19" fmla="*/ 61 h 200"/>
                  <a:gd name="T20" fmla="*/ 942 w 1183"/>
                  <a:gd name="T21" fmla="*/ 7 h 200"/>
                  <a:gd name="T22" fmla="*/ 928 w 1183"/>
                  <a:gd name="T23" fmla="*/ 192 h 200"/>
                  <a:gd name="T24" fmla="*/ 830 w 1183"/>
                  <a:gd name="T25" fmla="*/ 73 h 200"/>
                  <a:gd name="T26" fmla="*/ 889 w 1183"/>
                  <a:gd name="T27" fmla="*/ 60 h 200"/>
                  <a:gd name="T28" fmla="*/ 830 w 1183"/>
                  <a:gd name="T29" fmla="*/ 60 h 200"/>
                  <a:gd name="T30" fmla="*/ 883 w 1183"/>
                  <a:gd name="T31" fmla="*/ 172 h 200"/>
                  <a:gd name="T32" fmla="*/ 897 w 1183"/>
                  <a:gd name="T33" fmla="*/ 192 h 200"/>
                  <a:gd name="T34" fmla="*/ 723 w 1183"/>
                  <a:gd name="T35" fmla="*/ 192 h 200"/>
                  <a:gd name="T36" fmla="*/ 737 w 1183"/>
                  <a:gd name="T37" fmla="*/ 7 h 200"/>
                  <a:gd name="T38" fmla="*/ 723 w 1183"/>
                  <a:gd name="T39" fmla="*/ 192 h 200"/>
                  <a:gd name="T40" fmla="*/ 476 w 1183"/>
                  <a:gd name="T41" fmla="*/ 195 h 200"/>
                  <a:gd name="T42" fmla="*/ 546 w 1183"/>
                  <a:gd name="T43" fmla="*/ 200 h 200"/>
                  <a:gd name="T44" fmla="*/ 554 w 1183"/>
                  <a:gd name="T45" fmla="*/ 195 h 200"/>
                  <a:gd name="T46" fmla="*/ 588 w 1183"/>
                  <a:gd name="T47" fmla="*/ 64 h 200"/>
                  <a:gd name="T48" fmla="*/ 508 w 1183"/>
                  <a:gd name="T49" fmla="*/ 94 h 200"/>
                  <a:gd name="T50" fmla="*/ 428 w 1183"/>
                  <a:gd name="T51" fmla="*/ 64 h 200"/>
                  <a:gd name="T52" fmla="*/ 463 w 1183"/>
                  <a:gd name="T53" fmla="*/ 196 h 200"/>
                  <a:gd name="T54" fmla="*/ 470 w 1183"/>
                  <a:gd name="T55" fmla="*/ 200 h 200"/>
                  <a:gd name="T56" fmla="*/ 386 w 1183"/>
                  <a:gd name="T57" fmla="*/ 130 h 200"/>
                  <a:gd name="T58" fmla="*/ 686 w 1183"/>
                  <a:gd name="T59" fmla="*/ 14 h 200"/>
                  <a:gd name="T60" fmla="*/ 662 w 1183"/>
                  <a:gd name="T61" fmla="*/ 42 h 200"/>
                  <a:gd name="T62" fmla="*/ 688 w 1183"/>
                  <a:gd name="T63" fmla="*/ 65 h 200"/>
                  <a:gd name="T64" fmla="*/ 662 w 1183"/>
                  <a:gd name="T65" fmla="*/ 193 h 200"/>
                  <a:gd name="T66" fmla="*/ 648 w 1183"/>
                  <a:gd name="T67" fmla="*/ 72 h 200"/>
                  <a:gd name="T68" fmla="*/ 629 w 1183"/>
                  <a:gd name="T69" fmla="*/ 58 h 200"/>
                  <a:gd name="T70" fmla="*/ 657 w 1183"/>
                  <a:gd name="T71" fmla="*/ 10 h 200"/>
                  <a:gd name="T72" fmla="*/ 686 w 1183"/>
                  <a:gd name="T73" fmla="*/ 0 h 200"/>
                  <a:gd name="T74" fmla="*/ 695 w 1183"/>
                  <a:gd name="T75" fmla="*/ 7 h 200"/>
                  <a:gd name="T76" fmla="*/ 686 w 1183"/>
                  <a:gd name="T77" fmla="*/ 14 h 200"/>
                  <a:gd name="T78" fmla="*/ 334 w 1183"/>
                  <a:gd name="T79" fmla="*/ 200 h 200"/>
                  <a:gd name="T80" fmla="*/ 268 w 1183"/>
                  <a:gd name="T81" fmla="*/ 130 h 200"/>
                  <a:gd name="T82" fmla="*/ 243 w 1183"/>
                  <a:gd name="T83" fmla="*/ 192 h 200"/>
                  <a:gd name="T84" fmla="*/ 142 w 1183"/>
                  <a:gd name="T85" fmla="*/ 80 h 200"/>
                  <a:gd name="T86" fmla="*/ 129 w 1183"/>
                  <a:gd name="T87" fmla="*/ 67 h 200"/>
                  <a:gd name="T88" fmla="*/ 129 w 1183"/>
                  <a:gd name="T89" fmla="*/ 192 h 200"/>
                  <a:gd name="T90" fmla="*/ 129 w 1183"/>
                  <a:gd name="T91" fmla="*/ 196 h 200"/>
                  <a:gd name="T92" fmla="*/ 141 w 1183"/>
                  <a:gd name="T93" fmla="*/ 197 h 200"/>
                  <a:gd name="T94" fmla="*/ 142 w 1183"/>
                  <a:gd name="T95" fmla="*/ 117 h 200"/>
                  <a:gd name="T96" fmla="*/ 229 w 1183"/>
                  <a:gd name="T97" fmla="*/ 192 h 200"/>
                  <a:gd name="T98" fmla="*/ 85 w 1183"/>
                  <a:gd name="T99" fmla="*/ 189 h 200"/>
                  <a:gd name="T100" fmla="*/ 19 w 1183"/>
                  <a:gd name="T101" fmla="*/ 97 h 200"/>
                  <a:gd name="T102" fmla="*/ 53 w 1183"/>
                  <a:gd name="T103" fmla="*/ 60 h 200"/>
                  <a:gd name="T104" fmla="*/ 53 w 1183"/>
                  <a:gd name="T105" fmla="*/ 135 h 200"/>
                  <a:gd name="T106" fmla="*/ 6 w 1183"/>
                  <a:gd name="T107" fmla="*/ 17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83" h="200">
                    <a:moveTo>
                      <a:pt x="1117" y="74"/>
                    </a:moveTo>
                    <a:cubicBezTo>
                      <a:pt x="1142" y="74"/>
                      <a:pt x="1164" y="93"/>
                      <a:pt x="1169" y="119"/>
                    </a:cubicBezTo>
                    <a:cubicBezTo>
                      <a:pt x="1063" y="119"/>
                      <a:pt x="1063" y="119"/>
                      <a:pt x="1063" y="119"/>
                    </a:cubicBezTo>
                    <a:cubicBezTo>
                      <a:pt x="1068" y="92"/>
                      <a:pt x="1090" y="74"/>
                      <a:pt x="1117" y="74"/>
                    </a:cubicBezTo>
                    <a:close/>
                    <a:moveTo>
                      <a:pt x="1179" y="165"/>
                    </a:moveTo>
                    <a:cubicBezTo>
                      <a:pt x="1181" y="161"/>
                      <a:pt x="1180" y="158"/>
                      <a:pt x="1177" y="155"/>
                    </a:cubicBezTo>
                    <a:cubicBezTo>
                      <a:pt x="1174" y="154"/>
                      <a:pt x="1169" y="154"/>
                      <a:pt x="1168" y="158"/>
                    </a:cubicBezTo>
                    <a:cubicBezTo>
                      <a:pt x="1158" y="173"/>
                      <a:pt x="1141" y="186"/>
                      <a:pt x="1122" y="186"/>
                    </a:cubicBezTo>
                    <a:cubicBezTo>
                      <a:pt x="1116" y="186"/>
                      <a:pt x="1116" y="186"/>
                      <a:pt x="1116" y="186"/>
                    </a:cubicBezTo>
                    <a:cubicBezTo>
                      <a:pt x="1087" y="186"/>
                      <a:pt x="1063" y="163"/>
                      <a:pt x="1062" y="132"/>
                    </a:cubicBezTo>
                    <a:cubicBezTo>
                      <a:pt x="1177" y="132"/>
                      <a:pt x="1177" y="132"/>
                      <a:pt x="1177" y="132"/>
                    </a:cubicBezTo>
                    <a:cubicBezTo>
                      <a:pt x="1181" y="132"/>
                      <a:pt x="1183" y="130"/>
                      <a:pt x="1183" y="126"/>
                    </a:cubicBezTo>
                    <a:cubicBezTo>
                      <a:pt x="1183" y="125"/>
                      <a:pt x="1183" y="125"/>
                      <a:pt x="1183" y="125"/>
                    </a:cubicBezTo>
                    <a:cubicBezTo>
                      <a:pt x="1181" y="89"/>
                      <a:pt x="1152" y="60"/>
                      <a:pt x="1117" y="60"/>
                    </a:cubicBezTo>
                    <a:cubicBezTo>
                      <a:pt x="1079" y="60"/>
                      <a:pt x="1048" y="91"/>
                      <a:pt x="1048" y="130"/>
                    </a:cubicBezTo>
                    <a:cubicBezTo>
                      <a:pt x="1048" y="168"/>
                      <a:pt x="1079" y="199"/>
                      <a:pt x="1116" y="200"/>
                    </a:cubicBezTo>
                    <a:cubicBezTo>
                      <a:pt x="1122" y="200"/>
                      <a:pt x="1122" y="200"/>
                      <a:pt x="1122" y="200"/>
                    </a:cubicBezTo>
                    <a:cubicBezTo>
                      <a:pt x="1146" y="200"/>
                      <a:pt x="1167" y="184"/>
                      <a:pt x="1179" y="165"/>
                    </a:cubicBezTo>
                    <a:close/>
                    <a:moveTo>
                      <a:pt x="928" y="192"/>
                    </a:moveTo>
                    <a:cubicBezTo>
                      <a:pt x="928" y="197"/>
                      <a:pt x="931" y="200"/>
                      <a:pt x="934" y="200"/>
                    </a:cubicBezTo>
                    <a:cubicBezTo>
                      <a:pt x="939" y="200"/>
                      <a:pt x="942" y="197"/>
                      <a:pt x="942" y="192"/>
                    </a:cubicBezTo>
                    <a:cubicBezTo>
                      <a:pt x="942" y="161"/>
                      <a:pt x="942" y="161"/>
                      <a:pt x="942" y="161"/>
                    </a:cubicBezTo>
                    <a:cubicBezTo>
                      <a:pt x="971" y="132"/>
                      <a:pt x="971" y="132"/>
                      <a:pt x="971" y="132"/>
                    </a:cubicBezTo>
                    <a:cubicBezTo>
                      <a:pt x="1024" y="197"/>
                      <a:pt x="1024" y="197"/>
                      <a:pt x="1024" y="197"/>
                    </a:cubicBezTo>
                    <a:cubicBezTo>
                      <a:pt x="1025" y="199"/>
                      <a:pt x="1028" y="200"/>
                      <a:pt x="1029" y="200"/>
                    </a:cubicBezTo>
                    <a:cubicBezTo>
                      <a:pt x="1031" y="200"/>
                      <a:pt x="1033" y="199"/>
                      <a:pt x="1034" y="198"/>
                    </a:cubicBezTo>
                    <a:cubicBezTo>
                      <a:pt x="1037" y="196"/>
                      <a:pt x="1037" y="192"/>
                      <a:pt x="1035" y="188"/>
                    </a:cubicBezTo>
                    <a:cubicBezTo>
                      <a:pt x="981" y="122"/>
                      <a:pt x="981" y="122"/>
                      <a:pt x="981" y="122"/>
                    </a:cubicBezTo>
                    <a:cubicBezTo>
                      <a:pt x="1034" y="70"/>
                      <a:pt x="1034" y="70"/>
                      <a:pt x="1034" y="70"/>
                    </a:cubicBezTo>
                    <a:cubicBezTo>
                      <a:pt x="1037" y="67"/>
                      <a:pt x="1037" y="63"/>
                      <a:pt x="1034" y="61"/>
                    </a:cubicBezTo>
                    <a:cubicBezTo>
                      <a:pt x="1032" y="57"/>
                      <a:pt x="1028" y="57"/>
                      <a:pt x="1024" y="61"/>
                    </a:cubicBezTo>
                    <a:cubicBezTo>
                      <a:pt x="942" y="141"/>
                      <a:pt x="942" y="141"/>
                      <a:pt x="942" y="141"/>
                    </a:cubicBezTo>
                    <a:cubicBezTo>
                      <a:pt x="942" y="7"/>
                      <a:pt x="942" y="7"/>
                      <a:pt x="942" y="7"/>
                    </a:cubicBezTo>
                    <a:cubicBezTo>
                      <a:pt x="942" y="3"/>
                      <a:pt x="939" y="0"/>
                      <a:pt x="934" y="0"/>
                    </a:cubicBezTo>
                    <a:cubicBezTo>
                      <a:pt x="931" y="0"/>
                      <a:pt x="928" y="3"/>
                      <a:pt x="928" y="7"/>
                    </a:cubicBezTo>
                    <a:lnTo>
                      <a:pt x="928" y="192"/>
                    </a:lnTo>
                    <a:close/>
                    <a:moveTo>
                      <a:pt x="830" y="186"/>
                    </a:moveTo>
                    <a:cubicBezTo>
                      <a:pt x="801" y="186"/>
                      <a:pt x="777" y="161"/>
                      <a:pt x="777" y="130"/>
                    </a:cubicBezTo>
                    <a:cubicBezTo>
                      <a:pt x="777" y="98"/>
                      <a:pt x="801" y="73"/>
                      <a:pt x="830" y="73"/>
                    </a:cubicBezTo>
                    <a:cubicBezTo>
                      <a:pt x="859" y="73"/>
                      <a:pt x="883" y="98"/>
                      <a:pt x="883" y="130"/>
                    </a:cubicBezTo>
                    <a:cubicBezTo>
                      <a:pt x="883" y="161"/>
                      <a:pt x="859" y="186"/>
                      <a:pt x="830" y="186"/>
                    </a:cubicBezTo>
                    <a:close/>
                    <a:moveTo>
                      <a:pt x="889" y="60"/>
                    </a:moveTo>
                    <a:cubicBezTo>
                      <a:pt x="886" y="60"/>
                      <a:pt x="883" y="62"/>
                      <a:pt x="883" y="66"/>
                    </a:cubicBezTo>
                    <a:cubicBezTo>
                      <a:pt x="883" y="87"/>
                      <a:pt x="883" y="87"/>
                      <a:pt x="883" y="87"/>
                    </a:cubicBezTo>
                    <a:cubicBezTo>
                      <a:pt x="870" y="70"/>
                      <a:pt x="851" y="60"/>
                      <a:pt x="830" y="60"/>
                    </a:cubicBezTo>
                    <a:cubicBezTo>
                      <a:pt x="793" y="60"/>
                      <a:pt x="764" y="91"/>
                      <a:pt x="764" y="130"/>
                    </a:cubicBezTo>
                    <a:cubicBezTo>
                      <a:pt x="764" y="168"/>
                      <a:pt x="793" y="200"/>
                      <a:pt x="830" y="200"/>
                    </a:cubicBezTo>
                    <a:cubicBezTo>
                      <a:pt x="851" y="200"/>
                      <a:pt x="870" y="188"/>
                      <a:pt x="883" y="172"/>
                    </a:cubicBezTo>
                    <a:cubicBezTo>
                      <a:pt x="883" y="192"/>
                      <a:pt x="883" y="192"/>
                      <a:pt x="883" y="192"/>
                    </a:cubicBezTo>
                    <a:cubicBezTo>
                      <a:pt x="883" y="197"/>
                      <a:pt x="886" y="200"/>
                      <a:pt x="889" y="200"/>
                    </a:cubicBezTo>
                    <a:cubicBezTo>
                      <a:pt x="893" y="200"/>
                      <a:pt x="897" y="197"/>
                      <a:pt x="897" y="192"/>
                    </a:cubicBezTo>
                    <a:cubicBezTo>
                      <a:pt x="897" y="66"/>
                      <a:pt x="897" y="66"/>
                      <a:pt x="897" y="66"/>
                    </a:cubicBezTo>
                    <a:cubicBezTo>
                      <a:pt x="897" y="62"/>
                      <a:pt x="893" y="60"/>
                      <a:pt x="889" y="60"/>
                    </a:cubicBezTo>
                    <a:close/>
                    <a:moveTo>
                      <a:pt x="723" y="192"/>
                    </a:moveTo>
                    <a:cubicBezTo>
                      <a:pt x="723" y="197"/>
                      <a:pt x="726" y="200"/>
                      <a:pt x="729" y="200"/>
                    </a:cubicBezTo>
                    <a:cubicBezTo>
                      <a:pt x="733" y="200"/>
                      <a:pt x="737" y="197"/>
                      <a:pt x="737" y="192"/>
                    </a:cubicBezTo>
                    <a:cubicBezTo>
                      <a:pt x="737" y="7"/>
                      <a:pt x="737" y="7"/>
                      <a:pt x="737" y="7"/>
                    </a:cubicBezTo>
                    <a:cubicBezTo>
                      <a:pt x="737" y="3"/>
                      <a:pt x="733" y="0"/>
                      <a:pt x="729" y="0"/>
                    </a:cubicBezTo>
                    <a:cubicBezTo>
                      <a:pt x="726" y="0"/>
                      <a:pt x="723" y="3"/>
                      <a:pt x="723" y="7"/>
                    </a:cubicBezTo>
                    <a:lnTo>
                      <a:pt x="723" y="192"/>
                    </a:lnTo>
                    <a:close/>
                    <a:moveTo>
                      <a:pt x="470" y="200"/>
                    </a:moveTo>
                    <a:cubicBezTo>
                      <a:pt x="472" y="200"/>
                      <a:pt x="475" y="198"/>
                      <a:pt x="475" y="196"/>
                    </a:cubicBezTo>
                    <a:cubicBezTo>
                      <a:pt x="475" y="195"/>
                      <a:pt x="476" y="195"/>
                      <a:pt x="476" y="195"/>
                    </a:cubicBezTo>
                    <a:cubicBezTo>
                      <a:pt x="508" y="117"/>
                      <a:pt x="508" y="117"/>
                      <a:pt x="508" y="117"/>
                    </a:cubicBezTo>
                    <a:cubicBezTo>
                      <a:pt x="540" y="195"/>
                      <a:pt x="540" y="195"/>
                      <a:pt x="540" y="195"/>
                    </a:cubicBezTo>
                    <a:cubicBezTo>
                      <a:pt x="541" y="197"/>
                      <a:pt x="545" y="199"/>
                      <a:pt x="546" y="200"/>
                    </a:cubicBezTo>
                    <a:cubicBezTo>
                      <a:pt x="547" y="200"/>
                      <a:pt x="547" y="200"/>
                      <a:pt x="547" y="200"/>
                    </a:cubicBezTo>
                    <a:cubicBezTo>
                      <a:pt x="549" y="200"/>
                      <a:pt x="550" y="199"/>
                      <a:pt x="551" y="198"/>
                    </a:cubicBezTo>
                    <a:cubicBezTo>
                      <a:pt x="553" y="197"/>
                      <a:pt x="554" y="197"/>
                      <a:pt x="554" y="195"/>
                    </a:cubicBezTo>
                    <a:cubicBezTo>
                      <a:pt x="601" y="70"/>
                      <a:pt x="601" y="70"/>
                      <a:pt x="601" y="70"/>
                    </a:cubicBezTo>
                    <a:cubicBezTo>
                      <a:pt x="602" y="66"/>
                      <a:pt x="601" y="62"/>
                      <a:pt x="597" y="61"/>
                    </a:cubicBezTo>
                    <a:cubicBezTo>
                      <a:pt x="594" y="59"/>
                      <a:pt x="589" y="61"/>
                      <a:pt x="588" y="64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15" y="98"/>
                      <a:pt x="515" y="98"/>
                      <a:pt x="515" y="98"/>
                    </a:cubicBezTo>
                    <a:cubicBezTo>
                      <a:pt x="514" y="96"/>
                      <a:pt x="511" y="94"/>
                      <a:pt x="508" y="94"/>
                    </a:cubicBezTo>
                    <a:cubicBezTo>
                      <a:pt x="506" y="94"/>
                      <a:pt x="503" y="96"/>
                      <a:pt x="502" y="98"/>
                    </a:cubicBezTo>
                    <a:cubicBezTo>
                      <a:pt x="470" y="175"/>
                      <a:pt x="470" y="175"/>
                      <a:pt x="470" y="175"/>
                    </a:cubicBezTo>
                    <a:cubicBezTo>
                      <a:pt x="428" y="64"/>
                      <a:pt x="428" y="64"/>
                      <a:pt x="428" y="64"/>
                    </a:cubicBezTo>
                    <a:cubicBezTo>
                      <a:pt x="428" y="61"/>
                      <a:pt x="423" y="59"/>
                      <a:pt x="419" y="61"/>
                    </a:cubicBezTo>
                    <a:cubicBezTo>
                      <a:pt x="417" y="62"/>
                      <a:pt x="415" y="66"/>
                      <a:pt x="416" y="70"/>
                    </a:cubicBezTo>
                    <a:cubicBezTo>
                      <a:pt x="463" y="196"/>
                      <a:pt x="463" y="196"/>
                      <a:pt x="463" y="196"/>
                    </a:cubicBezTo>
                    <a:cubicBezTo>
                      <a:pt x="464" y="197"/>
                      <a:pt x="465" y="198"/>
                      <a:pt x="466" y="198"/>
                    </a:cubicBezTo>
                    <a:cubicBezTo>
                      <a:pt x="466" y="199"/>
                      <a:pt x="466" y="199"/>
                      <a:pt x="467" y="199"/>
                    </a:cubicBezTo>
                    <a:cubicBezTo>
                      <a:pt x="468" y="199"/>
                      <a:pt x="469" y="200"/>
                      <a:pt x="470" y="200"/>
                    </a:cubicBezTo>
                    <a:close/>
                    <a:moveTo>
                      <a:pt x="282" y="130"/>
                    </a:moveTo>
                    <a:cubicBezTo>
                      <a:pt x="282" y="98"/>
                      <a:pt x="306" y="73"/>
                      <a:pt x="334" y="73"/>
                    </a:cubicBezTo>
                    <a:cubicBezTo>
                      <a:pt x="362" y="73"/>
                      <a:pt x="386" y="98"/>
                      <a:pt x="386" y="130"/>
                    </a:cubicBezTo>
                    <a:cubicBezTo>
                      <a:pt x="386" y="161"/>
                      <a:pt x="362" y="186"/>
                      <a:pt x="334" y="186"/>
                    </a:cubicBezTo>
                    <a:cubicBezTo>
                      <a:pt x="306" y="186"/>
                      <a:pt x="282" y="161"/>
                      <a:pt x="282" y="130"/>
                    </a:cubicBezTo>
                    <a:close/>
                    <a:moveTo>
                      <a:pt x="686" y="14"/>
                    </a:moveTo>
                    <a:cubicBezTo>
                      <a:pt x="685" y="14"/>
                      <a:pt x="685" y="14"/>
                      <a:pt x="685" y="14"/>
                    </a:cubicBezTo>
                    <a:cubicBezTo>
                      <a:pt x="675" y="14"/>
                      <a:pt x="670" y="16"/>
                      <a:pt x="667" y="19"/>
                    </a:cubicBezTo>
                    <a:cubicBezTo>
                      <a:pt x="664" y="23"/>
                      <a:pt x="662" y="30"/>
                      <a:pt x="662" y="42"/>
                    </a:cubicBezTo>
                    <a:cubicBezTo>
                      <a:pt x="662" y="58"/>
                      <a:pt x="662" y="58"/>
                      <a:pt x="662" y="58"/>
                    </a:cubicBezTo>
                    <a:cubicBezTo>
                      <a:pt x="681" y="58"/>
                      <a:pt x="681" y="58"/>
                      <a:pt x="681" y="58"/>
                    </a:cubicBezTo>
                    <a:cubicBezTo>
                      <a:pt x="685" y="57"/>
                      <a:pt x="688" y="61"/>
                      <a:pt x="688" y="65"/>
                    </a:cubicBezTo>
                    <a:cubicBezTo>
                      <a:pt x="688" y="69"/>
                      <a:pt x="685" y="71"/>
                      <a:pt x="681" y="72"/>
                    </a:cubicBezTo>
                    <a:cubicBezTo>
                      <a:pt x="662" y="72"/>
                      <a:pt x="662" y="72"/>
                      <a:pt x="662" y="72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662" y="197"/>
                      <a:pt x="658" y="200"/>
                      <a:pt x="655" y="200"/>
                    </a:cubicBezTo>
                    <a:cubicBezTo>
                      <a:pt x="651" y="200"/>
                      <a:pt x="648" y="197"/>
                      <a:pt x="648" y="193"/>
                    </a:cubicBezTo>
                    <a:cubicBezTo>
                      <a:pt x="648" y="72"/>
                      <a:pt x="648" y="72"/>
                      <a:pt x="648" y="72"/>
                    </a:cubicBezTo>
                    <a:cubicBezTo>
                      <a:pt x="629" y="72"/>
                      <a:pt x="629" y="72"/>
                      <a:pt x="629" y="72"/>
                    </a:cubicBezTo>
                    <a:cubicBezTo>
                      <a:pt x="625" y="71"/>
                      <a:pt x="622" y="69"/>
                      <a:pt x="622" y="65"/>
                    </a:cubicBezTo>
                    <a:cubicBezTo>
                      <a:pt x="622" y="61"/>
                      <a:pt x="625" y="57"/>
                      <a:pt x="629" y="58"/>
                    </a:cubicBezTo>
                    <a:cubicBezTo>
                      <a:pt x="648" y="58"/>
                      <a:pt x="648" y="58"/>
                      <a:pt x="648" y="58"/>
                    </a:cubicBezTo>
                    <a:cubicBezTo>
                      <a:pt x="648" y="42"/>
                      <a:pt x="648" y="42"/>
                      <a:pt x="648" y="42"/>
                    </a:cubicBezTo>
                    <a:cubicBezTo>
                      <a:pt x="648" y="28"/>
                      <a:pt x="650" y="18"/>
                      <a:pt x="657" y="10"/>
                    </a:cubicBezTo>
                    <a:cubicBezTo>
                      <a:pt x="663" y="3"/>
                      <a:pt x="674" y="0"/>
                      <a:pt x="685" y="0"/>
                    </a:cubicBezTo>
                    <a:cubicBezTo>
                      <a:pt x="686" y="0"/>
                      <a:pt x="686" y="0"/>
                      <a:pt x="686" y="0"/>
                    </a:cubicBezTo>
                    <a:cubicBezTo>
                      <a:pt x="686" y="0"/>
                      <a:pt x="686" y="0"/>
                      <a:pt x="686" y="0"/>
                    </a:cubicBezTo>
                    <a:cubicBezTo>
                      <a:pt x="688" y="0"/>
                      <a:pt x="688" y="0"/>
                      <a:pt x="688" y="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2" y="0"/>
                      <a:pt x="695" y="4"/>
                      <a:pt x="695" y="7"/>
                    </a:cubicBezTo>
                    <a:cubicBezTo>
                      <a:pt x="695" y="11"/>
                      <a:pt x="692" y="14"/>
                      <a:pt x="689" y="14"/>
                    </a:cubicBezTo>
                    <a:cubicBezTo>
                      <a:pt x="689" y="14"/>
                      <a:pt x="689" y="14"/>
                      <a:pt x="688" y="14"/>
                    </a:cubicBezTo>
                    <a:cubicBezTo>
                      <a:pt x="686" y="14"/>
                      <a:pt x="686" y="14"/>
                      <a:pt x="686" y="14"/>
                    </a:cubicBezTo>
                    <a:cubicBezTo>
                      <a:pt x="686" y="14"/>
                      <a:pt x="686" y="14"/>
                      <a:pt x="686" y="14"/>
                    </a:cubicBezTo>
                    <a:close/>
                    <a:moveTo>
                      <a:pt x="268" y="130"/>
                    </a:moveTo>
                    <a:cubicBezTo>
                      <a:pt x="268" y="168"/>
                      <a:pt x="297" y="200"/>
                      <a:pt x="334" y="200"/>
                    </a:cubicBezTo>
                    <a:cubicBezTo>
                      <a:pt x="371" y="200"/>
                      <a:pt x="400" y="168"/>
                      <a:pt x="400" y="130"/>
                    </a:cubicBezTo>
                    <a:cubicBezTo>
                      <a:pt x="400" y="92"/>
                      <a:pt x="371" y="60"/>
                      <a:pt x="334" y="60"/>
                    </a:cubicBezTo>
                    <a:cubicBezTo>
                      <a:pt x="297" y="60"/>
                      <a:pt x="268" y="92"/>
                      <a:pt x="268" y="130"/>
                    </a:cubicBezTo>
                    <a:close/>
                    <a:moveTo>
                      <a:pt x="229" y="192"/>
                    </a:moveTo>
                    <a:cubicBezTo>
                      <a:pt x="229" y="197"/>
                      <a:pt x="232" y="200"/>
                      <a:pt x="235" y="200"/>
                    </a:cubicBezTo>
                    <a:cubicBezTo>
                      <a:pt x="240" y="200"/>
                      <a:pt x="243" y="197"/>
                      <a:pt x="243" y="192"/>
                    </a:cubicBezTo>
                    <a:cubicBezTo>
                      <a:pt x="243" y="117"/>
                      <a:pt x="243" y="117"/>
                      <a:pt x="243" y="117"/>
                    </a:cubicBezTo>
                    <a:cubicBezTo>
                      <a:pt x="243" y="86"/>
                      <a:pt x="217" y="60"/>
                      <a:pt x="186" y="60"/>
                    </a:cubicBezTo>
                    <a:cubicBezTo>
                      <a:pt x="169" y="60"/>
                      <a:pt x="152" y="68"/>
                      <a:pt x="142" y="80"/>
                    </a:cubicBezTo>
                    <a:cubicBezTo>
                      <a:pt x="142" y="67"/>
                      <a:pt x="142" y="67"/>
                      <a:pt x="142" y="67"/>
                    </a:cubicBezTo>
                    <a:cubicBezTo>
                      <a:pt x="142" y="63"/>
                      <a:pt x="139" y="60"/>
                      <a:pt x="136" y="60"/>
                    </a:cubicBezTo>
                    <a:cubicBezTo>
                      <a:pt x="132" y="60"/>
                      <a:pt x="129" y="63"/>
                      <a:pt x="129" y="67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29" y="196"/>
                      <a:pt x="129" y="196"/>
                      <a:pt x="129" y="196"/>
                    </a:cubicBezTo>
                    <a:cubicBezTo>
                      <a:pt x="130" y="197"/>
                      <a:pt x="132" y="199"/>
                      <a:pt x="134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7" y="200"/>
                      <a:pt x="140" y="199"/>
                      <a:pt x="141" y="197"/>
                    </a:cubicBezTo>
                    <a:cubicBezTo>
                      <a:pt x="142" y="197"/>
                      <a:pt x="142" y="195"/>
                      <a:pt x="142" y="194"/>
                    </a:cubicBez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3" y="94"/>
                      <a:pt x="162" y="74"/>
                      <a:pt x="186" y="74"/>
                    </a:cubicBezTo>
                    <a:cubicBezTo>
                      <a:pt x="210" y="74"/>
                      <a:pt x="229" y="94"/>
                      <a:pt x="229" y="117"/>
                    </a:cubicBezTo>
                    <a:lnTo>
                      <a:pt x="229" y="192"/>
                    </a:lnTo>
                    <a:close/>
                    <a:moveTo>
                      <a:pt x="21" y="193"/>
                    </a:moveTo>
                    <a:cubicBezTo>
                      <a:pt x="30" y="197"/>
                      <a:pt x="42" y="200"/>
                      <a:pt x="51" y="200"/>
                    </a:cubicBezTo>
                    <a:cubicBezTo>
                      <a:pt x="64" y="200"/>
                      <a:pt x="76" y="197"/>
                      <a:pt x="85" y="189"/>
                    </a:cubicBezTo>
                    <a:cubicBezTo>
                      <a:pt x="95" y="183"/>
                      <a:pt x="100" y="172"/>
                      <a:pt x="100" y="160"/>
                    </a:cubicBezTo>
                    <a:cubicBezTo>
                      <a:pt x="100" y="134"/>
                      <a:pt x="77" y="128"/>
                      <a:pt x="53" y="120"/>
                    </a:cubicBezTo>
                    <a:cubicBezTo>
                      <a:pt x="36" y="114"/>
                      <a:pt x="19" y="110"/>
                      <a:pt x="19" y="97"/>
                    </a:cubicBezTo>
                    <a:cubicBezTo>
                      <a:pt x="19" y="80"/>
                      <a:pt x="39" y="72"/>
                      <a:pt x="51" y="72"/>
                    </a:cubicBezTo>
                    <a:cubicBezTo>
                      <a:pt x="78" y="72"/>
                      <a:pt x="84" y="94"/>
                      <a:pt x="92" y="88"/>
                    </a:cubicBezTo>
                    <a:cubicBezTo>
                      <a:pt x="99" y="81"/>
                      <a:pt x="72" y="60"/>
                      <a:pt x="53" y="60"/>
                    </a:cubicBezTo>
                    <a:cubicBezTo>
                      <a:pt x="38" y="60"/>
                      <a:pt x="27" y="63"/>
                      <a:pt x="19" y="69"/>
                    </a:cubicBezTo>
                    <a:cubicBezTo>
                      <a:pt x="10" y="75"/>
                      <a:pt x="4" y="82"/>
                      <a:pt x="3" y="97"/>
                    </a:cubicBezTo>
                    <a:cubicBezTo>
                      <a:pt x="2" y="125"/>
                      <a:pt x="38" y="130"/>
                      <a:pt x="53" y="135"/>
                    </a:cubicBezTo>
                    <a:cubicBezTo>
                      <a:pt x="67" y="141"/>
                      <a:pt x="85" y="146"/>
                      <a:pt x="85" y="160"/>
                    </a:cubicBezTo>
                    <a:cubicBezTo>
                      <a:pt x="85" y="180"/>
                      <a:pt x="62" y="186"/>
                      <a:pt x="51" y="186"/>
                    </a:cubicBezTo>
                    <a:cubicBezTo>
                      <a:pt x="20" y="186"/>
                      <a:pt x="11" y="169"/>
                      <a:pt x="6" y="174"/>
                    </a:cubicBezTo>
                    <a:cubicBezTo>
                      <a:pt x="0" y="179"/>
                      <a:pt x="7" y="187"/>
                      <a:pt x="21" y="193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 userDrawn="1"/>
            </p:nvSpPr>
            <p:spPr bwMode="auto">
              <a:xfrm>
                <a:off x="-5018891" y="-5070606"/>
                <a:ext cx="1459622" cy="1093190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 userDrawn="1"/>
            </p:nvSpPr>
            <p:spPr bwMode="auto">
              <a:xfrm>
                <a:off x="-4988355" y="-5553075"/>
                <a:ext cx="519113" cy="1532909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 userDrawn="1"/>
            </p:nvSpPr>
            <p:spPr bwMode="auto">
              <a:xfrm>
                <a:off x="-4579172" y="-3769771"/>
                <a:ext cx="1459622" cy="1111511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 userDrawn="1"/>
            </p:nvSpPr>
            <p:spPr bwMode="auto">
              <a:xfrm>
                <a:off x="-4566957" y="-4276669"/>
                <a:ext cx="1459622" cy="1105404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6" name="Freeform 11"/>
              <p:cNvSpPr>
                <a:spLocks/>
              </p:cNvSpPr>
              <p:nvPr userDrawn="1"/>
            </p:nvSpPr>
            <p:spPr bwMode="auto">
              <a:xfrm>
                <a:off x="-4994462" y="-2920869"/>
                <a:ext cx="525220" cy="1520694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7" name="Freeform 12"/>
              <p:cNvSpPr>
                <a:spLocks/>
              </p:cNvSpPr>
              <p:nvPr userDrawn="1"/>
            </p:nvSpPr>
            <p:spPr bwMode="auto">
              <a:xfrm>
                <a:off x="-5006676" y="-2963620"/>
                <a:ext cx="1453515" cy="1105404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8" name="Freeform 13"/>
              <p:cNvSpPr>
                <a:spLocks/>
              </p:cNvSpPr>
              <p:nvPr userDrawn="1"/>
            </p:nvSpPr>
            <p:spPr bwMode="auto">
              <a:xfrm>
                <a:off x="-6863267" y="-2975834"/>
                <a:ext cx="1453515" cy="1099297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9" name="Freeform 14"/>
              <p:cNvSpPr>
                <a:spLocks/>
              </p:cNvSpPr>
              <p:nvPr userDrawn="1"/>
            </p:nvSpPr>
            <p:spPr bwMode="auto">
              <a:xfrm>
                <a:off x="-5959400" y="-2920869"/>
                <a:ext cx="519113" cy="1520694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0" name="Freeform 15"/>
              <p:cNvSpPr>
                <a:spLocks/>
              </p:cNvSpPr>
              <p:nvPr userDrawn="1"/>
            </p:nvSpPr>
            <p:spPr bwMode="auto">
              <a:xfrm>
                <a:off x="-7302986" y="-4276669"/>
                <a:ext cx="1453515" cy="1093190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1" name="Freeform 16"/>
              <p:cNvSpPr>
                <a:spLocks/>
              </p:cNvSpPr>
              <p:nvPr userDrawn="1"/>
            </p:nvSpPr>
            <p:spPr bwMode="auto">
              <a:xfrm>
                <a:off x="-7315200" y="-3769771"/>
                <a:ext cx="1453515" cy="1099297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2" name="Freeform 17"/>
              <p:cNvSpPr>
                <a:spLocks/>
              </p:cNvSpPr>
              <p:nvPr userDrawn="1"/>
            </p:nvSpPr>
            <p:spPr bwMode="auto">
              <a:xfrm>
                <a:off x="-5959400" y="-5553075"/>
                <a:ext cx="531327" cy="1532909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3" name="Freeform 18"/>
              <p:cNvSpPr>
                <a:spLocks/>
              </p:cNvSpPr>
              <p:nvPr userDrawn="1"/>
            </p:nvSpPr>
            <p:spPr bwMode="auto">
              <a:xfrm>
                <a:off x="-6875481" y="-5095035"/>
                <a:ext cx="1459622" cy="1117619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4" name="Freeform 19"/>
              <p:cNvSpPr>
                <a:spLocks noEditPoints="1"/>
              </p:cNvSpPr>
              <p:nvPr userDrawn="1"/>
            </p:nvSpPr>
            <p:spPr bwMode="auto">
              <a:xfrm>
                <a:off x="-5696790" y="-3965201"/>
                <a:ext cx="971046" cy="989367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  <p:cxnSp>
          <p:nvCxnSpPr>
            <p:cNvPr id="3" name="Straight Connector 2"/>
            <p:cNvCxnSpPr/>
            <p:nvPr userDrawn="1"/>
          </p:nvCxnSpPr>
          <p:spPr>
            <a:xfrm>
              <a:off x="5443276" y="4937092"/>
              <a:ext cx="0" cy="473008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 userDrawn="1"/>
          </p:nvSpPr>
          <p:spPr>
            <a:xfrm>
              <a:off x="5614522" y="5005185"/>
              <a:ext cx="3297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i="0" spc="220" dirty="0">
                  <a:solidFill>
                    <a:schemeClr val="bg1"/>
                  </a:solidFill>
                  <a:latin typeface="+mj-lt"/>
                </a:rPr>
                <a:t>YOUR</a:t>
              </a:r>
              <a:r>
                <a:rPr lang="en-US" sz="1800" b="0" i="0" spc="220" baseline="0" dirty="0">
                  <a:solidFill>
                    <a:schemeClr val="bg1"/>
                  </a:solidFill>
                  <a:latin typeface="+mj-lt"/>
                </a:rPr>
                <a:t> DATA, NO LIMITS</a:t>
              </a:r>
              <a:endParaRPr lang="en-US" sz="1800" b="0" i="0" spc="22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2892591" y="2778613"/>
              <a:ext cx="6255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0" i="0" dirty="0">
                  <a:solidFill>
                    <a:schemeClr val="bg1"/>
                  </a:solidFill>
                  <a:latin typeface="+mj-lt"/>
                  <a:ea typeface="Meiryo Regular" charset="-128"/>
                  <a:cs typeface="Meiryo Regular" charset="-128"/>
                </a:rPr>
                <a:t>Thank</a:t>
              </a:r>
              <a:r>
                <a:rPr lang="en-US" sz="4400" b="0" i="0" baseline="0" dirty="0">
                  <a:solidFill>
                    <a:schemeClr val="bg1"/>
                  </a:solidFill>
                  <a:latin typeface="+mj-lt"/>
                  <a:ea typeface="Meiryo Regular" charset="-128"/>
                  <a:cs typeface="Meiryo Regular" charset="-128"/>
                </a:rPr>
                <a:t> you</a:t>
              </a:r>
              <a:endParaRPr lang="en-US" sz="4400" b="0" i="0" dirty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280555" y="6535266"/>
              <a:ext cx="3325610" cy="215444"/>
              <a:chOff x="521994" y="6535266"/>
              <a:chExt cx="3325610" cy="215444"/>
            </a:xfrm>
          </p:grpSpPr>
          <p:sp>
            <p:nvSpPr>
              <p:cNvPr id="38" name="Rectangle 37"/>
              <p:cNvSpPr/>
              <p:nvPr userDrawn="1"/>
            </p:nvSpPr>
            <p:spPr>
              <a:xfrm>
                <a:off x="695986" y="6535266"/>
                <a:ext cx="315161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800" b="0" i="0" kern="12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Meiryo Regular" charset="-128"/>
                    <a:ea typeface="Meiryo Regular" charset="-128"/>
                    <a:cs typeface="Meiryo Regular" charset="-128"/>
                  </a:rPr>
                  <a:t>© 2016 Snowflake Computing Inc. All Rights Reserved.</a:t>
                </a:r>
                <a:endParaRPr lang="en-US" sz="800" b="0" i="0" dirty="0">
                  <a:solidFill>
                    <a:schemeClr val="accent1">
                      <a:lumMod val="75000"/>
                    </a:schemeClr>
                  </a:solidFill>
                  <a:latin typeface="Meiryo Regular" charset="-128"/>
                  <a:ea typeface="Meiryo Regular" charset="-128"/>
                  <a:cs typeface="Meiryo Regular" charset="-128"/>
                </a:endParaRPr>
              </a:p>
            </p:txBody>
          </p:sp>
          <p:grpSp>
            <p:nvGrpSpPr>
              <p:cNvPr id="39" name="Group 38"/>
              <p:cNvGrpSpPr/>
              <p:nvPr userDrawn="1"/>
            </p:nvGrpSpPr>
            <p:grpSpPr>
              <a:xfrm>
                <a:off x="521994" y="6541506"/>
                <a:ext cx="180255" cy="177913"/>
                <a:chOff x="2940050" y="1514475"/>
                <a:chExt cx="4643438" cy="4583113"/>
              </a:xfrm>
              <a:solidFill>
                <a:schemeClr val="accent1">
                  <a:alpha val="50000"/>
                </a:schemeClr>
              </a:solidFill>
            </p:grpSpPr>
            <p:sp>
              <p:nvSpPr>
                <p:cNvPr id="40" name="Freeform 39"/>
                <p:cNvSpPr>
                  <a:spLocks noChangeArrowheads="1"/>
                </p:cNvSpPr>
                <p:nvPr/>
              </p:nvSpPr>
              <p:spPr bwMode="auto">
                <a:xfrm>
                  <a:off x="5507038" y="1514475"/>
                  <a:ext cx="1576387" cy="1741488"/>
                </a:xfrm>
                <a:custGeom>
                  <a:avLst/>
                  <a:gdLst>
                    <a:gd name="T0" fmla="*/ 105 w 4378"/>
                    <a:gd name="T1" fmla="*/ 4304 h 4837"/>
                    <a:gd name="T2" fmla="*/ 138 w 4378"/>
                    <a:gd name="T3" fmla="*/ 4371 h 4837"/>
                    <a:gd name="T4" fmla="*/ 1198 w 4378"/>
                    <a:gd name="T5" fmla="*/ 4636 h 4837"/>
                    <a:gd name="T6" fmla="*/ 3880 w 4378"/>
                    <a:gd name="T7" fmla="*/ 3077 h 4837"/>
                    <a:gd name="T8" fmla="*/ 4177 w 4378"/>
                    <a:gd name="T9" fmla="*/ 2014 h 4837"/>
                    <a:gd name="T10" fmla="*/ 4143 w 4378"/>
                    <a:gd name="T11" fmla="*/ 1981 h 4837"/>
                    <a:gd name="T12" fmla="*/ 3084 w 4378"/>
                    <a:gd name="T13" fmla="*/ 1716 h 4837"/>
                    <a:gd name="T14" fmla="*/ 1587 w 4378"/>
                    <a:gd name="T15" fmla="*/ 2568 h 4837"/>
                    <a:gd name="T16" fmla="*/ 1587 w 4378"/>
                    <a:gd name="T17" fmla="*/ 767 h 4837"/>
                    <a:gd name="T18" fmla="*/ 826 w 4378"/>
                    <a:gd name="T19" fmla="*/ 0 h 4837"/>
                    <a:gd name="T20" fmla="*/ 761 w 4378"/>
                    <a:gd name="T21" fmla="*/ 0 h 4837"/>
                    <a:gd name="T22" fmla="*/ 0 w 4378"/>
                    <a:gd name="T23" fmla="*/ 767 h 4837"/>
                    <a:gd name="T24" fmla="*/ 0 w 4378"/>
                    <a:gd name="T25" fmla="*/ 3900 h 4837"/>
                    <a:gd name="T26" fmla="*/ 45 w 4378"/>
                    <a:gd name="T27" fmla="*/ 4161 h 4837"/>
                    <a:gd name="T28" fmla="*/ 105 w 4378"/>
                    <a:gd name="T29" fmla="*/ 4304 h 4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78" h="4837">
                      <a:moveTo>
                        <a:pt x="105" y="4304"/>
                      </a:moveTo>
                      <a:cubicBezTo>
                        <a:pt x="105" y="4304"/>
                        <a:pt x="105" y="4304"/>
                        <a:pt x="138" y="4371"/>
                      </a:cubicBezTo>
                      <a:cubicBezTo>
                        <a:pt x="370" y="4703"/>
                        <a:pt x="833" y="4836"/>
                        <a:pt x="1198" y="4636"/>
                      </a:cubicBezTo>
                      <a:cubicBezTo>
                        <a:pt x="1198" y="4636"/>
                        <a:pt x="1198" y="4636"/>
                        <a:pt x="3880" y="3077"/>
                      </a:cubicBezTo>
                      <a:cubicBezTo>
                        <a:pt x="4278" y="2845"/>
                        <a:pt x="4377" y="2380"/>
                        <a:pt x="4177" y="2014"/>
                      </a:cubicBezTo>
                      <a:cubicBezTo>
                        <a:pt x="4177" y="2014"/>
                        <a:pt x="4177" y="2014"/>
                        <a:pt x="4143" y="1981"/>
                      </a:cubicBezTo>
                      <a:cubicBezTo>
                        <a:pt x="3945" y="1583"/>
                        <a:pt x="3448" y="1482"/>
                        <a:pt x="3084" y="1716"/>
                      </a:cubicBezTo>
                      <a:cubicBezTo>
                        <a:pt x="3084" y="1716"/>
                        <a:pt x="3084" y="1716"/>
                        <a:pt x="1587" y="2568"/>
                      </a:cubicBezTo>
                      <a:cubicBezTo>
                        <a:pt x="1587" y="2128"/>
                        <a:pt x="1587" y="1545"/>
                        <a:pt x="1587" y="767"/>
                      </a:cubicBezTo>
                      <a:cubicBezTo>
                        <a:pt x="1587" y="367"/>
                        <a:pt x="1223" y="0"/>
                        <a:pt x="826" y="0"/>
                      </a:cubicBezTo>
                      <a:cubicBezTo>
                        <a:pt x="826" y="0"/>
                        <a:pt x="826" y="0"/>
                        <a:pt x="761" y="0"/>
                      </a:cubicBezTo>
                      <a:cubicBezTo>
                        <a:pt x="364" y="0"/>
                        <a:pt x="0" y="367"/>
                        <a:pt x="0" y="767"/>
                      </a:cubicBezTo>
                      <a:cubicBezTo>
                        <a:pt x="0" y="767"/>
                        <a:pt x="0" y="767"/>
                        <a:pt x="0" y="3900"/>
                      </a:cubicBezTo>
                      <a:cubicBezTo>
                        <a:pt x="0" y="3991"/>
                        <a:pt x="16" y="4079"/>
                        <a:pt x="45" y="4161"/>
                      </a:cubicBezTo>
                      <a:cubicBezTo>
                        <a:pt x="59" y="4209"/>
                        <a:pt x="80" y="4257"/>
                        <a:pt x="105" y="43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1" name="Freeform 40"/>
                <p:cNvSpPr>
                  <a:spLocks noChangeArrowheads="1"/>
                </p:cNvSpPr>
                <p:nvPr/>
              </p:nvSpPr>
              <p:spPr bwMode="auto">
                <a:xfrm>
                  <a:off x="5970588" y="2924175"/>
                  <a:ext cx="1612900" cy="1784350"/>
                </a:xfrm>
                <a:custGeom>
                  <a:avLst/>
                  <a:gdLst>
                    <a:gd name="T0" fmla="*/ 3938 w 4479"/>
                    <a:gd name="T1" fmla="*/ 3357 h 4958"/>
                    <a:gd name="T2" fmla="*/ 2455 w 4479"/>
                    <a:gd name="T3" fmla="*/ 2478 h 4958"/>
                    <a:gd name="T4" fmla="*/ 3981 w 4479"/>
                    <a:gd name="T5" fmla="*/ 1592 h 4958"/>
                    <a:gd name="T6" fmla="*/ 4246 w 4479"/>
                    <a:gd name="T7" fmla="*/ 531 h 4958"/>
                    <a:gd name="T8" fmla="*/ 4246 w 4479"/>
                    <a:gd name="T9" fmla="*/ 497 h 4958"/>
                    <a:gd name="T10" fmla="*/ 3153 w 4479"/>
                    <a:gd name="T11" fmla="*/ 232 h 4958"/>
                    <a:gd name="T12" fmla="*/ 504 w 4479"/>
                    <a:gd name="T13" fmla="*/ 1758 h 4958"/>
                    <a:gd name="T14" fmla="*/ 130 w 4479"/>
                    <a:gd name="T15" fmla="*/ 2258 h 4958"/>
                    <a:gd name="T16" fmla="*/ 462 w 4479"/>
                    <a:gd name="T17" fmla="*/ 3190 h 4958"/>
                    <a:gd name="T18" fmla="*/ 3144 w 4479"/>
                    <a:gd name="T19" fmla="*/ 4724 h 4958"/>
                    <a:gd name="T20" fmla="*/ 4237 w 4479"/>
                    <a:gd name="T21" fmla="*/ 4458 h 4958"/>
                    <a:gd name="T22" fmla="*/ 4237 w 4479"/>
                    <a:gd name="T23" fmla="*/ 4424 h 4958"/>
                    <a:gd name="T24" fmla="*/ 3938 w 4479"/>
                    <a:gd name="T25" fmla="*/ 3357 h 4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79" h="4958">
                      <a:moveTo>
                        <a:pt x="3938" y="3357"/>
                      </a:moveTo>
                      <a:cubicBezTo>
                        <a:pt x="3938" y="3357"/>
                        <a:pt x="3938" y="3357"/>
                        <a:pt x="2455" y="2478"/>
                      </a:cubicBezTo>
                      <a:cubicBezTo>
                        <a:pt x="2829" y="2262"/>
                        <a:pt x="3325" y="1974"/>
                        <a:pt x="3981" y="1592"/>
                      </a:cubicBezTo>
                      <a:cubicBezTo>
                        <a:pt x="4345" y="1392"/>
                        <a:pt x="4478" y="929"/>
                        <a:pt x="4246" y="531"/>
                      </a:cubicBezTo>
                      <a:cubicBezTo>
                        <a:pt x="4246" y="531"/>
                        <a:pt x="4246" y="531"/>
                        <a:pt x="4246" y="497"/>
                      </a:cubicBezTo>
                      <a:cubicBezTo>
                        <a:pt x="4048" y="133"/>
                        <a:pt x="3551" y="0"/>
                        <a:pt x="3153" y="232"/>
                      </a:cubicBezTo>
                      <a:cubicBezTo>
                        <a:pt x="3153" y="232"/>
                        <a:pt x="3153" y="232"/>
                        <a:pt x="504" y="1758"/>
                      </a:cubicBezTo>
                      <a:cubicBezTo>
                        <a:pt x="303" y="1876"/>
                        <a:pt x="179" y="2061"/>
                        <a:pt x="130" y="2258"/>
                      </a:cubicBezTo>
                      <a:cubicBezTo>
                        <a:pt x="0" y="2596"/>
                        <a:pt x="142" y="2984"/>
                        <a:pt x="462" y="3190"/>
                      </a:cubicBezTo>
                      <a:cubicBezTo>
                        <a:pt x="462" y="3190"/>
                        <a:pt x="462" y="3190"/>
                        <a:pt x="3144" y="4724"/>
                      </a:cubicBezTo>
                      <a:cubicBezTo>
                        <a:pt x="3508" y="4957"/>
                        <a:pt x="4005" y="4858"/>
                        <a:pt x="4237" y="4458"/>
                      </a:cubicBezTo>
                      <a:cubicBezTo>
                        <a:pt x="4237" y="4458"/>
                        <a:pt x="4237" y="4458"/>
                        <a:pt x="4237" y="4424"/>
                      </a:cubicBezTo>
                      <a:cubicBezTo>
                        <a:pt x="4435" y="4058"/>
                        <a:pt x="4336" y="3590"/>
                        <a:pt x="3938" y="335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2" name="Freeform 41"/>
                <p:cNvSpPr>
                  <a:spLocks noChangeArrowheads="1"/>
                </p:cNvSpPr>
                <p:nvPr/>
              </p:nvSpPr>
              <p:spPr bwMode="auto">
                <a:xfrm>
                  <a:off x="5499100" y="4398963"/>
                  <a:ext cx="1590675" cy="1698625"/>
                </a:xfrm>
                <a:custGeom>
                  <a:avLst/>
                  <a:gdLst>
                    <a:gd name="T0" fmla="*/ 3923 w 4419"/>
                    <a:gd name="T1" fmla="*/ 1687 h 4720"/>
                    <a:gd name="T2" fmla="*/ 1214 w 4419"/>
                    <a:gd name="T3" fmla="*/ 124 h 4720"/>
                    <a:gd name="T4" fmla="*/ 508 w 4419"/>
                    <a:gd name="T5" fmla="*/ 115 h 4720"/>
                    <a:gd name="T6" fmla="*/ 0 w 4419"/>
                    <a:gd name="T7" fmla="*/ 826 h 4720"/>
                    <a:gd name="T8" fmla="*/ 0 w 4419"/>
                    <a:gd name="T9" fmla="*/ 3954 h 4720"/>
                    <a:gd name="T10" fmla="*/ 787 w 4419"/>
                    <a:gd name="T11" fmla="*/ 4719 h 4720"/>
                    <a:gd name="T12" fmla="*/ 821 w 4419"/>
                    <a:gd name="T13" fmla="*/ 4719 h 4720"/>
                    <a:gd name="T14" fmla="*/ 1608 w 4419"/>
                    <a:gd name="T15" fmla="*/ 3954 h 4720"/>
                    <a:gd name="T16" fmla="*/ 1608 w 4419"/>
                    <a:gd name="T17" fmla="*/ 2216 h 4720"/>
                    <a:gd name="T18" fmla="*/ 3096 w 4419"/>
                    <a:gd name="T19" fmla="*/ 3087 h 4720"/>
                    <a:gd name="T20" fmla="*/ 4153 w 4419"/>
                    <a:gd name="T21" fmla="*/ 2788 h 4720"/>
                    <a:gd name="T22" fmla="*/ 4186 w 4419"/>
                    <a:gd name="T23" fmla="*/ 2788 h 4720"/>
                    <a:gd name="T24" fmla="*/ 3923 w 4419"/>
                    <a:gd name="T25" fmla="*/ 1687 h 4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19" h="4720">
                      <a:moveTo>
                        <a:pt x="3923" y="1687"/>
                      </a:moveTo>
                      <a:cubicBezTo>
                        <a:pt x="3923" y="1687"/>
                        <a:pt x="3923" y="1687"/>
                        <a:pt x="1214" y="124"/>
                      </a:cubicBezTo>
                      <a:cubicBezTo>
                        <a:pt x="1009" y="0"/>
                        <a:pt x="738" y="4"/>
                        <a:pt x="508" y="115"/>
                      </a:cubicBezTo>
                      <a:cubicBezTo>
                        <a:pt x="215" y="231"/>
                        <a:pt x="0" y="519"/>
                        <a:pt x="0" y="826"/>
                      </a:cubicBezTo>
                      <a:cubicBezTo>
                        <a:pt x="0" y="826"/>
                        <a:pt x="0" y="826"/>
                        <a:pt x="0" y="3954"/>
                      </a:cubicBezTo>
                      <a:cubicBezTo>
                        <a:pt x="0" y="4387"/>
                        <a:pt x="362" y="4719"/>
                        <a:pt x="787" y="4719"/>
                      </a:cubicBezTo>
                      <a:cubicBezTo>
                        <a:pt x="787" y="4719"/>
                        <a:pt x="787" y="4719"/>
                        <a:pt x="821" y="4719"/>
                      </a:cubicBezTo>
                      <a:cubicBezTo>
                        <a:pt x="1248" y="4719"/>
                        <a:pt x="1608" y="4387"/>
                        <a:pt x="1608" y="3954"/>
                      </a:cubicBezTo>
                      <a:cubicBezTo>
                        <a:pt x="1608" y="3954"/>
                        <a:pt x="1608" y="3954"/>
                        <a:pt x="1608" y="2216"/>
                      </a:cubicBezTo>
                      <a:cubicBezTo>
                        <a:pt x="1977" y="2432"/>
                        <a:pt x="2461" y="2715"/>
                        <a:pt x="3096" y="3087"/>
                      </a:cubicBezTo>
                      <a:cubicBezTo>
                        <a:pt x="3493" y="3320"/>
                        <a:pt x="3988" y="3186"/>
                        <a:pt x="4153" y="2788"/>
                      </a:cubicBezTo>
                      <a:cubicBezTo>
                        <a:pt x="4153" y="2788"/>
                        <a:pt x="4153" y="2788"/>
                        <a:pt x="4186" y="2788"/>
                      </a:cubicBezTo>
                      <a:cubicBezTo>
                        <a:pt x="4418" y="2387"/>
                        <a:pt x="4285" y="1921"/>
                        <a:pt x="3923" y="1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3" name="Freeform 42"/>
                <p:cNvSpPr>
                  <a:spLocks noChangeArrowheads="1"/>
                </p:cNvSpPr>
                <p:nvPr/>
              </p:nvSpPr>
              <p:spPr bwMode="auto">
                <a:xfrm>
                  <a:off x="3435350" y="4359275"/>
                  <a:ext cx="1571625" cy="1736725"/>
                </a:xfrm>
                <a:custGeom>
                  <a:avLst/>
                  <a:gdLst>
                    <a:gd name="T0" fmla="*/ 4262 w 4367"/>
                    <a:gd name="T1" fmla="*/ 533 h 4826"/>
                    <a:gd name="T2" fmla="*/ 4229 w 4367"/>
                    <a:gd name="T3" fmla="*/ 500 h 4826"/>
                    <a:gd name="T4" fmla="*/ 3172 w 4367"/>
                    <a:gd name="T5" fmla="*/ 233 h 4826"/>
                    <a:gd name="T6" fmla="*/ 496 w 4367"/>
                    <a:gd name="T7" fmla="*/ 1798 h 4826"/>
                    <a:gd name="T8" fmla="*/ 199 w 4367"/>
                    <a:gd name="T9" fmla="*/ 2864 h 4826"/>
                    <a:gd name="T10" fmla="*/ 232 w 4367"/>
                    <a:gd name="T11" fmla="*/ 2897 h 4826"/>
                    <a:gd name="T12" fmla="*/ 1289 w 4367"/>
                    <a:gd name="T13" fmla="*/ 3197 h 4826"/>
                    <a:gd name="T14" fmla="*/ 2778 w 4367"/>
                    <a:gd name="T15" fmla="*/ 2326 h 4826"/>
                    <a:gd name="T16" fmla="*/ 2778 w 4367"/>
                    <a:gd name="T17" fmla="*/ 4060 h 4826"/>
                    <a:gd name="T18" fmla="*/ 3539 w 4367"/>
                    <a:gd name="T19" fmla="*/ 4825 h 4826"/>
                    <a:gd name="T20" fmla="*/ 3605 w 4367"/>
                    <a:gd name="T21" fmla="*/ 4825 h 4826"/>
                    <a:gd name="T22" fmla="*/ 4366 w 4367"/>
                    <a:gd name="T23" fmla="*/ 4060 h 4826"/>
                    <a:gd name="T24" fmla="*/ 4366 w 4367"/>
                    <a:gd name="T25" fmla="*/ 933 h 4826"/>
                    <a:gd name="T26" fmla="*/ 4334 w 4367"/>
                    <a:gd name="T27" fmla="*/ 729 h 4826"/>
                    <a:gd name="T28" fmla="*/ 4262 w 4367"/>
                    <a:gd name="T29" fmla="*/ 533 h 4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67" h="4826">
                      <a:moveTo>
                        <a:pt x="4262" y="533"/>
                      </a:moveTo>
                      <a:cubicBezTo>
                        <a:pt x="4262" y="533"/>
                        <a:pt x="4262" y="533"/>
                        <a:pt x="4229" y="500"/>
                      </a:cubicBezTo>
                      <a:cubicBezTo>
                        <a:pt x="3997" y="134"/>
                        <a:pt x="3535" y="0"/>
                        <a:pt x="3172" y="233"/>
                      </a:cubicBezTo>
                      <a:cubicBezTo>
                        <a:pt x="3172" y="233"/>
                        <a:pt x="3172" y="233"/>
                        <a:pt x="496" y="1798"/>
                      </a:cubicBezTo>
                      <a:cubicBezTo>
                        <a:pt x="100" y="1998"/>
                        <a:pt x="0" y="2464"/>
                        <a:pt x="199" y="2864"/>
                      </a:cubicBezTo>
                      <a:cubicBezTo>
                        <a:pt x="199" y="2864"/>
                        <a:pt x="199" y="2864"/>
                        <a:pt x="232" y="2897"/>
                      </a:cubicBezTo>
                      <a:cubicBezTo>
                        <a:pt x="430" y="3263"/>
                        <a:pt x="926" y="3364"/>
                        <a:pt x="1289" y="3197"/>
                      </a:cubicBezTo>
                      <a:cubicBezTo>
                        <a:pt x="1289" y="3197"/>
                        <a:pt x="1289" y="3197"/>
                        <a:pt x="2778" y="2326"/>
                      </a:cubicBezTo>
                      <a:cubicBezTo>
                        <a:pt x="2778" y="2757"/>
                        <a:pt x="2778" y="3321"/>
                        <a:pt x="2778" y="4060"/>
                      </a:cubicBezTo>
                      <a:cubicBezTo>
                        <a:pt x="2778" y="4493"/>
                        <a:pt x="3143" y="4825"/>
                        <a:pt x="3539" y="4825"/>
                      </a:cubicBezTo>
                      <a:cubicBezTo>
                        <a:pt x="3539" y="4825"/>
                        <a:pt x="3539" y="4825"/>
                        <a:pt x="3605" y="4825"/>
                      </a:cubicBezTo>
                      <a:cubicBezTo>
                        <a:pt x="4001" y="4825"/>
                        <a:pt x="4366" y="4493"/>
                        <a:pt x="4366" y="4060"/>
                      </a:cubicBezTo>
                      <a:cubicBezTo>
                        <a:pt x="4366" y="4060"/>
                        <a:pt x="4366" y="4060"/>
                        <a:pt x="4366" y="933"/>
                      </a:cubicBezTo>
                      <a:cubicBezTo>
                        <a:pt x="4366" y="863"/>
                        <a:pt x="4354" y="794"/>
                        <a:pt x="4334" y="729"/>
                      </a:cubicBezTo>
                      <a:cubicBezTo>
                        <a:pt x="4319" y="662"/>
                        <a:pt x="4296" y="596"/>
                        <a:pt x="4262" y="53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4" name="Freeform 43"/>
                <p:cNvSpPr>
                  <a:spLocks noChangeArrowheads="1"/>
                </p:cNvSpPr>
                <p:nvPr/>
              </p:nvSpPr>
              <p:spPr bwMode="auto">
                <a:xfrm>
                  <a:off x="2940050" y="2924175"/>
                  <a:ext cx="1606550" cy="1771650"/>
                </a:xfrm>
                <a:custGeom>
                  <a:avLst/>
                  <a:gdLst>
                    <a:gd name="T0" fmla="*/ 4321 w 4462"/>
                    <a:gd name="T1" fmla="*/ 2702 h 4920"/>
                    <a:gd name="T2" fmla="*/ 3996 w 4462"/>
                    <a:gd name="T3" fmla="*/ 1727 h 4920"/>
                    <a:gd name="T4" fmla="*/ 1320 w 4462"/>
                    <a:gd name="T5" fmla="*/ 199 h 4920"/>
                    <a:gd name="T6" fmla="*/ 263 w 4462"/>
                    <a:gd name="T7" fmla="*/ 465 h 4920"/>
                    <a:gd name="T8" fmla="*/ 263 w 4462"/>
                    <a:gd name="T9" fmla="*/ 498 h 4920"/>
                    <a:gd name="T10" fmla="*/ 527 w 4462"/>
                    <a:gd name="T11" fmla="*/ 1561 h 4920"/>
                    <a:gd name="T12" fmla="*/ 2026 w 4462"/>
                    <a:gd name="T13" fmla="*/ 2434 h 4920"/>
                    <a:gd name="T14" fmla="*/ 494 w 4462"/>
                    <a:gd name="T15" fmla="*/ 3320 h 4920"/>
                    <a:gd name="T16" fmla="*/ 230 w 4462"/>
                    <a:gd name="T17" fmla="*/ 4386 h 4920"/>
                    <a:gd name="T18" fmla="*/ 263 w 4462"/>
                    <a:gd name="T19" fmla="*/ 4419 h 4920"/>
                    <a:gd name="T20" fmla="*/ 1319 w 4462"/>
                    <a:gd name="T21" fmla="*/ 4686 h 4920"/>
                    <a:gd name="T22" fmla="*/ 3955 w 4462"/>
                    <a:gd name="T23" fmla="*/ 3154 h 4920"/>
                    <a:gd name="T24" fmla="*/ 4321 w 4462"/>
                    <a:gd name="T25" fmla="*/ 2702 h 4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62" h="4920">
                      <a:moveTo>
                        <a:pt x="4321" y="2702"/>
                      </a:moveTo>
                      <a:cubicBezTo>
                        <a:pt x="4461" y="2355"/>
                        <a:pt x="4321" y="1935"/>
                        <a:pt x="3996" y="1727"/>
                      </a:cubicBezTo>
                      <a:cubicBezTo>
                        <a:pt x="3996" y="1727"/>
                        <a:pt x="3996" y="1727"/>
                        <a:pt x="1320" y="199"/>
                      </a:cubicBezTo>
                      <a:cubicBezTo>
                        <a:pt x="957" y="0"/>
                        <a:pt x="462" y="100"/>
                        <a:pt x="263" y="465"/>
                      </a:cubicBezTo>
                      <a:cubicBezTo>
                        <a:pt x="263" y="465"/>
                        <a:pt x="263" y="465"/>
                        <a:pt x="263" y="498"/>
                      </a:cubicBezTo>
                      <a:cubicBezTo>
                        <a:pt x="32" y="896"/>
                        <a:pt x="131" y="1395"/>
                        <a:pt x="527" y="1561"/>
                      </a:cubicBezTo>
                      <a:cubicBezTo>
                        <a:pt x="527" y="1561"/>
                        <a:pt x="527" y="1561"/>
                        <a:pt x="2026" y="2434"/>
                      </a:cubicBezTo>
                      <a:cubicBezTo>
                        <a:pt x="1650" y="2653"/>
                        <a:pt x="1151" y="2940"/>
                        <a:pt x="494" y="3320"/>
                      </a:cubicBezTo>
                      <a:cubicBezTo>
                        <a:pt x="131" y="3554"/>
                        <a:pt x="0" y="4020"/>
                        <a:pt x="230" y="4386"/>
                      </a:cubicBezTo>
                      <a:cubicBezTo>
                        <a:pt x="230" y="4386"/>
                        <a:pt x="230" y="4386"/>
                        <a:pt x="263" y="4419"/>
                      </a:cubicBezTo>
                      <a:cubicBezTo>
                        <a:pt x="428" y="4819"/>
                        <a:pt x="922" y="4919"/>
                        <a:pt x="1319" y="4686"/>
                      </a:cubicBezTo>
                      <a:cubicBezTo>
                        <a:pt x="1319" y="4686"/>
                        <a:pt x="1319" y="4686"/>
                        <a:pt x="3955" y="3154"/>
                      </a:cubicBezTo>
                      <a:cubicBezTo>
                        <a:pt x="4146" y="3057"/>
                        <a:pt x="4269" y="2890"/>
                        <a:pt x="4321" y="270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5" name="Freeform 44"/>
                <p:cNvSpPr>
                  <a:spLocks noChangeArrowheads="1"/>
                </p:cNvSpPr>
                <p:nvPr/>
              </p:nvSpPr>
              <p:spPr bwMode="auto">
                <a:xfrm>
                  <a:off x="3424238" y="1514475"/>
                  <a:ext cx="1598612" cy="1708150"/>
                </a:xfrm>
                <a:custGeom>
                  <a:avLst/>
                  <a:gdLst>
                    <a:gd name="T0" fmla="*/ 497 w 4439"/>
                    <a:gd name="T1" fmla="*/ 3034 h 4746"/>
                    <a:gd name="T2" fmla="*/ 3212 w 4439"/>
                    <a:gd name="T3" fmla="*/ 4602 h 4746"/>
                    <a:gd name="T4" fmla="*/ 3803 w 4439"/>
                    <a:gd name="T5" fmla="*/ 4682 h 4746"/>
                    <a:gd name="T6" fmla="*/ 4438 w 4439"/>
                    <a:gd name="T7" fmla="*/ 3900 h 4746"/>
                    <a:gd name="T8" fmla="*/ 4438 w 4439"/>
                    <a:gd name="T9" fmla="*/ 766 h 4746"/>
                    <a:gd name="T10" fmla="*/ 3641 w 4439"/>
                    <a:gd name="T11" fmla="*/ 0 h 4746"/>
                    <a:gd name="T12" fmla="*/ 3607 w 4439"/>
                    <a:gd name="T13" fmla="*/ 0 h 4746"/>
                    <a:gd name="T14" fmla="*/ 2810 w 4439"/>
                    <a:gd name="T15" fmla="*/ 766 h 4746"/>
                    <a:gd name="T16" fmla="*/ 2810 w 4439"/>
                    <a:gd name="T17" fmla="*/ 2501 h 4746"/>
                    <a:gd name="T18" fmla="*/ 1325 w 4439"/>
                    <a:gd name="T19" fmla="*/ 1632 h 4746"/>
                    <a:gd name="T20" fmla="*/ 265 w 4439"/>
                    <a:gd name="T21" fmla="*/ 1932 h 4746"/>
                    <a:gd name="T22" fmla="*/ 232 w 4439"/>
                    <a:gd name="T23" fmla="*/ 1966 h 4746"/>
                    <a:gd name="T24" fmla="*/ 497 w 4439"/>
                    <a:gd name="T25" fmla="*/ 3034 h 4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39" h="4746">
                      <a:moveTo>
                        <a:pt x="497" y="3034"/>
                      </a:moveTo>
                      <a:cubicBezTo>
                        <a:pt x="497" y="3034"/>
                        <a:pt x="497" y="3034"/>
                        <a:pt x="3212" y="4602"/>
                      </a:cubicBezTo>
                      <a:cubicBezTo>
                        <a:pt x="3384" y="4723"/>
                        <a:pt x="3601" y="4745"/>
                        <a:pt x="3803" y="4682"/>
                      </a:cubicBezTo>
                      <a:cubicBezTo>
                        <a:pt x="4161" y="4605"/>
                        <a:pt x="4438" y="4277"/>
                        <a:pt x="4438" y="3900"/>
                      </a:cubicBezTo>
                      <a:cubicBezTo>
                        <a:pt x="4438" y="3900"/>
                        <a:pt x="4438" y="3900"/>
                        <a:pt x="4438" y="766"/>
                      </a:cubicBezTo>
                      <a:cubicBezTo>
                        <a:pt x="4438" y="367"/>
                        <a:pt x="4072" y="0"/>
                        <a:pt x="3641" y="0"/>
                      </a:cubicBezTo>
                      <a:cubicBezTo>
                        <a:pt x="3641" y="0"/>
                        <a:pt x="3641" y="0"/>
                        <a:pt x="3607" y="0"/>
                      </a:cubicBezTo>
                      <a:cubicBezTo>
                        <a:pt x="3174" y="0"/>
                        <a:pt x="2810" y="367"/>
                        <a:pt x="2810" y="766"/>
                      </a:cubicBezTo>
                      <a:cubicBezTo>
                        <a:pt x="2810" y="766"/>
                        <a:pt x="2810" y="766"/>
                        <a:pt x="2810" y="2501"/>
                      </a:cubicBezTo>
                      <a:cubicBezTo>
                        <a:pt x="2441" y="2285"/>
                        <a:pt x="1957" y="2002"/>
                        <a:pt x="1325" y="1632"/>
                      </a:cubicBezTo>
                      <a:cubicBezTo>
                        <a:pt x="927" y="1399"/>
                        <a:pt x="431" y="1565"/>
                        <a:pt x="265" y="1932"/>
                      </a:cubicBezTo>
                      <a:cubicBezTo>
                        <a:pt x="265" y="1932"/>
                        <a:pt x="265" y="1932"/>
                        <a:pt x="232" y="1966"/>
                      </a:cubicBezTo>
                      <a:cubicBezTo>
                        <a:pt x="0" y="2334"/>
                        <a:pt x="132" y="2801"/>
                        <a:pt x="497" y="303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6" name="Freeform 45"/>
                <p:cNvSpPr>
                  <a:spLocks noChangeArrowheads="1"/>
                </p:cNvSpPr>
                <p:nvPr/>
              </p:nvSpPr>
              <p:spPr bwMode="auto">
                <a:xfrm>
                  <a:off x="4724400" y="3267075"/>
                  <a:ext cx="1071563" cy="1093788"/>
                </a:xfrm>
                <a:custGeom>
                  <a:avLst/>
                  <a:gdLst>
                    <a:gd name="T0" fmla="*/ 2745 w 2977"/>
                    <a:gd name="T1" fmla="*/ 1135 h 3038"/>
                    <a:gd name="T2" fmla="*/ 1885 w 2977"/>
                    <a:gd name="T3" fmla="*/ 233 h 3038"/>
                    <a:gd name="T4" fmla="*/ 1090 w 2977"/>
                    <a:gd name="T5" fmla="*/ 233 h 3038"/>
                    <a:gd name="T6" fmla="*/ 231 w 2977"/>
                    <a:gd name="T7" fmla="*/ 1135 h 3038"/>
                    <a:gd name="T8" fmla="*/ 231 w 2977"/>
                    <a:gd name="T9" fmla="*/ 1902 h 3038"/>
                    <a:gd name="T10" fmla="*/ 1090 w 2977"/>
                    <a:gd name="T11" fmla="*/ 2804 h 3038"/>
                    <a:gd name="T12" fmla="*/ 1885 w 2977"/>
                    <a:gd name="T13" fmla="*/ 2804 h 3038"/>
                    <a:gd name="T14" fmla="*/ 2745 w 2977"/>
                    <a:gd name="T15" fmla="*/ 1902 h 3038"/>
                    <a:gd name="T16" fmla="*/ 2745 w 2977"/>
                    <a:gd name="T17" fmla="*/ 1135 h 3038"/>
                    <a:gd name="T18" fmla="*/ 1952 w 2977"/>
                    <a:gd name="T19" fmla="*/ 1602 h 3038"/>
                    <a:gd name="T20" fmla="*/ 1587 w 2977"/>
                    <a:gd name="T21" fmla="*/ 2003 h 3038"/>
                    <a:gd name="T22" fmla="*/ 1389 w 2977"/>
                    <a:gd name="T23" fmla="*/ 2003 h 3038"/>
                    <a:gd name="T24" fmla="*/ 1025 w 2977"/>
                    <a:gd name="T25" fmla="*/ 1602 h 3038"/>
                    <a:gd name="T26" fmla="*/ 1025 w 2977"/>
                    <a:gd name="T27" fmla="*/ 1435 h 3038"/>
                    <a:gd name="T28" fmla="*/ 1389 w 2977"/>
                    <a:gd name="T29" fmla="*/ 1068 h 3038"/>
                    <a:gd name="T30" fmla="*/ 1587 w 2977"/>
                    <a:gd name="T31" fmla="*/ 1068 h 3038"/>
                    <a:gd name="T32" fmla="*/ 1952 w 2977"/>
                    <a:gd name="T33" fmla="*/ 1435 h 3038"/>
                    <a:gd name="T34" fmla="*/ 1952 w 2977"/>
                    <a:gd name="T35" fmla="*/ 1602 h 3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977" h="3038">
                      <a:moveTo>
                        <a:pt x="2745" y="1135"/>
                      </a:moveTo>
                      <a:cubicBezTo>
                        <a:pt x="1885" y="233"/>
                        <a:pt x="1885" y="233"/>
                        <a:pt x="1885" y="233"/>
                      </a:cubicBezTo>
                      <a:cubicBezTo>
                        <a:pt x="1653" y="0"/>
                        <a:pt x="1322" y="0"/>
                        <a:pt x="1090" y="233"/>
                      </a:cubicBezTo>
                      <a:cubicBezTo>
                        <a:pt x="231" y="1135"/>
                        <a:pt x="231" y="1135"/>
                        <a:pt x="231" y="1135"/>
                      </a:cubicBezTo>
                      <a:cubicBezTo>
                        <a:pt x="0" y="1368"/>
                        <a:pt x="0" y="1702"/>
                        <a:pt x="231" y="1902"/>
                      </a:cubicBezTo>
                      <a:cubicBezTo>
                        <a:pt x="1090" y="2804"/>
                        <a:pt x="1090" y="2804"/>
                        <a:pt x="1090" y="2804"/>
                      </a:cubicBezTo>
                      <a:cubicBezTo>
                        <a:pt x="1322" y="3037"/>
                        <a:pt x="1653" y="3037"/>
                        <a:pt x="1885" y="2804"/>
                      </a:cubicBezTo>
                      <a:cubicBezTo>
                        <a:pt x="2745" y="1902"/>
                        <a:pt x="2745" y="1902"/>
                        <a:pt x="2745" y="1902"/>
                      </a:cubicBezTo>
                      <a:cubicBezTo>
                        <a:pt x="2976" y="1701"/>
                        <a:pt x="2976" y="1368"/>
                        <a:pt x="2745" y="1135"/>
                      </a:cubicBezTo>
                      <a:close/>
                      <a:moveTo>
                        <a:pt x="1952" y="1602"/>
                      </a:moveTo>
                      <a:cubicBezTo>
                        <a:pt x="1587" y="2003"/>
                        <a:pt x="1587" y="2003"/>
                        <a:pt x="1587" y="2003"/>
                      </a:cubicBezTo>
                      <a:cubicBezTo>
                        <a:pt x="1522" y="2036"/>
                        <a:pt x="1455" y="2036"/>
                        <a:pt x="1389" y="2003"/>
                      </a:cubicBezTo>
                      <a:cubicBezTo>
                        <a:pt x="1025" y="1602"/>
                        <a:pt x="1025" y="1602"/>
                        <a:pt x="1025" y="1602"/>
                      </a:cubicBezTo>
                      <a:cubicBezTo>
                        <a:pt x="959" y="1568"/>
                        <a:pt x="959" y="1468"/>
                        <a:pt x="1025" y="1435"/>
                      </a:cubicBezTo>
                      <a:cubicBezTo>
                        <a:pt x="1389" y="1068"/>
                        <a:pt x="1389" y="1068"/>
                        <a:pt x="1389" y="1068"/>
                      </a:cubicBezTo>
                      <a:cubicBezTo>
                        <a:pt x="1455" y="1001"/>
                        <a:pt x="1522" y="1001"/>
                        <a:pt x="1587" y="1068"/>
                      </a:cubicBezTo>
                      <a:cubicBezTo>
                        <a:pt x="1952" y="1435"/>
                        <a:pt x="1952" y="1435"/>
                        <a:pt x="1952" y="1435"/>
                      </a:cubicBezTo>
                      <a:cubicBezTo>
                        <a:pt x="2017" y="1468"/>
                        <a:pt x="2017" y="1568"/>
                        <a:pt x="1952" y="16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36985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 Ca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733925"/>
            <a:ext cx="12192000" cy="21240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6574" y="4733925"/>
            <a:ext cx="1495425" cy="2124075"/>
          </a:xfrm>
          <a:prstGeom prst="rect">
            <a:avLst/>
          </a:prstGeom>
        </p:spPr>
      </p:pic>
      <p:sp>
        <p:nvSpPr>
          <p:cNvPr id="101" name="Rectangle 100"/>
          <p:cNvSpPr/>
          <p:nvPr userDrawn="1"/>
        </p:nvSpPr>
        <p:spPr>
          <a:xfrm flipH="1">
            <a:off x="0" y="4728335"/>
            <a:ext cx="12192000" cy="212966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490134" y="5559789"/>
            <a:ext cx="2542117" cy="70061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buClr>
                <a:schemeClr val="accent2"/>
              </a:buClr>
              <a:buSzPct val="80000"/>
              <a:buNone/>
              <a:defRPr lang="en-US" sz="1867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Add value</a:t>
            </a:r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816675" y="5559789"/>
            <a:ext cx="2542117" cy="70061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buClr>
                <a:schemeClr val="accent2"/>
              </a:buClr>
              <a:buSzPct val="80000"/>
              <a:buNone/>
              <a:defRPr lang="en-US" sz="1867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8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Add value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143215" y="5559789"/>
            <a:ext cx="2542117" cy="70061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buClr>
                <a:schemeClr val="accent2"/>
              </a:buClr>
              <a:buSzPct val="80000"/>
              <a:buNone/>
              <a:defRPr lang="en-US" sz="1867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8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Add value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90525" y="1752600"/>
            <a:ext cx="3382405" cy="273949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Brief statement</a:t>
            </a:r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1001" y="490253"/>
            <a:ext cx="7619999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0526" y="1338262"/>
            <a:ext cx="3407117" cy="32385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05639" y="4905178"/>
            <a:ext cx="3743325" cy="3238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29448" y="1738185"/>
            <a:ext cx="3772930" cy="2761973"/>
            <a:chOff x="4283679" y="1738185"/>
            <a:chExt cx="3772930" cy="2761973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4283679" y="1738185"/>
              <a:ext cx="0" cy="2761973"/>
            </a:xfrm>
            <a:prstGeom prst="line">
              <a:avLst/>
            </a:prstGeom>
            <a:ln w="19050">
              <a:solidFill>
                <a:schemeClr val="accent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8056609" y="1738185"/>
              <a:ext cx="0" cy="2761973"/>
            </a:xfrm>
            <a:prstGeom prst="line">
              <a:avLst/>
            </a:prstGeom>
            <a:ln w="19050">
              <a:solidFill>
                <a:schemeClr val="accent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64601" y="1760838"/>
            <a:ext cx="3382405" cy="273949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Brief statement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4064602" y="1346500"/>
            <a:ext cx="3407117" cy="32385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4376838" y="5567892"/>
            <a:ext cx="3326541" cy="703460"/>
            <a:chOff x="4424463" y="5558367"/>
            <a:chExt cx="3326541" cy="70346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24463" y="5558367"/>
              <a:ext cx="0" cy="703460"/>
            </a:xfrm>
            <a:prstGeom prst="line">
              <a:avLst/>
            </a:prstGeom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751004" y="5558367"/>
              <a:ext cx="0" cy="703460"/>
            </a:xfrm>
            <a:prstGeom prst="line">
              <a:avLst/>
            </a:prstGeom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322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1" y="273684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Tahoma"/>
              <a:buNone/>
              <a:defRPr sz="4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indent="0">
              <a:spcBef>
                <a:spcPts val="0"/>
              </a:spcBef>
              <a:buNone/>
              <a:defRPr sz="1867"/>
            </a:lvl2pPr>
            <a:lvl3pPr lvl="2" indent="0">
              <a:spcBef>
                <a:spcPts val="0"/>
              </a:spcBef>
              <a:buNone/>
              <a:defRPr sz="1867"/>
            </a:lvl3pPr>
            <a:lvl4pPr lvl="3" indent="0">
              <a:spcBef>
                <a:spcPts val="0"/>
              </a:spcBef>
              <a:buNone/>
              <a:defRPr sz="1867"/>
            </a:lvl4pPr>
            <a:lvl5pPr lvl="4" indent="0">
              <a:spcBef>
                <a:spcPts val="0"/>
              </a:spcBef>
              <a:buNone/>
              <a:defRPr sz="1867"/>
            </a:lvl5pPr>
            <a:lvl6pPr lvl="5" indent="0">
              <a:spcBef>
                <a:spcPts val="0"/>
              </a:spcBef>
              <a:buNone/>
              <a:defRPr sz="1867"/>
            </a:lvl6pPr>
            <a:lvl7pPr lvl="6" indent="0">
              <a:spcBef>
                <a:spcPts val="0"/>
              </a:spcBef>
              <a:buNone/>
              <a:defRPr sz="1867"/>
            </a:lvl7pPr>
            <a:lvl8pPr lvl="7" indent="0">
              <a:spcBef>
                <a:spcPts val="0"/>
              </a:spcBef>
              <a:buNone/>
              <a:defRPr sz="1867"/>
            </a:lvl8pPr>
            <a:lvl9pPr lvl="8" indent="0">
              <a:spcBef>
                <a:spcPts val="0"/>
              </a:spcBef>
              <a:buNone/>
              <a:defRPr sz="1867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1240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Light SKO">
  <p:cSld name="Multi-use layout no dice Light SKO">
    <p:bg>
      <p:bgPr>
        <a:solidFill>
          <a:schemeClr val="lt1"/>
        </a:solid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5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4" name="Google Shape;884;p75"/>
          <p:cNvSpPr txBox="1">
            <a:spLocks noGrp="1"/>
          </p:cNvSpPr>
          <p:nvPr>
            <p:ph type="body" idx="2"/>
          </p:nvPr>
        </p:nvSpPr>
        <p:spPr>
          <a:xfrm>
            <a:off x="381000" y="1261873"/>
            <a:ext cx="114300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5" name="Google Shape;885;p75"/>
          <p:cNvSpPr txBox="1">
            <a:spLocks noGrp="1"/>
          </p:cNvSpPr>
          <p:nvPr>
            <p:ph type="sldNum" idx="12"/>
          </p:nvPr>
        </p:nvSpPr>
        <p:spPr>
          <a:xfrm>
            <a:off x="11289992" y="6463404"/>
            <a:ext cx="5968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86" name="Google Shape;886;p75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75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dirty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 dirty="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5150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St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82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F183-6D3D-4080-BB2F-74B1B873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A5260-4796-4C8E-83BA-EF853040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D800A-D7B5-4D18-8BCA-0BF0163E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0AA8B-D1D5-4433-AEBE-0C48AD22C944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9851B-8DB3-40C6-8F21-A8CDAC5C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05B94-2DF8-4350-8FE3-80CAE190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ECAA-253C-455A-A613-41C849806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45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397914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705DA66E-6170-4526-86F6-FDFDF1327D00}" type="datetimeFigureOut">
              <a:rPr lang="en-US" smtClean="0"/>
              <a:t>11/3/2020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52203" y="2585259"/>
            <a:ext cx="171797" cy="700259"/>
          </a:xfrm>
          <a:prstGeom prst="rect">
            <a:avLst/>
          </a:prstGeom>
          <a:solidFill>
            <a:srgbClr val="04B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59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423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518650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957386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16949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rtwork - White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6" name="Rectangle 245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04196" y="5235547"/>
            <a:ext cx="9643203" cy="41490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lvl="0"/>
            <a:r>
              <a:rPr lang="en-US" dirty="0"/>
              <a:t>Presenter/s</a:t>
            </a:r>
          </a:p>
        </p:txBody>
      </p:sp>
      <p:sp>
        <p:nvSpPr>
          <p:cNvPr id="155" name="Title 1"/>
          <p:cNvSpPr>
            <a:spLocks noGrp="1"/>
          </p:cNvSpPr>
          <p:nvPr>
            <p:ph type="title" hasCustomPrompt="1"/>
          </p:nvPr>
        </p:nvSpPr>
        <p:spPr>
          <a:xfrm>
            <a:off x="1304196" y="3453069"/>
            <a:ext cx="9643203" cy="1325563"/>
          </a:xfrm>
        </p:spPr>
        <p:txBody>
          <a:bodyPr anchor="ctr" anchorCtr="0">
            <a:noAutofit/>
          </a:bodyPr>
          <a:lstStyle>
            <a:lvl1pPr>
              <a:defRPr sz="6000" b="1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Edit Presentation Title</a:t>
            </a:r>
          </a:p>
        </p:txBody>
      </p:sp>
      <p:sp>
        <p:nvSpPr>
          <p:cNvPr id="178" name="Rectangle 177"/>
          <p:cNvSpPr/>
          <p:nvPr userDrawn="1"/>
        </p:nvSpPr>
        <p:spPr>
          <a:xfrm>
            <a:off x="1359422" y="6535266"/>
            <a:ext cx="31516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b="0" i="0" kern="1200" dirty="0">
                <a:solidFill>
                  <a:schemeClr val="accent1">
                    <a:lumMod val="75000"/>
                  </a:schemeClr>
                </a:solidFill>
                <a:effectLst/>
                <a:latin typeface="Meiryo Regular" charset="-128"/>
                <a:ea typeface="Meiryo Regular" charset="-128"/>
                <a:cs typeface="Meiryo Regular" charset="-128"/>
              </a:rPr>
              <a:t>© 2016 Snowflake Computing Inc. All Rights Reserved.</a:t>
            </a:r>
            <a:endParaRPr lang="en-US" sz="800" b="0" i="0" dirty="0">
              <a:solidFill>
                <a:schemeClr val="accent1">
                  <a:lumMod val="75000"/>
                </a:schemeClr>
              </a:solidFill>
              <a:latin typeface="Meiryo Regular" charset="-128"/>
              <a:ea typeface="Meiryo Regular" charset="-128"/>
              <a:cs typeface="Meiryo Regular" charset="-128"/>
            </a:endParaRPr>
          </a:p>
        </p:txBody>
      </p:sp>
      <p:sp>
        <p:nvSpPr>
          <p:cNvPr id="180" name="Freeform 5"/>
          <p:cNvSpPr>
            <a:spLocks noEditPoints="1"/>
          </p:cNvSpPr>
          <p:nvPr userDrawn="1"/>
        </p:nvSpPr>
        <p:spPr bwMode="auto">
          <a:xfrm>
            <a:off x="2152211" y="1542882"/>
            <a:ext cx="1992652" cy="339418"/>
          </a:xfrm>
          <a:custGeom>
            <a:avLst/>
            <a:gdLst>
              <a:gd name="T0" fmla="*/ 1063 w 1183"/>
              <a:gd name="T1" fmla="*/ 119 h 200"/>
              <a:gd name="T2" fmla="*/ 1177 w 1183"/>
              <a:gd name="T3" fmla="*/ 155 h 200"/>
              <a:gd name="T4" fmla="*/ 1116 w 1183"/>
              <a:gd name="T5" fmla="*/ 186 h 200"/>
              <a:gd name="T6" fmla="*/ 1183 w 1183"/>
              <a:gd name="T7" fmla="*/ 126 h 200"/>
              <a:gd name="T8" fmla="*/ 1048 w 1183"/>
              <a:gd name="T9" fmla="*/ 130 h 200"/>
              <a:gd name="T10" fmla="*/ 1179 w 1183"/>
              <a:gd name="T11" fmla="*/ 165 h 200"/>
              <a:gd name="T12" fmla="*/ 942 w 1183"/>
              <a:gd name="T13" fmla="*/ 192 h 200"/>
              <a:gd name="T14" fmla="*/ 1024 w 1183"/>
              <a:gd name="T15" fmla="*/ 197 h 200"/>
              <a:gd name="T16" fmla="*/ 1035 w 1183"/>
              <a:gd name="T17" fmla="*/ 188 h 200"/>
              <a:gd name="T18" fmla="*/ 1034 w 1183"/>
              <a:gd name="T19" fmla="*/ 61 h 200"/>
              <a:gd name="T20" fmla="*/ 942 w 1183"/>
              <a:gd name="T21" fmla="*/ 7 h 200"/>
              <a:gd name="T22" fmla="*/ 928 w 1183"/>
              <a:gd name="T23" fmla="*/ 192 h 200"/>
              <a:gd name="T24" fmla="*/ 830 w 1183"/>
              <a:gd name="T25" fmla="*/ 73 h 200"/>
              <a:gd name="T26" fmla="*/ 889 w 1183"/>
              <a:gd name="T27" fmla="*/ 60 h 200"/>
              <a:gd name="T28" fmla="*/ 830 w 1183"/>
              <a:gd name="T29" fmla="*/ 60 h 200"/>
              <a:gd name="T30" fmla="*/ 883 w 1183"/>
              <a:gd name="T31" fmla="*/ 172 h 200"/>
              <a:gd name="T32" fmla="*/ 897 w 1183"/>
              <a:gd name="T33" fmla="*/ 192 h 200"/>
              <a:gd name="T34" fmla="*/ 723 w 1183"/>
              <a:gd name="T35" fmla="*/ 192 h 200"/>
              <a:gd name="T36" fmla="*/ 737 w 1183"/>
              <a:gd name="T37" fmla="*/ 7 h 200"/>
              <a:gd name="T38" fmla="*/ 723 w 1183"/>
              <a:gd name="T39" fmla="*/ 192 h 200"/>
              <a:gd name="T40" fmla="*/ 476 w 1183"/>
              <a:gd name="T41" fmla="*/ 195 h 200"/>
              <a:gd name="T42" fmla="*/ 546 w 1183"/>
              <a:gd name="T43" fmla="*/ 200 h 200"/>
              <a:gd name="T44" fmla="*/ 554 w 1183"/>
              <a:gd name="T45" fmla="*/ 195 h 200"/>
              <a:gd name="T46" fmla="*/ 588 w 1183"/>
              <a:gd name="T47" fmla="*/ 64 h 200"/>
              <a:gd name="T48" fmla="*/ 508 w 1183"/>
              <a:gd name="T49" fmla="*/ 94 h 200"/>
              <a:gd name="T50" fmla="*/ 428 w 1183"/>
              <a:gd name="T51" fmla="*/ 64 h 200"/>
              <a:gd name="T52" fmla="*/ 463 w 1183"/>
              <a:gd name="T53" fmla="*/ 196 h 200"/>
              <a:gd name="T54" fmla="*/ 470 w 1183"/>
              <a:gd name="T55" fmla="*/ 200 h 200"/>
              <a:gd name="T56" fmla="*/ 386 w 1183"/>
              <a:gd name="T57" fmla="*/ 130 h 200"/>
              <a:gd name="T58" fmla="*/ 686 w 1183"/>
              <a:gd name="T59" fmla="*/ 14 h 200"/>
              <a:gd name="T60" fmla="*/ 662 w 1183"/>
              <a:gd name="T61" fmla="*/ 42 h 200"/>
              <a:gd name="T62" fmla="*/ 688 w 1183"/>
              <a:gd name="T63" fmla="*/ 65 h 200"/>
              <a:gd name="T64" fmla="*/ 662 w 1183"/>
              <a:gd name="T65" fmla="*/ 193 h 200"/>
              <a:gd name="T66" fmla="*/ 648 w 1183"/>
              <a:gd name="T67" fmla="*/ 72 h 200"/>
              <a:gd name="T68" fmla="*/ 629 w 1183"/>
              <a:gd name="T69" fmla="*/ 58 h 200"/>
              <a:gd name="T70" fmla="*/ 657 w 1183"/>
              <a:gd name="T71" fmla="*/ 10 h 200"/>
              <a:gd name="T72" fmla="*/ 686 w 1183"/>
              <a:gd name="T73" fmla="*/ 0 h 200"/>
              <a:gd name="T74" fmla="*/ 695 w 1183"/>
              <a:gd name="T75" fmla="*/ 7 h 200"/>
              <a:gd name="T76" fmla="*/ 686 w 1183"/>
              <a:gd name="T77" fmla="*/ 14 h 200"/>
              <a:gd name="T78" fmla="*/ 334 w 1183"/>
              <a:gd name="T79" fmla="*/ 200 h 200"/>
              <a:gd name="T80" fmla="*/ 268 w 1183"/>
              <a:gd name="T81" fmla="*/ 130 h 200"/>
              <a:gd name="T82" fmla="*/ 243 w 1183"/>
              <a:gd name="T83" fmla="*/ 192 h 200"/>
              <a:gd name="T84" fmla="*/ 142 w 1183"/>
              <a:gd name="T85" fmla="*/ 80 h 200"/>
              <a:gd name="T86" fmla="*/ 129 w 1183"/>
              <a:gd name="T87" fmla="*/ 67 h 200"/>
              <a:gd name="T88" fmla="*/ 129 w 1183"/>
              <a:gd name="T89" fmla="*/ 192 h 200"/>
              <a:gd name="T90" fmla="*/ 129 w 1183"/>
              <a:gd name="T91" fmla="*/ 196 h 200"/>
              <a:gd name="T92" fmla="*/ 141 w 1183"/>
              <a:gd name="T93" fmla="*/ 197 h 200"/>
              <a:gd name="T94" fmla="*/ 142 w 1183"/>
              <a:gd name="T95" fmla="*/ 117 h 200"/>
              <a:gd name="T96" fmla="*/ 229 w 1183"/>
              <a:gd name="T97" fmla="*/ 192 h 200"/>
              <a:gd name="T98" fmla="*/ 85 w 1183"/>
              <a:gd name="T99" fmla="*/ 189 h 200"/>
              <a:gd name="T100" fmla="*/ 19 w 1183"/>
              <a:gd name="T101" fmla="*/ 97 h 200"/>
              <a:gd name="T102" fmla="*/ 53 w 1183"/>
              <a:gd name="T103" fmla="*/ 60 h 200"/>
              <a:gd name="T104" fmla="*/ 53 w 1183"/>
              <a:gd name="T105" fmla="*/ 135 h 200"/>
              <a:gd name="T106" fmla="*/ 6 w 1183"/>
              <a:gd name="T107" fmla="*/ 17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83" h="200">
                <a:moveTo>
                  <a:pt x="1117" y="74"/>
                </a:moveTo>
                <a:cubicBezTo>
                  <a:pt x="1142" y="74"/>
                  <a:pt x="1164" y="93"/>
                  <a:pt x="1169" y="119"/>
                </a:cubicBezTo>
                <a:cubicBezTo>
                  <a:pt x="1063" y="119"/>
                  <a:pt x="1063" y="119"/>
                  <a:pt x="1063" y="119"/>
                </a:cubicBezTo>
                <a:cubicBezTo>
                  <a:pt x="1068" y="92"/>
                  <a:pt x="1090" y="74"/>
                  <a:pt x="1117" y="74"/>
                </a:cubicBezTo>
                <a:close/>
                <a:moveTo>
                  <a:pt x="1179" y="165"/>
                </a:moveTo>
                <a:cubicBezTo>
                  <a:pt x="1181" y="161"/>
                  <a:pt x="1180" y="158"/>
                  <a:pt x="1177" y="155"/>
                </a:cubicBezTo>
                <a:cubicBezTo>
                  <a:pt x="1174" y="154"/>
                  <a:pt x="1169" y="154"/>
                  <a:pt x="1168" y="158"/>
                </a:cubicBezTo>
                <a:cubicBezTo>
                  <a:pt x="1158" y="173"/>
                  <a:pt x="1141" y="186"/>
                  <a:pt x="1122" y="186"/>
                </a:cubicBezTo>
                <a:cubicBezTo>
                  <a:pt x="1116" y="186"/>
                  <a:pt x="1116" y="186"/>
                  <a:pt x="1116" y="186"/>
                </a:cubicBezTo>
                <a:cubicBezTo>
                  <a:pt x="1087" y="186"/>
                  <a:pt x="1063" y="163"/>
                  <a:pt x="1062" y="132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81" y="132"/>
                  <a:pt x="1183" y="130"/>
                  <a:pt x="1183" y="126"/>
                </a:cubicBezTo>
                <a:cubicBezTo>
                  <a:pt x="1183" y="125"/>
                  <a:pt x="1183" y="125"/>
                  <a:pt x="1183" y="125"/>
                </a:cubicBezTo>
                <a:cubicBezTo>
                  <a:pt x="1181" y="89"/>
                  <a:pt x="1152" y="60"/>
                  <a:pt x="1117" y="60"/>
                </a:cubicBezTo>
                <a:cubicBezTo>
                  <a:pt x="1079" y="60"/>
                  <a:pt x="1048" y="91"/>
                  <a:pt x="1048" y="130"/>
                </a:cubicBezTo>
                <a:cubicBezTo>
                  <a:pt x="1048" y="168"/>
                  <a:pt x="1079" y="199"/>
                  <a:pt x="1116" y="200"/>
                </a:cubicBezTo>
                <a:cubicBezTo>
                  <a:pt x="1122" y="200"/>
                  <a:pt x="1122" y="200"/>
                  <a:pt x="1122" y="200"/>
                </a:cubicBezTo>
                <a:cubicBezTo>
                  <a:pt x="1146" y="200"/>
                  <a:pt x="1167" y="184"/>
                  <a:pt x="1179" y="165"/>
                </a:cubicBezTo>
                <a:close/>
                <a:moveTo>
                  <a:pt x="928" y="192"/>
                </a:moveTo>
                <a:cubicBezTo>
                  <a:pt x="928" y="197"/>
                  <a:pt x="931" y="200"/>
                  <a:pt x="934" y="200"/>
                </a:cubicBezTo>
                <a:cubicBezTo>
                  <a:pt x="939" y="200"/>
                  <a:pt x="942" y="197"/>
                  <a:pt x="942" y="192"/>
                </a:cubicBezTo>
                <a:cubicBezTo>
                  <a:pt x="942" y="161"/>
                  <a:pt x="942" y="161"/>
                  <a:pt x="942" y="161"/>
                </a:cubicBezTo>
                <a:cubicBezTo>
                  <a:pt x="971" y="132"/>
                  <a:pt x="971" y="132"/>
                  <a:pt x="971" y="132"/>
                </a:cubicBezTo>
                <a:cubicBezTo>
                  <a:pt x="1024" y="197"/>
                  <a:pt x="1024" y="197"/>
                  <a:pt x="1024" y="197"/>
                </a:cubicBezTo>
                <a:cubicBezTo>
                  <a:pt x="1025" y="199"/>
                  <a:pt x="1028" y="200"/>
                  <a:pt x="1029" y="200"/>
                </a:cubicBezTo>
                <a:cubicBezTo>
                  <a:pt x="1031" y="200"/>
                  <a:pt x="1033" y="199"/>
                  <a:pt x="1034" y="198"/>
                </a:cubicBezTo>
                <a:cubicBezTo>
                  <a:pt x="1037" y="196"/>
                  <a:pt x="1037" y="192"/>
                  <a:pt x="1035" y="188"/>
                </a:cubicBezTo>
                <a:cubicBezTo>
                  <a:pt x="981" y="122"/>
                  <a:pt x="981" y="122"/>
                  <a:pt x="981" y="122"/>
                </a:cubicBezTo>
                <a:cubicBezTo>
                  <a:pt x="1034" y="70"/>
                  <a:pt x="1034" y="70"/>
                  <a:pt x="1034" y="70"/>
                </a:cubicBezTo>
                <a:cubicBezTo>
                  <a:pt x="1037" y="67"/>
                  <a:pt x="1037" y="63"/>
                  <a:pt x="1034" y="61"/>
                </a:cubicBezTo>
                <a:cubicBezTo>
                  <a:pt x="1032" y="57"/>
                  <a:pt x="1028" y="57"/>
                  <a:pt x="1024" y="61"/>
                </a:cubicBezTo>
                <a:cubicBezTo>
                  <a:pt x="942" y="141"/>
                  <a:pt x="942" y="141"/>
                  <a:pt x="942" y="141"/>
                </a:cubicBezTo>
                <a:cubicBezTo>
                  <a:pt x="942" y="7"/>
                  <a:pt x="942" y="7"/>
                  <a:pt x="942" y="7"/>
                </a:cubicBezTo>
                <a:cubicBezTo>
                  <a:pt x="942" y="3"/>
                  <a:pt x="939" y="0"/>
                  <a:pt x="934" y="0"/>
                </a:cubicBezTo>
                <a:cubicBezTo>
                  <a:pt x="931" y="0"/>
                  <a:pt x="928" y="3"/>
                  <a:pt x="928" y="7"/>
                </a:cubicBezTo>
                <a:lnTo>
                  <a:pt x="928" y="192"/>
                </a:lnTo>
                <a:close/>
                <a:moveTo>
                  <a:pt x="830" y="186"/>
                </a:moveTo>
                <a:cubicBezTo>
                  <a:pt x="801" y="186"/>
                  <a:pt x="777" y="161"/>
                  <a:pt x="777" y="130"/>
                </a:cubicBezTo>
                <a:cubicBezTo>
                  <a:pt x="777" y="98"/>
                  <a:pt x="801" y="73"/>
                  <a:pt x="830" y="73"/>
                </a:cubicBezTo>
                <a:cubicBezTo>
                  <a:pt x="859" y="73"/>
                  <a:pt x="883" y="98"/>
                  <a:pt x="883" y="130"/>
                </a:cubicBezTo>
                <a:cubicBezTo>
                  <a:pt x="883" y="161"/>
                  <a:pt x="859" y="186"/>
                  <a:pt x="830" y="186"/>
                </a:cubicBezTo>
                <a:close/>
                <a:moveTo>
                  <a:pt x="889" y="60"/>
                </a:moveTo>
                <a:cubicBezTo>
                  <a:pt x="886" y="60"/>
                  <a:pt x="883" y="62"/>
                  <a:pt x="883" y="66"/>
                </a:cubicBezTo>
                <a:cubicBezTo>
                  <a:pt x="883" y="87"/>
                  <a:pt x="883" y="87"/>
                  <a:pt x="883" y="87"/>
                </a:cubicBezTo>
                <a:cubicBezTo>
                  <a:pt x="870" y="70"/>
                  <a:pt x="851" y="60"/>
                  <a:pt x="830" y="60"/>
                </a:cubicBezTo>
                <a:cubicBezTo>
                  <a:pt x="793" y="60"/>
                  <a:pt x="764" y="91"/>
                  <a:pt x="764" y="130"/>
                </a:cubicBezTo>
                <a:cubicBezTo>
                  <a:pt x="764" y="168"/>
                  <a:pt x="793" y="200"/>
                  <a:pt x="830" y="200"/>
                </a:cubicBezTo>
                <a:cubicBezTo>
                  <a:pt x="851" y="200"/>
                  <a:pt x="870" y="188"/>
                  <a:pt x="883" y="172"/>
                </a:cubicBezTo>
                <a:cubicBezTo>
                  <a:pt x="883" y="192"/>
                  <a:pt x="883" y="192"/>
                  <a:pt x="883" y="192"/>
                </a:cubicBezTo>
                <a:cubicBezTo>
                  <a:pt x="883" y="197"/>
                  <a:pt x="886" y="200"/>
                  <a:pt x="889" y="200"/>
                </a:cubicBezTo>
                <a:cubicBezTo>
                  <a:pt x="893" y="200"/>
                  <a:pt x="897" y="197"/>
                  <a:pt x="897" y="192"/>
                </a:cubicBezTo>
                <a:cubicBezTo>
                  <a:pt x="897" y="66"/>
                  <a:pt x="897" y="66"/>
                  <a:pt x="897" y="66"/>
                </a:cubicBezTo>
                <a:cubicBezTo>
                  <a:pt x="897" y="62"/>
                  <a:pt x="893" y="60"/>
                  <a:pt x="889" y="60"/>
                </a:cubicBezTo>
                <a:close/>
                <a:moveTo>
                  <a:pt x="723" y="192"/>
                </a:moveTo>
                <a:cubicBezTo>
                  <a:pt x="723" y="197"/>
                  <a:pt x="726" y="200"/>
                  <a:pt x="729" y="200"/>
                </a:cubicBezTo>
                <a:cubicBezTo>
                  <a:pt x="733" y="200"/>
                  <a:pt x="737" y="197"/>
                  <a:pt x="737" y="192"/>
                </a:cubicBezTo>
                <a:cubicBezTo>
                  <a:pt x="737" y="7"/>
                  <a:pt x="737" y="7"/>
                  <a:pt x="737" y="7"/>
                </a:cubicBezTo>
                <a:cubicBezTo>
                  <a:pt x="737" y="3"/>
                  <a:pt x="733" y="0"/>
                  <a:pt x="729" y="0"/>
                </a:cubicBezTo>
                <a:cubicBezTo>
                  <a:pt x="726" y="0"/>
                  <a:pt x="723" y="3"/>
                  <a:pt x="723" y="7"/>
                </a:cubicBezTo>
                <a:lnTo>
                  <a:pt x="723" y="192"/>
                </a:lnTo>
                <a:close/>
                <a:moveTo>
                  <a:pt x="470" y="200"/>
                </a:moveTo>
                <a:cubicBezTo>
                  <a:pt x="472" y="200"/>
                  <a:pt x="475" y="198"/>
                  <a:pt x="475" y="196"/>
                </a:cubicBezTo>
                <a:cubicBezTo>
                  <a:pt x="475" y="195"/>
                  <a:pt x="476" y="195"/>
                  <a:pt x="476" y="195"/>
                </a:cubicBezTo>
                <a:cubicBezTo>
                  <a:pt x="508" y="117"/>
                  <a:pt x="508" y="117"/>
                  <a:pt x="508" y="117"/>
                </a:cubicBezTo>
                <a:cubicBezTo>
                  <a:pt x="540" y="195"/>
                  <a:pt x="540" y="195"/>
                  <a:pt x="540" y="195"/>
                </a:cubicBezTo>
                <a:cubicBezTo>
                  <a:pt x="541" y="197"/>
                  <a:pt x="545" y="199"/>
                  <a:pt x="546" y="200"/>
                </a:cubicBezTo>
                <a:cubicBezTo>
                  <a:pt x="547" y="200"/>
                  <a:pt x="547" y="200"/>
                  <a:pt x="547" y="200"/>
                </a:cubicBezTo>
                <a:cubicBezTo>
                  <a:pt x="549" y="200"/>
                  <a:pt x="550" y="199"/>
                  <a:pt x="551" y="198"/>
                </a:cubicBezTo>
                <a:cubicBezTo>
                  <a:pt x="553" y="197"/>
                  <a:pt x="554" y="197"/>
                  <a:pt x="554" y="195"/>
                </a:cubicBezTo>
                <a:cubicBezTo>
                  <a:pt x="601" y="70"/>
                  <a:pt x="601" y="70"/>
                  <a:pt x="601" y="70"/>
                </a:cubicBezTo>
                <a:cubicBezTo>
                  <a:pt x="602" y="66"/>
                  <a:pt x="601" y="62"/>
                  <a:pt x="597" y="61"/>
                </a:cubicBezTo>
                <a:cubicBezTo>
                  <a:pt x="594" y="59"/>
                  <a:pt x="589" y="61"/>
                  <a:pt x="588" y="64"/>
                </a:cubicBezTo>
                <a:cubicBezTo>
                  <a:pt x="547" y="175"/>
                  <a:pt x="547" y="175"/>
                  <a:pt x="547" y="175"/>
                </a:cubicBezTo>
                <a:cubicBezTo>
                  <a:pt x="515" y="98"/>
                  <a:pt x="515" y="98"/>
                  <a:pt x="515" y="98"/>
                </a:cubicBezTo>
                <a:cubicBezTo>
                  <a:pt x="514" y="96"/>
                  <a:pt x="511" y="94"/>
                  <a:pt x="508" y="94"/>
                </a:cubicBezTo>
                <a:cubicBezTo>
                  <a:pt x="506" y="94"/>
                  <a:pt x="503" y="96"/>
                  <a:pt x="502" y="98"/>
                </a:cubicBezTo>
                <a:cubicBezTo>
                  <a:pt x="470" y="175"/>
                  <a:pt x="470" y="175"/>
                  <a:pt x="470" y="175"/>
                </a:cubicBezTo>
                <a:cubicBezTo>
                  <a:pt x="428" y="64"/>
                  <a:pt x="428" y="64"/>
                  <a:pt x="428" y="64"/>
                </a:cubicBezTo>
                <a:cubicBezTo>
                  <a:pt x="428" y="61"/>
                  <a:pt x="423" y="59"/>
                  <a:pt x="419" y="61"/>
                </a:cubicBezTo>
                <a:cubicBezTo>
                  <a:pt x="417" y="62"/>
                  <a:pt x="415" y="66"/>
                  <a:pt x="416" y="70"/>
                </a:cubicBezTo>
                <a:cubicBezTo>
                  <a:pt x="463" y="196"/>
                  <a:pt x="463" y="196"/>
                  <a:pt x="463" y="196"/>
                </a:cubicBezTo>
                <a:cubicBezTo>
                  <a:pt x="464" y="197"/>
                  <a:pt x="465" y="198"/>
                  <a:pt x="466" y="198"/>
                </a:cubicBezTo>
                <a:cubicBezTo>
                  <a:pt x="466" y="199"/>
                  <a:pt x="466" y="199"/>
                  <a:pt x="467" y="199"/>
                </a:cubicBezTo>
                <a:cubicBezTo>
                  <a:pt x="468" y="199"/>
                  <a:pt x="469" y="200"/>
                  <a:pt x="470" y="200"/>
                </a:cubicBezTo>
                <a:close/>
                <a:moveTo>
                  <a:pt x="282" y="130"/>
                </a:moveTo>
                <a:cubicBezTo>
                  <a:pt x="282" y="98"/>
                  <a:pt x="306" y="73"/>
                  <a:pt x="334" y="73"/>
                </a:cubicBezTo>
                <a:cubicBezTo>
                  <a:pt x="362" y="73"/>
                  <a:pt x="386" y="98"/>
                  <a:pt x="386" y="130"/>
                </a:cubicBezTo>
                <a:cubicBezTo>
                  <a:pt x="386" y="161"/>
                  <a:pt x="362" y="186"/>
                  <a:pt x="334" y="186"/>
                </a:cubicBezTo>
                <a:cubicBezTo>
                  <a:pt x="306" y="186"/>
                  <a:pt x="282" y="161"/>
                  <a:pt x="282" y="130"/>
                </a:cubicBezTo>
                <a:close/>
                <a:moveTo>
                  <a:pt x="686" y="14"/>
                </a:moveTo>
                <a:cubicBezTo>
                  <a:pt x="685" y="14"/>
                  <a:pt x="685" y="14"/>
                  <a:pt x="685" y="14"/>
                </a:cubicBezTo>
                <a:cubicBezTo>
                  <a:pt x="675" y="14"/>
                  <a:pt x="670" y="16"/>
                  <a:pt x="667" y="19"/>
                </a:cubicBezTo>
                <a:cubicBezTo>
                  <a:pt x="664" y="23"/>
                  <a:pt x="662" y="30"/>
                  <a:pt x="662" y="42"/>
                </a:cubicBezTo>
                <a:cubicBezTo>
                  <a:pt x="662" y="58"/>
                  <a:pt x="662" y="58"/>
                  <a:pt x="662" y="58"/>
                </a:cubicBezTo>
                <a:cubicBezTo>
                  <a:pt x="681" y="58"/>
                  <a:pt x="681" y="58"/>
                  <a:pt x="681" y="58"/>
                </a:cubicBezTo>
                <a:cubicBezTo>
                  <a:pt x="685" y="57"/>
                  <a:pt x="688" y="61"/>
                  <a:pt x="688" y="65"/>
                </a:cubicBezTo>
                <a:cubicBezTo>
                  <a:pt x="688" y="69"/>
                  <a:pt x="685" y="71"/>
                  <a:pt x="681" y="72"/>
                </a:cubicBezTo>
                <a:cubicBezTo>
                  <a:pt x="662" y="72"/>
                  <a:pt x="662" y="72"/>
                  <a:pt x="662" y="72"/>
                </a:cubicBezTo>
                <a:cubicBezTo>
                  <a:pt x="662" y="193"/>
                  <a:pt x="662" y="193"/>
                  <a:pt x="662" y="193"/>
                </a:cubicBezTo>
                <a:cubicBezTo>
                  <a:pt x="662" y="197"/>
                  <a:pt x="658" y="200"/>
                  <a:pt x="655" y="200"/>
                </a:cubicBezTo>
                <a:cubicBezTo>
                  <a:pt x="651" y="200"/>
                  <a:pt x="648" y="197"/>
                  <a:pt x="648" y="193"/>
                </a:cubicBezTo>
                <a:cubicBezTo>
                  <a:pt x="648" y="72"/>
                  <a:pt x="648" y="72"/>
                  <a:pt x="648" y="72"/>
                </a:cubicBezTo>
                <a:cubicBezTo>
                  <a:pt x="629" y="72"/>
                  <a:pt x="629" y="72"/>
                  <a:pt x="629" y="72"/>
                </a:cubicBezTo>
                <a:cubicBezTo>
                  <a:pt x="625" y="71"/>
                  <a:pt x="622" y="69"/>
                  <a:pt x="622" y="65"/>
                </a:cubicBezTo>
                <a:cubicBezTo>
                  <a:pt x="622" y="61"/>
                  <a:pt x="625" y="57"/>
                  <a:pt x="629" y="58"/>
                </a:cubicBezTo>
                <a:cubicBezTo>
                  <a:pt x="648" y="58"/>
                  <a:pt x="648" y="58"/>
                  <a:pt x="648" y="58"/>
                </a:cubicBezTo>
                <a:cubicBezTo>
                  <a:pt x="648" y="42"/>
                  <a:pt x="648" y="42"/>
                  <a:pt x="648" y="42"/>
                </a:cubicBezTo>
                <a:cubicBezTo>
                  <a:pt x="648" y="28"/>
                  <a:pt x="650" y="18"/>
                  <a:pt x="657" y="10"/>
                </a:cubicBezTo>
                <a:cubicBezTo>
                  <a:pt x="663" y="3"/>
                  <a:pt x="674" y="0"/>
                  <a:pt x="685" y="0"/>
                </a:cubicBezTo>
                <a:cubicBezTo>
                  <a:pt x="686" y="0"/>
                  <a:pt x="686" y="0"/>
                  <a:pt x="686" y="0"/>
                </a:cubicBezTo>
                <a:cubicBezTo>
                  <a:pt x="686" y="0"/>
                  <a:pt x="686" y="0"/>
                  <a:pt x="686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9" y="0"/>
                  <a:pt x="689" y="0"/>
                  <a:pt x="689" y="0"/>
                </a:cubicBezTo>
                <a:cubicBezTo>
                  <a:pt x="692" y="0"/>
                  <a:pt x="695" y="4"/>
                  <a:pt x="695" y="7"/>
                </a:cubicBezTo>
                <a:cubicBezTo>
                  <a:pt x="695" y="11"/>
                  <a:pt x="692" y="14"/>
                  <a:pt x="689" y="14"/>
                </a:cubicBezTo>
                <a:cubicBezTo>
                  <a:pt x="689" y="14"/>
                  <a:pt x="689" y="14"/>
                  <a:pt x="688" y="14"/>
                </a:cubicBezTo>
                <a:cubicBezTo>
                  <a:pt x="686" y="14"/>
                  <a:pt x="686" y="14"/>
                  <a:pt x="686" y="14"/>
                </a:cubicBezTo>
                <a:cubicBezTo>
                  <a:pt x="686" y="14"/>
                  <a:pt x="686" y="14"/>
                  <a:pt x="686" y="14"/>
                </a:cubicBezTo>
                <a:close/>
                <a:moveTo>
                  <a:pt x="268" y="130"/>
                </a:moveTo>
                <a:cubicBezTo>
                  <a:pt x="268" y="168"/>
                  <a:pt x="297" y="200"/>
                  <a:pt x="334" y="200"/>
                </a:cubicBezTo>
                <a:cubicBezTo>
                  <a:pt x="371" y="200"/>
                  <a:pt x="400" y="168"/>
                  <a:pt x="400" y="130"/>
                </a:cubicBezTo>
                <a:cubicBezTo>
                  <a:pt x="400" y="92"/>
                  <a:pt x="371" y="60"/>
                  <a:pt x="334" y="60"/>
                </a:cubicBezTo>
                <a:cubicBezTo>
                  <a:pt x="297" y="60"/>
                  <a:pt x="268" y="92"/>
                  <a:pt x="268" y="130"/>
                </a:cubicBezTo>
                <a:close/>
                <a:moveTo>
                  <a:pt x="229" y="192"/>
                </a:moveTo>
                <a:cubicBezTo>
                  <a:pt x="229" y="197"/>
                  <a:pt x="232" y="200"/>
                  <a:pt x="235" y="200"/>
                </a:cubicBezTo>
                <a:cubicBezTo>
                  <a:pt x="240" y="200"/>
                  <a:pt x="243" y="197"/>
                  <a:pt x="243" y="192"/>
                </a:cubicBezTo>
                <a:cubicBezTo>
                  <a:pt x="243" y="117"/>
                  <a:pt x="243" y="117"/>
                  <a:pt x="243" y="117"/>
                </a:cubicBezTo>
                <a:cubicBezTo>
                  <a:pt x="243" y="86"/>
                  <a:pt x="217" y="60"/>
                  <a:pt x="186" y="60"/>
                </a:cubicBezTo>
                <a:cubicBezTo>
                  <a:pt x="169" y="60"/>
                  <a:pt x="152" y="68"/>
                  <a:pt x="142" y="80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42" y="63"/>
                  <a:pt x="139" y="60"/>
                  <a:pt x="136" y="60"/>
                </a:cubicBezTo>
                <a:cubicBezTo>
                  <a:pt x="132" y="60"/>
                  <a:pt x="129" y="63"/>
                  <a:pt x="129" y="67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129" y="117"/>
                  <a:pt x="129" y="117"/>
                  <a:pt x="129" y="117"/>
                </a:cubicBezTo>
                <a:cubicBezTo>
                  <a:pt x="129" y="192"/>
                  <a:pt x="129" y="192"/>
                  <a:pt x="129" y="192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29" y="196"/>
                  <a:pt x="129" y="196"/>
                  <a:pt x="129" y="196"/>
                </a:cubicBezTo>
                <a:cubicBezTo>
                  <a:pt x="130" y="197"/>
                  <a:pt x="132" y="199"/>
                  <a:pt x="134" y="200"/>
                </a:cubicBezTo>
                <a:cubicBezTo>
                  <a:pt x="136" y="200"/>
                  <a:pt x="136" y="200"/>
                  <a:pt x="136" y="200"/>
                </a:cubicBezTo>
                <a:cubicBezTo>
                  <a:pt x="137" y="200"/>
                  <a:pt x="140" y="199"/>
                  <a:pt x="141" y="197"/>
                </a:cubicBezTo>
                <a:cubicBezTo>
                  <a:pt x="142" y="197"/>
                  <a:pt x="142" y="195"/>
                  <a:pt x="142" y="194"/>
                </a:cubicBezTo>
                <a:cubicBezTo>
                  <a:pt x="142" y="192"/>
                  <a:pt x="142" y="192"/>
                  <a:pt x="142" y="192"/>
                </a:cubicBezTo>
                <a:cubicBezTo>
                  <a:pt x="142" y="117"/>
                  <a:pt x="142" y="117"/>
                  <a:pt x="142" y="117"/>
                </a:cubicBezTo>
                <a:cubicBezTo>
                  <a:pt x="143" y="94"/>
                  <a:pt x="162" y="74"/>
                  <a:pt x="186" y="74"/>
                </a:cubicBezTo>
                <a:cubicBezTo>
                  <a:pt x="210" y="74"/>
                  <a:pt x="229" y="94"/>
                  <a:pt x="229" y="117"/>
                </a:cubicBezTo>
                <a:lnTo>
                  <a:pt x="229" y="192"/>
                </a:lnTo>
                <a:close/>
                <a:moveTo>
                  <a:pt x="21" y="193"/>
                </a:moveTo>
                <a:cubicBezTo>
                  <a:pt x="30" y="197"/>
                  <a:pt x="42" y="200"/>
                  <a:pt x="51" y="200"/>
                </a:cubicBezTo>
                <a:cubicBezTo>
                  <a:pt x="64" y="200"/>
                  <a:pt x="76" y="197"/>
                  <a:pt x="85" y="189"/>
                </a:cubicBezTo>
                <a:cubicBezTo>
                  <a:pt x="95" y="183"/>
                  <a:pt x="100" y="172"/>
                  <a:pt x="100" y="160"/>
                </a:cubicBezTo>
                <a:cubicBezTo>
                  <a:pt x="100" y="134"/>
                  <a:pt x="77" y="128"/>
                  <a:pt x="53" y="120"/>
                </a:cubicBezTo>
                <a:cubicBezTo>
                  <a:pt x="36" y="114"/>
                  <a:pt x="19" y="110"/>
                  <a:pt x="19" y="97"/>
                </a:cubicBezTo>
                <a:cubicBezTo>
                  <a:pt x="19" y="80"/>
                  <a:pt x="39" y="72"/>
                  <a:pt x="51" y="72"/>
                </a:cubicBezTo>
                <a:cubicBezTo>
                  <a:pt x="78" y="72"/>
                  <a:pt x="84" y="94"/>
                  <a:pt x="92" y="88"/>
                </a:cubicBezTo>
                <a:cubicBezTo>
                  <a:pt x="99" y="81"/>
                  <a:pt x="72" y="60"/>
                  <a:pt x="53" y="60"/>
                </a:cubicBezTo>
                <a:cubicBezTo>
                  <a:pt x="38" y="60"/>
                  <a:pt x="27" y="63"/>
                  <a:pt x="19" y="69"/>
                </a:cubicBezTo>
                <a:cubicBezTo>
                  <a:pt x="10" y="75"/>
                  <a:pt x="4" y="82"/>
                  <a:pt x="3" y="97"/>
                </a:cubicBezTo>
                <a:cubicBezTo>
                  <a:pt x="2" y="125"/>
                  <a:pt x="38" y="130"/>
                  <a:pt x="53" y="135"/>
                </a:cubicBezTo>
                <a:cubicBezTo>
                  <a:pt x="67" y="141"/>
                  <a:pt x="85" y="146"/>
                  <a:pt x="85" y="160"/>
                </a:cubicBezTo>
                <a:cubicBezTo>
                  <a:pt x="85" y="180"/>
                  <a:pt x="62" y="186"/>
                  <a:pt x="51" y="186"/>
                </a:cubicBezTo>
                <a:cubicBezTo>
                  <a:pt x="20" y="186"/>
                  <a:pt x="11" y="169"/>
                  <a:pt x="6" y="174"/>
                </a:cubicBezTo>
                <a:cubicBezTo>
                  <a:pt x="0" y="179"/>
                  <a:pt x="7" y="187"/>
                  <a:pt x="21" y="1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1" name="Freeform 6"/>
          <p:cNvSpPr>
            <a:spLocks noEditPoints="1"/>
          </p:cNvSpPr>
          <p:nvPr userDrawn="1"/>
        </p:nvSpPr>
        <p:spPr bwMode="auto">
          <a:xfrm>
            <a:off x="2152211" y="1542882"/>
            <a:ext cx="1992652" cy="339418"/>
          </a:xfrm>
          <a:custGeom>
            <a:avLst/>
            <a:gdLst>
              <a:gd name="T0" fmla="*/ 1063 w 1183"/>
              <a:gd name="T1" fmla="*/ 119 h 200"/>
              <a:gd name="T2" fmla="*/ 1177 w 1183"/>
              <a:gd name="T3" fmla="*/ 155 h 200"/>
              <a:gd name="T4" fmla="*/ 1116 w 1183"/>
              <a:gd name="T5" fmla="*/ 186 h 200"/>
              <a:gd name="T6" fmla="*/ 1183 w 1183"/>
              <a:gd name="T7" fmla="*/ 126 h 200"/>
              <a:gd name="T8" fmla="*/ 1048 w 1183"/>
              <a:gd name="T9" fmla="*/ 130 h 200"/>
              <a:gd name="T10" fmla="*/ 1179 w 1183"/>
              <a:gd name="T11" fmla="*/ 165 h 200"/>
              <a:gd name="T12" fmla="*/ 942 w 1183"/>
              <a:gd name="T13" fmla="*/ 192 h 200"/>
              <a:gd name="T14" fmla="*/ 1024 w 1183"/>
              <a:gd name="T15" fmla="*/ 197 h 200"/>
              <a:gd name="T16" fmla="*/ 1035 w 1183"/>
              <a:gd name="T17" fmla="*/ 188 h 200"/>
              <a:gd name="T18" fmla="*/ 1034 w 1183"/>
              <a:gd name="T19" fmla="*/ 61 h 200"/>
              <a:gd name="T20" fmla="*/ 942 w 1183"/>
              <a:gd name="T21" fmla="*/ 7 h 200"/>
              <a:gd name="T22" fmla="*/ 928 w 1183"/>
              <a:gd name="T23" fmla="*/ 192 h 200"/>
              <a:gd name="T24" fmla="*/ 830 w 1183"/>
              <a:gd name="T25" fmla="*/ 73 h 200"/>
              <a:gd name="T26" fmla="*/ 889 w 1183"/>
              <a:gd name="T27" fmla="*/ 60 h 200"/>
              <a:gd name="T28" fmla="*/ 830 w 1183"/>
              <a:gd name="T29" fmla="*/ 60 h 200"/>
              <a:gd name="T30" fmla="*/ 883 w 1183"/>
              <a:gd name="T31" fmla="*/ 172 h 200"/>
              <a:gd name="T32" fmla="*/ 897 w 1183"/>
              <a:gd name="T33" fmla="*/ 192 h 200"/>
              <a:gd name="T34" fmla="*/ 723 w 1183"/>
              <a:gd name="T35" fmla="*/ 192 h 200"/>
              <a:gd name="T36" fmla="*/ 737 w 1183"/>
              <a:gd name="T37" fmla="*/ 7 h 200"/>
              <a:gd name="T38" fmla="*/ 723 w 1183"/>
              <a:gd name="T39" fmla="*/ 192 h 200"/>
              <a:gd name="T40" fmla="*/ 476 w 1183"/>
              <a:gd name="T41" fmla="*/ 195 h 200"/>
              <a:gd name="T42" fmla="*/ 546 w 1183"/>
              <a:gd name="T43" fmla="*/ 200 h 200"/>
              <a:gd name="T44" fmla="*/ 554 w 1183"/>
              <a:gd name="T45" fmla="*/ 195 h 200"/>
              <a:gd name="T46" fmla="*/ 588 w 1183"/>
              <a:gd name="T47" fmla="*/ 64 h 200"/>
              <a:gd name="T48" fmla="*/ 508 w 1183"/>
              <a:gd name="T49" fmla="*/ 94 h 200"/>
              <a:gd name="T50" fmla="*/ 428 w 1183"/>
              <a:gd name="T51" fmla="*/ 64 h 200"/>
              <a:gd name="T52" fmla="*/ 463 w 1183"/>
              <a:gd name="T53" fmla="*/ 196 h 200"/>
              <a:gd name="T54" fmla="*/ 470 w 1183"/>
              <a:gd name="T55" fmla="*/ 200 h 200"/>
              <a:gd name="T56" fmla="*/ 386 w 1183"/>
              <a:gd name="T57" fmla="*/ 130 h 200"/>
              <a:gd name="T58" fmla="*/ 686 w 1183"/>
              <a:gd name="T59" fmla="*/ 14 h 200"/>
              <a:gd name="T60" fmla="*/ 662 w 1183"/>
              <a:gd name="T61" fmla="*/ 42 h 200"/>
              <a:gd name="T62" fmla="*/ 688 w 1183"/>
              <a:gd name="T63" fmla="*/ 65 h 200"/>
              <a:gd name="T64" fmla="*/ 662 w 1183"/>
              <a:gd name="T65" fmla="*/ 193 h 200"/>
              <a:gd name="T66" fmla="*/ 648 w 1183"/>
              <a:gd name="T67" fmla="*/ 72 h 200"/>
              <a:gd name="T68" fmla="*/ 629 w 1183"/>
              <a:gd name="T69" fmla="*/ 58 h 200"/>
              <a:gd name="T70" fmla="*/ 657 w 1183"/>
              <a:gd name="T71" fmla="*/ 10 h 200"/>
              <a:gd name="T72" fmla="*/ 686 w 1183"/>
              <a:gd name="T73" fmla="*/ 0 h 200"/>
              <a:gd name="T74" fmla="*/ 695 w 1183"/>
              <a:gd name="T75" fmla="*/ 7 h 200"/>
              <a:gd name="T76" fmla="*/ 686 w 1183"/>
              <a:gd name="T77" fmla="*/ 14 h 200"/>
              <a:gd name="T78" fmla="*/ 334 w 1183"/>
              <a:gd name="T79" fmla="*/ 200 h 200"/>
              <a:gd name="T80" fmla="*/ 268 w 1183"/>
              <a:gd name="T81" fmla="*/ 130 h 200"/>
              <a:gd name="T82" fmla="*/ 243 w 1183"/>
              <a:gd name="T83" fmla="*/ 192 h 200"/>
              <a:gd name="T84" fmla="*/ 142 w 1183"/>
              <a:gd name="T85" fmla="*/ 80 h 200"/>
              <a:gd name="T86" fmla="*/ 129 w 1183"/>
              <a:gd name="T87" fmla="*/ 67 h 200"/>
              <a:gd name="T88" fmla="*/ 129 w 1183"/>
              <a:gd name="T89" fmla="*/ 192 h 200"/>
              <a:gd name="T90" fmla="*/ 129 w 1183"/>
              <a:gd name="T91" fmla="*/ 196 h 200"/>
              <a:gd name="T92" fmla="*/ 141 w 1183"/>
              <a:gd name="T93" fmla="*/ 197 h 200"/>
              <a:gd name="T94" fmla="*/ 142 w 1183"/>
              <a:gd name="T95" fmla="*/ 117 h 200"/>
              <a:gd name="T96" fmla="*/ 229 w 1183"/>
              <a:gd name="T97" fmla="*/ 192 h 200"/>
              <a:gd name="T98" fmla="*/ 85 w 1183"/>
              <a:gd name="T99" fmla="*/ 189 h 200"/>
              <a:gd name="T100" fmla="*/ 19 w 1183"/>
              <a:gd name="T101" fmla="*/ 97 h 200"/>
              <a:gd name="T102" fmla="*/ 53 w 1183"/>
              <a:gd name="T103" fmla="*/ 60 h 200"/>
              <a:gd name="T104" fmla="*/ 53 w 1183"/>
              <a:gd name="T105" fmla="*/ 135 h 200"/>
              <a:gd name="T106" fmla="*/ 6 w 1183"/>
              <a:gd name="T107" fmla="*/ 17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83" h="200">
                <a:moveTo>
                  <a:pt x="1117" y="74"/>
                </a:moveTo>
                <a:cubicBezTo>
                  <a:pt x="1142" y="74"/>
                  <a:pt x="1164" y="93"/>
                  <a:pt x="1169" y="119"/>
                </a:cubicBezTo>
                <a:cubicBezTo>
                  <a:pt x="1063" y="119"/>
                  <a:pt x="1063" y="119"/>
                  <a:pt x="1063" y="119"/>
                </a:cubicBezTo>
                <a:cubicBezTo>
                  <a:pt x="1068" y="92"/>
                  <a:pt x="1090" y="74"/>
                  <a:pt x="1117" y="74"/>
                </a:cubicBezTo>
                <a:close/>
                <a:moveTo>
                  <a:pt x="1179" y="165"/>
                </a:moveTo>
                <a:cubicBezTo>
                  <a:pt x="1181" y="161"/>
                  <a:pt x="1180" y="158"/>
                  <a:pt x="1177" y="155"/>
                </a:cubicBezTo>
                <a:cubicBezTo>
                  <a:pt x="1174" y="154"/>
                  <a:pt x="1169" y="154"/>
                  <a:pt x="1168" y="158"/>
                </a:cubicBezTo>
                <a:cubicBezTo>
                  <a:pt x="1158" y="173"/>
                  <a:pt x="1141" y="186"/>
                  <a:pt x="1122" y="186"/>
                </a:cubicBezTo>
                <a:cubicBezTo>
                  <a:pt x="1116" y="186"/>
                  <a:pt x="1116" y="186"/>
                  <a:pt x="1116" y="186"/>
                </a:cubicBezTo>
                <a:cubicBezTo>
                  <a:pt x="1087" y="186"/>
                  <a:pt x="1063" y="163"/>
                  <a:pt x="1062" y="132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81" y="132"/>
                  <a:pt x="1183" y="130"/>
                  <a:pt x="1183" y="126"/>
                </a:cubicBezTo>
                <a:cubicBezTo>
                  <a:pt x="1183" y="125"/>
                  <a:pt x="1183" y="125"/>
                  <a:pt x="1183" y="125"/>
                </a:cubicBezTo>
                <a:cubicBezTo>
                  <a:pt x="1181" y="89"/>
                  <a:pt x="1152" y="60"/>
                  <a:pt x="1117" y="60"/>
                </a:cubicBezTo>
                <a:cubicBezTo>
                  <a:pt x="1079" y="60"/>
                  <a:pt x="1048" y="91"/>
                  <a:pt x="1048" y="130"/>
                </a:cubicBezTo>
                <a:cubicBezTo>
                  <a:pt x="1048" y="168"/>
                  <a:pt x="1079" y="199"/>
                  <a:pt x="1116" y="200"/>
                </a:cubicBezTo>
                <a:cubicBezTo>
                  <a:pt x="1122" y="200"/>
                  <a:pt x="1122" y="200"/>
                  <a:pt x="1122" y="200"/>
                </a:cubicBezTo>
                <a:cubicBezTo>
                  <a:pt x="1146" y="200"/>
                  <a:pt x="1167" y="184"/>
                  <a:pt x="1179" y="165"/>
                </a:cubicBezTo>
                <a:close/>
                <a:moveTo>
                  <a:pt x="928" y="192"/>
                </a:moveTo>
                <a:cubicBezTo>
                  <a:pt x="928" y="197"/>
                  <a:pt x="931" y="200"/>
                  <a:pt x="934" y="200"/>
                </a:cubicBezTo>
                <a:cubicBezTo>
                  <a:pt x="939" y="200"/>
                  <a:pt x="942" y="197"/>
                  <a:pt x="942" y="192"/>
                </a:cubicBezTo>
                <a:cubicBezTo>
                  <a:pt x="942" y="161"/>
                  <a:pt x="942" y="161"/>
                  <a:pt x="942" y="161"/>
                </a:cubicBezTo>
                <a:cubicBezTo>
                  <a:pt x="971" y="132"/>
                  <a:pt x="971" y="132"/>
                  <a:pt x="971" y="132"/>
                </a:cubicBezTo>
                <a:cubicBezTo>
                  <a:pt x="1024" y="197"/>
                  <a:pt x="1024" y="197"/>
                  <a:pt x="1024" y="197"/>
                </a:cubicBezTo>
                <a:cubicBezTo>
                  <a:pt x="1025" y="199"/>
                  <a:pt x="1028" y="200"/>
                  <a:pt x="1029" y="200"/>
                </a:cubicBezTo>
                <a:cubicBezTo>
                  <a:pt x="1031" y="200"/>
                  <a:pt x="1033" y="199"/>
                  <a:pt x="1034" y="198"/>
                </a:cubicBezTo>
                <a:cubicBezTo>
                  <a:pt x="1037" y="196"/>
                  <a:pt x="1037" y="192"/>
                  <a:pt x="1035" y="188"/>
                </a:cubicBezTo>
                <a:cubicBezTo>
                  <a:pt x="981" y="122"/>
                  <a:pt x="981" y="122"/>
                  <a:pt x="981" y="122"/>
                </a:cubicBezTo>
                <a:cubicBezTo>
                  <a:pt x="1034" y="70"/>
                  <a:pt x="1034" y="70"/>
                  <a:pt x="1034" y="70"/>
                </a:cubicBezTo>
                <a:cubicBezTo>
                  <a:pt x="1037" y="67"/>
                  <a:pt x="1037" y="63"/>
                  <a:pt x="1034" y="61"/>
                </a:cubicBezTo>
                <a:cubicBezTo>
                  <a:pt x="1032" y="57"/>
                  <a:pt x="1028" y="57"/>
                  <a:pt x="1024" y="61"/>
                </a:cubicBezTo>
                <a:cubicBezTo>
                  <a:pt x="942" y="141"/>
                  <a:pt x="942" y="141"/>
                  <a:pt x="942" y="141"/>
                </a:cubicBezTo>
                <a:cubicBezTo>
                  <a:pt x="942" y="7"/>
                  <a:pt x="942" y="7"/>
                  <a:pt x="942" y="7"/>
                </a:cubicBezTo>
                <a:cubicBezTo>
                  <a:pt x="942" y="3"/>
                  <a:pt x="939" y="0"/>
                  <a:pt x="934" y="0"/>
                </a:cubicBezTo>
                <a:cubicBezTo>
                  <a:pt x="931" y="0"/>
                  <a:pt x="928" y="3"/>
                  <a:pt x="928" y="7"/>
                </a:cubicBezTo>
                <a:lnTo>
                  <a:pt x="928" y="192"/>
                </a:lnTo>
                <a:close/>
                <a:moveTo>
                  <a:pt x="830" y="186"/>
                </a:moveTo>
                <a:cubicBezTo>
                  <a:pt x="801" y="186"/>
                  <a:pt x="777" y="161"/>
                  <a:pt x="777" y="130"/>
                </a:cubicBezTo>
                <a:cubicBezTo>
                  <a:pt x="777" y="98"/>
                  <a:pt x="801" y="73"/>
                  <a:pt x="830" y="73"/>
                </a:cubicBezTo>
                <a:cubicBezTo>
                  <a:pt x="859" y="73"/>
                  <a:pt x="883" y="98"/>
                  <a:pt x="883" y="130"/>
                </a:cubicBezTo>
                <a:cubicBezTo>
                  <a:pt x="883" y="161"/>
                  <a:pt x="859" y="186"/>
                  <a:pt x="830" y="186"/>
                </a:cubicBezTo>
                <a:close/>
                <a:moveTo>
                  <a:pt x="889" y="60"/>
                </a:moveTo>
                <a:cubicBezTo>
                  <a:pt x="886" y="60"/>
                  <a:pt x="883" y="62"/>
                  <a:pt x="883" y="66"/>
                </a:cubicBezTo>
                <a:cubicBezTo>
                  <a:pt x="883" y="87"/>
                  <a:pt x="883" y="87"/>
                  <a:pt x="883" y="87"/>
                </a:cubicBezTo>
                <a:cubicBezTo>
                  <a:pt x="870" y="70"/>
                  <a:pt x="851" y="60"/>
                  <a:pt x="830" y="60"/>
                </a:cubicBezTo>
                <a:cubicBezTo>
                  <a:pt x="793" y="60"/>
                  <a:pt x="764" y="91"/>
                  <a:pt x="764" y="130"/>
                </a:cubicBezTo>
                <a:cubicBezTo>
                  <a:pt x="764" y="168"/>
                  <a:pt x="793" y="200"/>
                  <a:pt x="830" y="200"/>
                </a:cubicBezTo>
                <a:cubicBezTo>
                  <a:pt x="851" y="200"/>
                  <a:pt x="870" y="188"/>
                  <a:pt x="883" y="172"/>
                </a:cubicBezTo>
                <a:cubicBezTo>
                  <a:pt x="883" y="192"/>
                  <a:pt x="883" y="192"/>
                  <a:pt x="883" y="192"/>
                </a:cubicBezTo>
                <a:cubicBezTo>
                  <a:pt x="883" y="197"/>
                  <a:pt x="886" y="200"/>
                  <a:pt x="889" y="200"/>
                </a:cubicBezTo>
                <a:cubicBezTo>
                  <a:pt x="893" y="200"/>
                  <a:pt x="897" y="197"/>
                  <a:pt x="897" y="192"/>
                </a:cubicBezTo>
                <a:cubicBezTo>
                  <a:pt x="897" y="66"/>
                  <a:pt x="897" y="66"/>
                  <a:pt x="897" y="66"/>
                </a:cubicBezTo>
                <a:cubicBezTo>
                  <a:pt x="897" y="62"/>
                  <a:pt x="893" y="60"/>
                  <a:pt x="889" y="60"/>
                </a:cubicBezTo>
                <a:close/>
                <a:moveTo>
                  <a:pt x="723" y="192"/>
                </a:moveTo>
                <a:cubicBezTo>
                  <a:pt x="723" y="197"/>
                  <a:pt x="726" y="200"/>
                  <a:pt x="729" y="200"/>
                </a:cubicBezTo>
                <a:cubicBezTo>
                  <a:pt x="733" y="200"/>
                  <a:pt x="737" y="197"/>
                  <a:pt x="737" y="192"/>
                </a:cubicBezTo>
                <a:cubicBezTo>
                  <a:pt x="737" y="7"/>
                  <a:pt x="737" y="7"/>
                  <a:pt x="737" y="7"/>
                </a:cubicBezTo>
                <a:cubicBezTo>
                  <a:pt x="737" y="3"/>
                  <a:pt x="733" y="0"/>
                  <a:pt x="729" y="0"/>
                </a:cubicBezTo>
                <a:cubicBezTo>
                  <a:pt x="726" y="0"/>
                  <a:pt x="723" y="3"/>
                  <a:pt x="723" y="7"/>
                </a:cubicBezTo>
                <a:lnTo>
                  <a:pt x="723" y="192"/>
                </a:lnTo>
                <a:close/>
                <a:moveTo>
                  <a:pt x="470" y="200"/>
                </a:moveTo>
                <a:cubicBezTo>
                  <a:pt x="472" y="200"/>
                  <a:pt x="475" y="198"/>
                  <a:pt x="475" y="196"/>
                </a:cubicBezTo>
                <a:cubicBezTo>
                  <a:pt x="475" y="195"/>
                  <a:pt x="476" y="195"/>
                  <a:pt x="476" y="195"/>
                </a:cubicBezTo>
                <a:cubicBezTo>
                  <a:pt x="508" y="117"/>
                  <a:pt x="508" y="117"/>
                  <a:pt x="508" y="117"/>
                </a:cubicBezTo>
                <a:cubicBezTo>
                  <a:pt x="540" y="195"/>
                  <a:pt x="540" y="195"/>
                  <a:pt x="540" y="195"/>
                </a:cubicBezTo>
                <a:cubicBezTo>
                  <a:pt x="541" y="197"/>
                  <a:pt x="545" y="199"/>
                  <a:pt x="546" y="200"/>
                </a:cubicBezTo>
                <a:cubicBezTo>
                  <a:pt x="547" y="200"/>
                  <a:pt x="547" y="200"/>
                  <a:pt x="547" y="200"/>
                </a:cubicBezTo>
                <a:cubicBezTo>
                  <a:pt x="549" y="200"/>
                  <a:pt x="550" y="199"/>
                  <a:pt x="551" y="198"/>
                </a:cubicBezTo>
                <a:cubicBezTo>
                  <a:pt x="553" y="197"/>
                  <a:pt x="554" y="197"/>
                  <a:pt x="554" y="195"/>
                </a:cubicBezTo>
                <a:cubicBezTo>
                  <a:pt x="601" y="70"/>
                  <a:pt x="601" y="70"/>
                  <a:pt x="601" y="70"/>
                </a:cubicBezTo>
                <a:cubicBezTo>
                  <a:pt x="602" y="66"/>
                  <a:pt x="601" y="62"/>
                  <a:pt x="597" y="61"/>
                </a:cubicBezTo>
                <a:cubicBezTo>
                  <a:pt x="594" y="59"/>
                  <a:pt x="589" y="61"/>
                  <a:pt x="588" y="64"/>
                </a:cubicBezTo>
                <a:cubicBezTo>
                  <a:pt x="547" y="175"/>
                  <a:pt x="547" y="175"/>
                  <a:pt x="547" y="175"/>
                </a:cubicBezTo>
                <a:cubicBezTo>
                  <a:pt x="515" y="98"/>
                  <a:pt x="515" y="98"/>
                  <a:pt x="515" y="98"/>
                </a:cubicBezTo>
                <a:cubicBezTo>
                  <a:pt x="514" y="96"/>
                  <a:pt x="511" y="94"/>
                  <a:pt x="508" y="94"/>
                </a:cubicBezTo>
                <a:cubicBezTo>
                  <a:pt x="506" y="94"/>
                  <a:pt x="503" y="96"/>
                  <a:pt x="502" y="98"/>
                </a:cubicBezTo>
                <a:cubicBezTo>
                  <a:pt x="470" y="175"/>
                  <a:pt x="470" y="175"/>
                  <a:pt x="470" y="175"/>
                </a:cubicBezTo>
                <a:cubicBezTo>
                  <a:pt x="428" y="64"/>
                  <a:pt x="428" y="64"/>
                  <a:pt x="428" y="64"/>
                </a:cubicBezTo>
                <a:cubicBezTo>
                  <a:pt x="428" y="61"/>
                  <a:pt x="423" y="59"/>
                  <a:pt x="419" y="61"/>
                </a:cubicBezTo>
                <a:cubicBezTo>
                  <a:pt x="417" y="62"/>
                  <a:pt x="415" y="66"/>
                  <a:pt x="416" y="70"/>
                </a:cubicBezTo>
                <a:cubicBezTo>
                  <a:pt x="463" y="196"/>
                  <a:pt x="463" y="196"/>
                  <a:pt x="463" y="196"/>
                </a:cubicBezTo>
                <a:cubicBezTo>
                  <a:pt x="464" y="197"/>
                  <a:pt x="465" y="198"/>
                  <a:pt x="466" y="198"/>
                </a:cubicBezTo>
                <a:cubicBezTo>
                  <a:pt x="466" y="199"/>
                  <a:pt x="466" y="199"/>
                  <a:pt x="467" y="199"/>
                </a:cubicBezTo>
                <a:cubicBezTo>
                  <a:pt x="468" y="199"/>
                  <a:pt x="469" y="200"/>
                  <a:pt x="470" y="200"/>
                </a:cubicBezTo>
                <a:close/>
                <a:moveTo>
                  <a:pt x="282" y="130"/>
                </a:moveTo>
                <a:cubicBezTo>
                  <a:pt x="282" y="98"/>
                  <a:pt x="306" y="73"/>
                  <a:pt x="334" y="73"/>
                </a:cubicBezTo>
                <a:cubicBezTo>
                  <a:pt x="362" y="73"/>
                  <a:pt x="386" y="98"/>
                  <a:pt x="386" y="130"/>
                </a:cubicBezTo>
                <a:cubicBezTo>
                  <a:pt x="386" y="161"/>
                  <a:pt x="362" y="186"/>
                  <a:pt x="334" y="186"/>
                </a:cubicBezTo>
                <a:cubicBezTo>
                  <a:pt x="306" y="186"/>
                  <a:pt x="282" y="161"/>
                  <a:pt x="282" y="130"/>
                </a:cubicBezTo>
                <a:close/>
                <a:moveTo>
                  <a:pt x="686" y="14"/>
                </a:moveTo>
                <a:cubicBezTo>
                  <a:pt x="685" y="14"/>
                  <a:pt x="685" y="14"/>
                  <a:pt x="685" y="14"/>
                </a:cubicBezTo>
                <a:cubicBezTo>
                  <a:pt x="675" y="14"/>
                  <a:pt x="670" y="16"/>
                  <a:pt x="667" y="19"/>
                </a:cubicBezTo>
                <a:cubicBezTo>
                  <a:pt x="664" y="23"/>
                  <a:pt x="662" y="30"/>
                  <a:pt x="662" y="42"/>
                </a:cubicBezTo>
                <a:cubicBezTo>
                  <a:pt x="662" y="58"/>
                  <a:pt x="662" y="58"/>
                  <a:pt x="662" y="58"/>
                </a:cubicBezTo>
                <a:cubicBezTo>
                  <a:pt x="681" y="58"/>
                  <a:pt x="681" y="58"/>
                  <a:pt x="681" y="58"/>
                </a:cubicBezTo>
                <a:cubicBezTo>
                  <a:pt x="685" y="57"/>
                  <a:pt x="688" y="61"/>
                  <a:pt x="688" y="65"/>
                </a:cubicBezTo>
                <a:cubicBezTo>
                  <a:pt x="688" y="69"/>
                  <a:pt x="685" y="71"/>
                  <a:pt x="681" y="72"/>
                </a:cubicBezTo>
                <a:cubicBezTo>
                  <a:pt x="662" y="72"/>
                  <a:pt x="662" y="72"/>
                  <a:pt x="662" y="72"/>
                </a:cubicBezTo>
                <a:cubicBezTo>
                  <a:pt x="662" y="193"/>
                  <a:pt x="662" y="193"/>
                  <a:pt x="662" y="193"/>
                </a:cubicBezTo>
                <a:cubicBezTo>
                  <a:pt x="662" y="197"/>
                  <a:pt x="658" y="200"/>
                  <a:pt x="655" y="200"/>
                </a:cubicBezTo>
                <a:cubicBezTo>
                  <a:pt x="651" y="200"/>
                  <a:pt x="648" y="197"/>
                  <a:pt x="648" y="193"/>
                </a:cubicBezTo>
                <a:cubicBezTo>
                  <a:pt x="648" y="72"/>
                  <a:pt x="648" y="72"/>
                  <a:pt x="648" y="72"/>
                </a:cubicBezTo>
                <a:cubicBezTo>
                  <a:pt x="629" y="72"/>
                  <a:pt x="629" y="72"/>
                  <a:pt x="629" y="72"/>
                </a:cubicBezTo>
                <a:cubicBezTo>
                  <a:pt x="625" y="71"/>
                  <a:pt x="622" y="69"/>
                  <a:pt x="622" y="65"/>
                </a:cubicBezTo>
                <a:cubicBezTo>
                  <a:pt x="622" y="61"/>
                  <a:pt x="625" y="57"/>
                  <a:pt x="629" y="58"/>
                </a:cubicBezTo>
                <a:cubicBezTo>
                  <a:pt x="648" y="58"/>
                  <a:pt x="648" y="58"/>
                  <a:pt x="648" y="58"/>
                </a:cubicBezTo>
                <a:cubicBezTo>
                  <a:pt x="648" y="42"/>
                  <a:pt x="648" y="42"/>
                  <a:pt x="648" y="42"/>
                </a:cubicBezTo>
                <a:cubicBezTo>
                  <a:pt x="648" y="28"/>
                  <a:pt x="650" y="18"/>
                  <a:pt x="657" y="10"/>
                </a:cubicBezTo>
                <a:cubicBezTo>
                  <a:pt x="663" y="3"/>
                  <a:pt x="674" y="0"/>
                  <a:pt x="685" y="0"/>
                </a:cubicBezTo>
                <a:cubicBezTo>
                  <a:pt x="686" y="0"/>
                  <a:pt x="686" y="0"/>
                  <a:pt x="686" y="0"/>
                </a:cubicBezTo>
                <a:cubicBezTo>
                  <a:pt x="686" y="0"/>
                  <a:pt x="686" y="0"/>
                  <a:pt x="686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9" y="0"/>
                  <a:pt x="689" y="0"/>
                  <a:pt x="689" y="0"/>
                </a:cubicBezTo>
                <a:cubicBezTo>
                  <a:pt x="692" y="0"/>
                  <a:pt x="695" y="4"/>
                  <a:pt x="695" y="7"/>
                </a:cubicBezTo>
                <a:cubicBezTo>
                  <a:pt x="695" y="11"/>
                  <a:pt x="692" y="14"/>
                  <a:pt x="689" y="14"/>
                </a:cubicBezTo>
                <a:cubicBezTo>
                  <a:pt x="689" y="14"/>
                  <a:pt x="689" y="14"/>
                  <a:pt x="688" y="14"/>
                </a:cubicBezTo>
                <a:cubicBezTo>
                  <a:pt x="686" y="14"/>
                  <a:pt x="686" y="14"/>
                  <a:pt x="686" y="14"/>
                </a:cubicBezTo>
                <a:cubicBezTo>
                  <a:pt x="686" y="14"/>
                  <a:pt x="686" y="14"/>
                  <a:pt x="686" y="14"/>
                </a:cubicBezTo>
                <a:close/>
                <a:moveTo>
                  <a:pt x="268" y="130"/>
                </a:moveTo>
                <a:cubicBezTo>
                  <a:pt x="268" y="168"/>
                  <a:pt x="297" y="200"/>
                  <a:pt x="334" y="200"/>
                </a:cubicBezTo>
                <a:cubicBezTo>
                  <a:pt x="371" y="200"/>
                  <a:pt x="400" y="168"/>
                  <a:pt x="400" y="130"/>
                </a:cubicBezTo>
                <a:cubicBezTo>
                  <a:pt x="400" y="92"/>
                  <a:pt x="371" y="60"/>
                  <a:pt x="334" y="60"/>
                </a:cubicBezTo>
                <a:cubicBezTo>
                  <a:pt x="297" y="60"/>
                  <a:pt x="268" y="92"/>
                  <a:pt x="268" y="130"/>
                </a:cubicBezTo>
                <a:close/>
                <a:moveTo>
                  <a:pt x="229" y="192"/>
                </a:moveTo>
                <a:cubicBezTo>
                  <a:pt x="229" y="197"/>
                  <a:pt x="232" y="200"/>
                  <a:pt x="235" y="200"/>
                </a:cubicBezTo>
                <a:cubicBezTo>
                  <a:pt x="240" y="200"/>
                  <a:pt x="243" y="197"/>
                  <a:pt x="243" y="192"/>
                </a:cubicBezTo>
                <a:cubicBezTo>
                  <a:pt x="243" y="117"/>
                  <a:pt x="243" y="117"/>
                  <a:pt x="243" y="117"/>
                </a:cubicBezTo>
                <a:cubicBezTo>
                  <a:pt x="243" y="86"/>
                  <a:pt x="217" y="60"/>
                  <a:pt x="186" y="60"/>
                </a:cubicBezTo>
                <a:cubicBezTo>
                  <a:pt x="169" y="60"/>
                  <a:pt x="152" y="68"/>
                  <a:pt x="142" y="80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42" y="63"/>
                  <a:pt x="139" y="60"/>
                  <a:pt x="136" y="60"/>
                </a:cubicBezTo>
                <a:cubicBezTo>
                  <a:pt x="132" y="60"/>
                  <a:pt x="129" y="63"/>
                  <a:pt x="129" y="67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129" y="117"/>
                  <a:pt x="129" y="117"/>
                  <a:pt x="129" y="117"/>
                </a:cubicBezTo>
                <a:cubicBezTo>
                  <a:pt x="129" y="192"/>
                  <a:pt x="129" y="192"/>
                  <a:pt x="129" y="192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29" y="196"/>
                  <a:pt x="129" y="196"/>
                  <a:pt x="129" y="196"/>
                </a:cubicBezTo>
                <a:cubicBezTo>
                  <a:pt x="130" y="197"/>
                  <a:pt x="132" y="199"/>
                  <a:pt x="134" y="200"/>
                </a:cubicBezTo>
                <a:cubicBezTo>
                  <a:pt x="136" y="200"/>
                  <a:pt x="136" y="200"/>
                  <a:pt x="136" y="200"/>
                </a:cubicBezTo>
                <a:cubicBezTo>
                  <a:pt x="137" y="200"/>
                  <a:pt x="140" y="199"/>
                  <a:pt x="141" y="197"/>
                </a:cubicBezTo>
                <a:cubicBezTo>
                  <a:pt x="142" y="197"/>
                  <a:pt x="142" y="195"/>
                  <a:pt x="142" y="194"/>
                </a:cubicBezTo>
                <a:cubicBezTo>
                  <a:pt x="142" y="192"/>
                  <a:pt x="142" y="192"/>
                  <a:pt x="142" y="192"/>
                </a:cubicBezTo>
                <a:cubicBezTo>
                  <a:pt x="142" y="117"/>
                  <a:pt x="142" y="117"/>
                  <a:pt x="142" y="117"/>
                </a:cubicBezTo>
                <a:cubicBezTo>
                  <a:pt x="143" y="94"/>
                  <a:pt x="162" y="74"/>
                  <a:pt x="186" y="74"/>
                </a:cubicBezTo>
                <a:cubicBezTo>
                  <a:pt x="210" y="74"/>
                  <a:pt x="229" y="94"/>
                  <a:pt x="229" y="117"/>
                </a:cubicBezTo>
                <a:lnTo>
                  <a:pt x="229" y="192"/>
                </a:lnTo>
                <a:close/>
                <a:moveTo>
                  <a:pt x="21" y="193"/>
                </a:moveTo>
                <a:cubicBezTo>
                  <a:pt x="30" y="197"/>
                  <a:pt x="42" y="200"/>
                  <a:pt x="51" y="200"/>
                </a:cubicBezTo>
                <a:cubicBezTo>
                  <a:pt x="64" y="200"/>
                  <a:pt x="76" y="197"/>
                  <a:pt x="85" y="189"/>
                </a:cubicBezTo>
                <a:cubicBezTo>
                  <a:pt x="95" y="183"/>
                  <a:pt x="100" y="172"/>
                  <a:pt x="100" y="160"/>
                </a:cubicBezTo>
                <a:cubicBezTo>
                  <a:pt x="100" y="134"/>
                  <a:pt x="77" y="128"/>
                  <a:pt x="53" y="120"/>
                </a:cubicBezTo>
                <a:cubicBezTo>
                  <a:pt x="36" y="114"/>
                  <a:pt x="19" y="110"/>
                  <a:pt x="19" y="97"/>
                </a:cubicBezTo>
                <a:cubicBezTo>
                  <a:pt x="19" y="80"/>
                  <a:pt x="39" y="72"/>
                  <a:pt x="51" y="72"/>
                </a:cubicBezTo>
                <a:cubicBezTo>
                  <a:pt x="78" y="72"/>
                  <a:pt x="84" y="94"/>
                  <a:pt x="92" y="88"/>
                </a:cubicBezTo>
                <a:cubicBezTo>
                  <a:pt x="99" y="81"/>
                  <a:pt x="72" y="60"/>
                  <a:pt x="53" y="60"/>
                </a:cubicBezTo>
                <a:cubicBezTo>
                  <a:pt x="38" y="60"/>
                  <a:pt x="27" y="63"/>
                  <a:pt x="19" y="69"/>
                </a:cubicBezTo>
                <a:cubicBezTo>
                  <a:pt x="10" y="75"/>
                  <a:pt x="4" y="82"/>
                  <a:pt x="3" y="97"/>
                </a:cubicBezTo>
                <a:cubicBezTo>
                  <a:pt x="2" y="125"/>
                  <a:pt x="38" y="130"/>
                  <a:pt x="53" y="135"/>
                </a:cubicBezTo>
                <a:cubicBezTo>
                  <a:pt x="67" y="141"/>
                  <a:pt x="85" y="146"/>
                  <a:pt x="85" y="160"/>
                </a:cubicBezTo>
                <a:cubicBezTo>
                  <a:pt x="85" y="180"/>
                  <a:pt x="62" y="186"/>
                  <a:pt x="51" y="186"/>
                </a:cubicBezTo>
                <a:cubicBezTo>
                  <a:pt x="20" y="186"/>
                  <a:pt x="11" y="169"/>
                  <a:pt x="6" y="174"/>
                </a:cubicBezTo>
                <a:cubicBezTo>
                  <a:pt x="0" y="179"/>
                  <a:pt x="7" y="187"/>
                  <a:pt x="21" y="193"/>
                </a:cubicBezTo>
                <a:close/>
              </a:path>
            </a:pathLst>
          </a:custGeom>
          <a:solidFill>
            <a:schemeClr val="accent2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2" name="Freeform 7"/>
          <p:cNvSpPr>
            <a:spLocks/>
          </p:cNvSpPr>
          <p:nvPr userDrawn="1"/>
        </p:nvSpPr>
        <p:spPr bwMode="auto">
          <a:xfrm>
            <a:off x="1772749" y="1514279"/>
            <a:ext cx="227868" cy="170662"/>
          </a:xfrm>
          <a:custGeom>
            <a:avLst/>
            <a:gdLst>
              <a:gd name="T0" fmla="*/ 7 w 135"/>
              <a:gd name="T1" fmla="*/ 87 h 101"/>
              <a:gd name="T2" fmla="*/ 6 w 135"/>
              <a:gd name="T3" fmla="*/ 85 h 101"/>
              <a:gd name="T4" fmla="*/ 15 w 135"/>
              <a:gd name="T5" fmla="*/ 53 h 101"/>
              <a:gd name="T6" fmla="*/ 96 w 135"/>
              <a:gd name="T7" fmla="*/ 7 h 101"/>
              <a:gd name="T8" fmla="*/ 128 w 135"/>
              <a:gd name="T9" fmla="*/ 15 h 101"/>
              <a:gd name="T10" fmla="*/ 129 w 135"/>
              <a:gd name="T11" fmla="*/ 16 h 101"/>
              <a:gd name="T12" fmla="*/ 120 w 135"/>
              <a:gd name="T13" fmla="*/ 48 h 101"/>
              <a:gd name="T14" fmla="*/ 39 w 135"/>
              <a:gd name="T15" fmla="*/ 95 h 101"/>
              <a:gd name="T16" fmla="*/ 7 w 135"/>
              <a:gd name="T17" fmla="*/ 8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1">
                <a:moveTo>
                  <a:pt x="7" y="87"/>
                </a:moveTo>
                <a:cubicBezTo>
                  <a:pt x="6" y="85"/>
                  <a:pt x="6" y="85"/>
                  <a:pt x="6" y="85"/>
                </a:cubicBezTo>
                <a:cubicBezTo>
                  <a:pt x="0" y="74"/>
                  <a:pt x="4" y="59"/>
                  <a:pt x="15" y="53"/>
                </a:cubicBezTo>
                <a:cubicBezTo>
                  <a:pt x="96" y="7"/>
                  <a:pt x="96" y="7"/>
                  <a:pt x="96" y="7"/>
                </a:cubicBezTo>
                <a:cubicBezTo>
                  <a:pt x="107" y="0"/>
                  <a:pt x="122" y="3"/>
                  <a:pt x="128" y="15"/>
                </a:cubicBezTo>
                <a:cubicBezTo>
                  <a:pt x="129" y="16"/>
                  <a:pt x="129" y="16"/>
                  <a:pt x="129" y="16"/>
                </a:cubicBezTo>
                <a:cubicBezTo>
                  <a:pt x="135" y="27"/>
                  <a:pt x="132" y="41"/>
                  <a:pt x="120" y="48"/>
                </a:cubicBezTo>
                <a:cubicBezTo>
                  <a:pt x="39" y="95"/>
                  <a:pt x="39" y="95"/>
                  <a:pt x="39" y="95"/>
                </a:cubicBezTo>
                <a:cubicBezTo>
                  <a:pt x="28" y="101"/>
                  <a:pt x="14" y="97"/>
                  <a:pt x="7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3" name="Freeform 8"/>
          <p:cNvSpPr>
            <a:spLocks/>
          </p:cNvSpPr>
          <p:nvPr userDrawn="1"/>
        </p:nvSpPr>
        <p:spPr bwMode="auto">
          <a:xfrm>
            <a:off x="1777516" y="1438959"/>
            <a:ext cx="81041" cy="239309"/>
          </a:xfrm>
          <a:custGeom>
            <a:avLst/>
            <a:gdLst>
              <a:gd name="T0" fmla="*/ 25 w 48"/>
              <a:gd name="T1" fmla="*/ 141 h 141"/>
              <a:gd name="T2" fmla="*/ 23 w 48"/>
              <a:gd name="T3" fmla="*/ 141 h 141"/>
              <a:gd name="T4" fmla="*/ 0 w 48"/>
              <a:gd name="T5" fmla="*/ 117 h 141"/>
              <a:gd name="T6" fmla="*/ 0 w 48"/>
              <a:gd name="T7" fmla="*/ 23 h 141"/>
              <a:gd name="T8" fmla="*/ 23 w 48"/>
              <a:gd name="T9" fmla="*/ 0 h 141"/>
              <a:gd name="T10" fmla="*/ 25 w 48"/>
              <a:gd name="T11" fmla="*/ 0 h 141"/>
              <a:gd name="T12" fmla="*/ 48 w 48"/>
              <a:gd name="T13" fmla="*/ 23 h 141"/>
              <a:gd name="T14" fmla="*/ 48 w 48"/>
              <a:gd name="T15" fmla="*/ 117 h 141"/>
              <a:gd name="T16" fmla="*/ 25 w 48"/>
              <a:gd name="T17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141">
                <a:moveTo>
                  <a:pt x="25" y="141"/>
                </a:moveTo>
                <a:cubicBezTo>
                  <a:pt x="23" y="141"/>
                  <a:pt x="23" y="141"/>
                  <a:pt x="23" y="141"/>
                </a:cubicBezTo>
                <a:cubicBezTo>
                  <a:pt x="11" y="141"/>
                  <a:pt x="0" y="130"/>
                  <a:pt x="0" y="11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1" y="0"/>
                  <a:pt x="23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7" y="0"/>
                  <a:pt x="48" y="11"/>
                  <a:pt x="48" y="23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48" y="130"/>
                  <a:pt x="37" y="141"/>
                  <a:pt x="25" y="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4" name="Freeform 9"/>
          <p:cNvSpPr>
            <a:spLocks/>
          </p:cNvSpPr>
          <p:nvPr userDrawn="1"/>
        </p:nvSpPr>
        <p:spPr bwMode="auto">
          <a:xfrm>
            <a:off x="1841395" y="1717358"/>
            <a:ext cx="227868" cy="173522"/>
          </a:xfrm>
          <a:custGeom>
            <a:avLst/>
            <a:gdLst>
              <a:gd name="T0" fmla="*/ 7 w 135"/>
              <a:gd name="T1" fmla="*/ 17 h 102"/>
              <a:gd name="T2" fmla="*/ 7 w 135"/>
              <a:gd name="T3" fmla="*/ 16 h 102"/>
              <a:gd name="T4" fmla="*/ 40 w 135"/>
              <a:gd name="T5" fmla="*/ 7 h 102"/>
              <a:gd name="T6" fmla="*/ 120 w 135"/>
              <a:gd name="T7" fmla="*/ 54 h 102"/>
              <a:gd name="T8" fmla="*/ 129 w 135"/>
              <a:gd name="T9" fmla="*/ 86 h 102"/>
              <a:gd name="T10" fmla="*/ 129 w 135"/>
              <a:gd name="T11" fmla="*/ 87 h 102"/>
              <a:gd name="T12" fmla="*/ 96 w 135"/>
              <a:gd name="T13" fmla="*/ 95 h 102"/>
              <a:gd name="T14" fmla="*/ 15 w 135"/>
              <a:gd name="T15" fmla="*/ 49 h 102"/>
              <a:gd name="T16" fmla="*/ 7 w 135"/>
              <a:gd name="T17" fmla="*/ 1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2">
                <a:moveTo>
                  <a:pt x="7" y="17"/>
                </a:moveTo>
                <a:cubicBezTo>
                  <a:pt x="7" y="16"/>
                  <a:pt x="7" y="16"/>
                  <a:pt x="7" y="16"/>
                </a:cubicBezTo>
                <a:cubicBezTo>
                  <a:pt x="13" y="5"/>
                  <a:pt x="28" y="0"/>
                  <a:pt x="40" y="7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32" y="61"/>
                  <a:pt x="135" y="75"/>
                  <a:pt x="129" y="86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2" y="99"/>
                  <a:pt x="107" y="102"/>
                  <a:pt x="96" y="95"/>
                </a:cubicBezTo>
                <a:cubicBezTo>
                  <a:pt x="15" y="49"/>
                  <a:pt x="15" y="49"/>
                  <a:pt x="15" y="49"/>
                </a:cubicBezTo>
                <a:cubicBezTo>
                  <a:pt x="4" y="42"/>
                  <a:pt x="0" y="28"/>
                  <a:pt x="7" y="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5" name="Freeform 10"/>
          <p:cNvSpPr>
            <a:spLocks/>
          </p:cNvSpPr>
          <p:nvPr userDrawn="1"/>
        </p:nvSpPr>
        <p:spPr bwMode="auto">
          <a:xfrm>
            <a:off x="1843302" y="1638224"/>
            <a:ext cx="227868" cy="172569"/>
          </a:xfrm>
          <a:custGeom>
            <a:avLst/>
            <a:gdLst>
              <a:gd name="T0" fmla="*/ 6 w 135"/>
              <a:gd name="T1" fmla="*/ 87 h 102"/>
              <a:gd name="T2" fmla="*/ 6 w 135"/>
              <a:gd name="T3" fmla="*/ 85 h 102"/>
              <a:gd name="T4" fmla="*/ 15 w 135"/>
              <a:gd name="T5" fmla="*/ 53 h 102"/>
              <a:gd name="T6" fmla="*/ 95 w 135"/>
              <a:gd name="T7" fmla="*/ 7 h 102"/>
              <a:gd name="T8" fmla="*/ 128 w 135"/>
              <a:gd name="T9" fmla="*/ 15 h 102"/>
              <a:gd name="T10" fmla="*/ 128 w 135"/>
              <a:gd name="T11" fmla="*/ 16 h 102"/>
              <a:gd name="T12" fmla="*/ 120 w 135"/>
              <a:gd name="T13" fmla="*/ 48 h 102"/>
              <a:gd name="T14" fmla="*/ 39 w 135"/>
              <a:gd name="T15" fmla="*/ 95 h 102"/>
              <a:gd name="T16" fmla="*/ 6 w 135"/>
              <a:gd name="T17" fmla="*/ 8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2">
                <a:moveTo>
                  <a:pt x="6" y="87"/>
                </a:moveTo>
                <a:cubicBezTo>
                  <a:pt x="6" y="85"/>
                  <a:pt x="6" y="85"/>
                  <a:pt x="6" y="85"/>
                </a:cubicBezTo>
                <a:cubicBezTo>
                  <a:pt x="0" y="75"/>
                  <a:pt x="3" y="60"/>
                  <a:pt x="15" y="53"/>
                </a:cubicBezTo>
                <a:cubicBezTo>
                  <a:pt x="95" y="7"/>
                  <a:pt x="95" y="7"/>
                  <a:pt x="95" y="7"/>
                </a:cubicBezTo>
                <a:cubicBezTo>
                  <a:pt x="107" y="0"/>
                  <a:pt x="122" y="4"/>
                  <a:pt x="128" y="15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35" y="28"/>
                  <a:pt x="131" y="42"/>
                  <a:pt x="120" y="48"/>
                </a:cubicBezTo>
                <a:cubicBezTo>
                  <a:pt x="39" y="95"/>
                  <a:pt x="39" y="95"/>
                  <a:pt x="39" y="95"/>
                </a:cubicBezTo>
                <a:cubicBezTo>
                  <a:pt x="28" y="102"/>
                  <a:pt x="13" y="98"/>
                  <a:pt x="6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6" name="Freeform 11"/>
          <p:cNvSpPr>
            <a:spLocks/>
          </p:cNvSpPr>
          <p:nvPr userDrawn="1"/>
        </p:nvSpPr>
        <p:spPr bwMode="auto">
          <a:xfrm>
            <a:off x="1776562" y="1849883"/>
            <a:ext cx="81994" cy="237402"/>
          </a:xfrm>
          <a:custGeom>
            <a:avLst/>
            <a:gdLst>
              <a:gd name="T0" fmla="*/ 24 w 49"/>
              <a:gd name="T1" fmla="*/ 0 h 140"/>
              <a:gd name="T2" fmla="*/ 25 w 49"/>
              <a:gd name="T3" fmla="*/ 0 h 140"/>
              <a:gd name="T4" fmla="*/ 49 w 49"/>
              <a:gd name="T5" fmla="*/ 23 h 140"/>
              <a:gd name="T6" fmla="*/ 49 w 49"/>
              <a:gd name="T7" fmla="*/ 117 h 140"/>
              <a:gd name="T8" fmla="*/ 25 w 49"/>
              <a:gd name="T9" fmla="*/ 140 h 140"/>
              <a:gd name="T10" fmla="*/ 24 w 49"/>
              <a:gd name="T11" fmla="*/ 140 h 140"/>
              <a:gd name="T12" fmla="*/ 0 w 49"/>
              <a:gd name="T13" fmla="*/ 117 h 140"/>
              <a:gd name="T14" fmla="*/ 0 w 49"/>
              <a:gd name="T15" fmla="*/ 23 h 140"/>
              <a:gd name="T16" fmla="*/ 24 w 49"/>
              <a:gd name="T17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140">
                <a:moveTo>
                  <a:pt x="24" y="0"/>
                </a:moveTo>
                <a:cubicBezTo>
                  <a:pt x="25" y="0"/>
                  <a:pt x="25" y="0"/>
                  <a:pt x="25" y="0"/>
                </a:cubicBezTo>
                <a:cubicBezTo>
                  <a:pt x="38" y="0"/>
                  <a:pt x="49" y="11"/>
                  <a:pt x="49" y="23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9" y="130"/>
                  <a:pt x="38" y="140"/>
                  <a:pt x="25" y="140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11" y="140"/>
                  <a:pt x="0" y="130"/>
                  <a:pt x="0" y="11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1" y="0"/>
                  <a:pt x="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7" name="Freeform 12"/>
          <p:cNvSpPr>
            <a:spLocks/>
          </p:cNvSpPr>
          <p:nvPr userDrawn="1"/>
        </p:nvSpPr>
        <p:spPr bwMode="auto">
          <a:xfrm>
            <a:off x="1774656" y="1843209"/>
            <a:ext cx="226914" cy="172569"/>
          </a:xfrm>
          <a:custGeom>
            <a:avLst/>
            <a:gdLst>
              <a:gd name="T0" fmla="*/ 6 w 135"/>
              <a:gd name="T1" fmla="*/ 16 h 102"/>
              <a:gd name="T2" fmla="*/ 6 w 135"/>
              <a:gd name="T3" fmla="*/ 15 h 102"/>
              <a:gd name="T4" fmla="*/ 38 w 135"/>
              <a:gd name="T5" fmla="*/ 6 h 102"/>
              <a:gd name="T6" fmla="*/ 120 w 135"/>
              <a:gd name="T7" fmla="*/ 53 h 102"/>
              <a:gd name="T8" fmla="*/ 128 w 135"/>
              <a:gd name="T9" fmla="*/ 86 h 102"/>
              <a:gd name="T10" fmla="*/ 127 w 135"/>
              <a:gd name="T11" fmla="*/ 86 h 102"/>
              <a:gd name="T12" fmla="*/ 95 w 135"/>
              <a:gd name="T13" fmla="*/ 95 h 102"/>
              <a:gd name="T14" fmla="*/ 14 w 135"/>
              <a:gd name="T15" fmla="*/ 48 h 102"/>
              <a:gd name="T16" fmla="*/ 6 w 135"/>
              <a:gd name="T17" fmla="*/ 1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2">
                <a:moveTo>
                  <a:pt x="6" y="16"/>
                </a:moveTo>
                <a:cubicBezTo>
                  <a:pt x="6" y="15"/>
                  <a:pt x="6" y="15"/>
                  <a:pt x="6" y="15"/>
                </a:cubicBezTo>
                <a:cubicBezTo>
                  <a:pt x="13" y="4"/>
                  <a:pt x="28" y="0"/>
                  <a:pt x="38" y="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1" y="60"/>
                  <a:pt x="135" y="74"/>
                  <a:pt x="128" y="86"/>
                </a:cubicBezTo>
                <a:cubicBezTo>
                  <a:pt x="127" y="86"/>
                  <a:pt x="127" y="86"/>
                  <a:pt x="127" y="86"/>
                </a:cubicBezTo>
                <a:cubicBezTo>
                  <a:pt x="122" y="98"/>
                  <a:pt x="107" y="102"/>
                  <a:pt x="95" y="95"/>
                </a:cubicBezTo>
                <a:cubicBezTo>
                  <a:pt x="14" y="48"/>
                  <a:pt x="14" y="48"/>
                  <a:pt x="14" y="48"/>
                </a:cubicBezTo>
                <a:cubicBezTo>
                  <a:pt x="3" y="42"/>
                  <a:pt x="0" y="28"/>
                  <a:pt x="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8" name="Freeform 13"/>
          <p:cNvSpPr>
            <a:spLocks/>
          </p:cNvSpPr>
          <p:nvPr userDrawn="1"/>
        </p:nvSpPr>
        <p:spPr bwMode="auto">
          <a:xfrm>
            <a:off x="1484815" y="1841303"/>
            <a:ext cx="226914" cy="171616"/>
          </a:xfrm>
          <a:custGeom>
            <a:avLst/>
            <a:gdLst>
              <a:gd name="T0" fmla="*/ 128 w 135"/>
              <a:gd name="T1" fmla="*/ 15 h 101"/>
              <a:gd name="T2" fmla="*/ 129 w 135"/>
              <a:gd name="T3" fmla="*/ 16 h 101"/>
              <a:gd name="T4" fmla="*/ 120 w 135"/>
              <a:gd name="T5" fmla="*/ 49 h 101"/>
              <a:gd name="T6" fmla="*/ 39 w 135"/>
              <a:gd name="T7" fmla="*/ 96 h 101"/>
              <a:gd name="T8" fmla="*/ 7 w 135"/>
              <a:gd name="T9" fmla="*/ 87 h 101"/>
              <a:gd name="T10" fmla="*/ 6 w 135"/>
              <a:gd name="T11" fmla="*/ 86 h 101"/>
              <a:gd name="T12" fmla="*/ 15 w 135"/>
              <a:gd name="T13" fmla="*/ 54 h 101"/>
              <a:gd name="T14" fmla="*/ 96 w 135"/>
              <a:gd name="T15" fmla="*/ 7 h 101"/>
              <a:gd name="T16" fmla="*/ 128 w 135"/>
              <a:gd name="T17" fmla="*/ 1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1">
                <a:moveTo>
                  <a:pt x="128" y="15"/>
                </a:moveTo>
                <a:cubicBezTo>
                  <a:pt x="129" y="16"/>
                  <a:pt x="129" y="16"/>
                  <a:pt x="129" y="16"/>
                </a:cubicBezTo>
                <a:cubicBezTo>
                  <a:pt x="135" y="27"/>
                  <a:pt x="131" y="42"/>
                  <a:pt x="120" y="49"/>
                </a:cubicBezTo>
                <a:cubicBezTo>
                  <a:pt x="39" y="96"/>
                  <a:pt x="39" y="96"/>
                  <a:pt x="39" y="96"/>
                </a:cubicBezTo>
                <a:cubicBezTo>
                  <a:pt x="28" y="101"/>
                  <a:pt x="13" y="98"/>
                  <a:pt x="7" y="87"/>
                </a:cubicBezTo>
                <a:cubicBezTo>
                  <a:pt x="6" y="86"/>
                  <a:pt x="6" y="86"/>
                  <a:pt x="6" y="86"/>
                </a:cubicBezTo>
                <a:cubicBezTo>
                  <a:pt x="0" y="74"/>
                  <a:pt x="3" y="60"/>
                  <a:pt x="15" y="54"/>
                </a:cubicBezTo>
                <a:cubicBezTo>
                  <a:pt x="96" y="7"/>
                  <a:pt x="96" y="7"/>
                  <a:pt x="96" y="7"/>
                </a:cubicBezTo>
                <a:cubicBezTo>
                  <a:pt x="107" y="0"/>
                  <a:pt x="121" y="4"/>
                  <a:pt x="128" y="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9" name="Freeform 14"/>
          <p:cNvSpPr>
            <a:spLocks/>
          </p:cNvSpPr>
          <p:nvPr userDrawn="1"/>
        </p:nvSpPr>
        <p:spPr bwMode="auto">
          <a:xfrm>
            <a:off x="1625922" y="1849883"/>
            <a:ext cx="81041" cy="237402"/>
          </a:xfrm>
          <a:custGeom>
            <a:avLst/>
            <a:gdLst>
              <a:gd name="T0" fmla="*/ 23 w 48"/>
              <a:gd name="T1" fmla="*/ 0 h 140"/>
              <a:gd name="T2" fmla="*/ 25 w 48"/>
              <a:gd name="T3" fmla="*/ 0 h 140"/>
              <a:gd name="T4" fmla="*/ 48 w 48"/>
              <a:gd name="T5" fmla="*/ 23 h 140"/>
              <a:gd name="T6" fmla="*/ 48 w 48"/>
              <a:gd name="T7" fmla="*/ 117 h 140"/>
              <a:gd name="T8" fmla="*/ 25 w 48"/>
              <a:gd name="T9" fmla="*/ 140 h 140"/>
              <a:gd name="T10" fmla="*/ 23 w 48"/>
              <a:gd name="T11" fmla="*/ 140 h 140"/>
              <a:gd name="T12" fmla="*/ 0 w 48"/>
              <a:gd name="T13" fmla="*/ 117 h 140"/>
              <a:gd name="T14" fmla="*/ 0 w 48"/>
              <a:gd name="T15" fmla="*/ 23 h 140"/>
              <a:gd name="T16" fmla="*/ 23 w 48"/>
              <a:gd name="T17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140">
                <a:moveTo>
                  <a:pt x="23" y="0"/>
                </a:moveTo>
                <a:cubicBezTo>
                  <a:pt x="25" y="0"/>
                  <a:pt x="25" y="0"/>
                  <a:pt x="25" y="0"/>
                </a:cubicBezTo>
                <a:cubicBezTo>
                  <a:pt x="37" y="0"/>
                  <a:pt x="48" y="11"/>
                  <a:pt x="48" y="23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48" y="130"/>
                  <a:pt x="37" y="140"/>
                  <a:pt x="25" y="140"/>
                </a:cubicBezTo>
                <a:cubicBezTo>
                  <a:pt x="23" y="140"/>
                  <a:pt x="23" y="140"/>
                  <a:pt x="23" y="140"/>
                </a:cubicBezTo>
                <a:cubicBezTo>
                  <a:pt x="11" y="140"/>
                  <a:pt x="0" y="130"/>
                  <a:pt x="0" y="11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1" y="0"/>
                  <a:pt x="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90" name="Freeform 15"/>
          <p:cNvSpPr>
            <a:spLocks/>
          </p:cNvSpPr>
          <p:nvPr userDrawn="1"/>
        </p:nvSpPr>
        <p:spPr bwMode="auto">
          <a:xfrm>
            <a:off x="1416169" y="1638224"/>
            <a:ext cx="226914" cy="170662"/>
          </a:xfrm>
          <a:custGeom>
            <a:avLst/>
            <a:gdLst>
              <a:gd name="T0" fmla="*/ 128 w 135"/>
              <a:gd name="T1" fmla="*/ 85 h 101"/>
              <a:gd name="T2" fmla="*/ 128 w 135"/>
              <a:gd name="T3" fmla="*/ 86 h 101"/>
              <a:gd name="T4" fmla="*/ 96 w 135"/>
              <a:gd name="T5" fmla="*/ 94 h 101"/>
              <a:gd name="T6" fmla="*/ 15 w 135"/>
              <a:gd name="T7" fmla="*/ 47 h 101"/>
              <a:gd name="T8" fmla="*/ 7 w 135"/>
              <a:gd name="T9" fmla="*/ 15 h 101"/>
              <a:gd name="T10" fmla="*/ 7 w 135"/>
              <a:gd name="T11" fmla="*/ 14 h 101"/>
              <a:gd name="T12" fmla="*/ 39 w 135"/>
              <a:gd name="T13" fmla="*/ 6 h 101"/>
              <a:gd name="T14" fmla="*/ 120 w 135"/>
              <a:gd name="T15" fmla="*/ 52 h 101"/>
              <a:gd name="T16" fmla="*/ 128 w 135"/>
              <a:gd name="T17" fmla="*/ 8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1">
                <a:moveTo>
                  <a:pt x="128" y="85"/>
                </a:moveTo>
                <a:cubicBezTo>
                  <a:pt x="128" y="86"/>
                  <a:pt x="128" y="86"/>
                  <a:pt x="128" y="86"/>
                </a:cubicBezTo>
                <a:cubicBezTo>
                  <a:pt x="122" y="97"/>
                  <a:pt x="107" y="101"/>
                  <a:pt x="96" y="94"/>
                </a:cubicBezTo>
                <a:cubicBezTo>
                  <a:pt x="15" y="47"/>
                  <a:pt x="15" y="47"/>
                  <a:pt x="15" y="47"/>
                </a:cubicBezTo>
                <a:cubicBezTo>
                  <a:pt x="3" y="42"/>
                  <a:pt x="0" y="27"/>
                  <a:pt x="7" y="15"/>
                </a:cubicBezTo>
                <a:cubicBezTo>
                  <a:pt x="7" y="14"/>
                  <a:pt x="7" y="14"/>
                  <a:pt x="7" y="14"/>
                </a:cubicBezTo>
                <a:cubicBezTo>
                  <a:pt x="13" y="3"/>
                  <a:pt x="28" y="0"/>
                  <a:pt x="39" y="6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31" y="59"/>
                  <a:pt x="135" y="74"/>
                  <a:pt x="128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91" name="Freeform 16"/>
          <p:cNvSpPr>
            <a:spLocks/>
          </p:cNvSpPr>
          <p:nvPr userDrawn="1"/>
        </p:nvSpPr>
        <p:spPr bwMode="auto">
          <a:xfrm>
            <a:off x="1414262" y="1717358"/>
            <a:ext cx="226914" cy="171616"/>
          </a:xfrm>
          <a:custGeom>
            <a:avLst/>
            <a:gdLst>
              <a:gd name="T0" fmla="*/ 129 w 135"/>
              <a:gd name="T1" fmla="*/ 14 h 101"/>
              <a:gd name="T2" fmla="*/ 129 w 135"/>
              <a:gd name="T3" fmla="*/ 16 h 101"/>
              <a:gd name="T4" fmla="*/ 120 w 135"/>
              <a:gd name="T5" fmla="*/ 48 h 101"/>
              <a:gd name="T6" fmla="*/ 40 w 135"/>
              <a:gd name="T7" fmla="*/ 94 h 101"/>
              <a:gd name="T8" fmla="*/ 8 w 135"/>
              <a:gd name="T9" fmla="*/ 86 h 101"/>
              <a:gd name="T10" fmla="*/ 7 w 135"/>
              <a:gd name="T11" fmla="*/ 85 h 101"/>
              <a:gd name="T12" fmla="*/ 15 w 135"/>
              <a:gd name="T13" fmla="*/ 53 h 101"/>
              <a:gd name="T14" fmla="*/ 97 w 135"/>
              <a:gd name="T15" fmla="*/ 6 h 101"/>
              <a:gd name="T16" fmla="*/ 129 w 135"/>
              <a:gd name="T17" fmla="*/ 1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1">
                <a:moveTo>
                  <a:pt x="129" y="14"/>
                </a:moveTo>
                <a:cubicBezTo>
                  <a:pt x="129" y="16"/>
                  <a:pt x="129" y="16"/>
                  <a:pt x="129" y="16"/>
                </a:cubicBezTo>
                <a:cubicBezTo>
                  <a:pt x="135" y="27"/>
                  <a:pt x="132" y="42"/>
                  <a:pt x="120" y="48"/>
                </a:cubicBezTo>
                <a:cubicBezTo>
                  <a:pt x="40" y="94"/>
                  <a:pt x="40" y="94"/>
                  <a:pt x="40" y="94"/>
                </a:cubicBezTo>
                <a:cubicBezTo>
                  <a:pt x="28" y="101"/>
                  <a:pt x="13" y="98"/>
                  <a:pt x="8" y="86"/>
                </a:cubicBezTo>
                <a:cubicBezTo>
                  <a:pt x="7" y="85"/>
                  <a:pt x="7" y="85"/>
                  <a:pt x="7" y="85"/>
                </a:cubicBezTo>
                <a:cubicBezTo>
                  <a:pt x="0" y="74"/>
                  <a:pt x="4" y="60"/>
                  <a:pt x="15" y="53"/>
                </a:cubicBezTo>
                <a:cubicBezTo>
                  <a:pt x="97" y="6"/>
                  <a:pt x="97" y="6"/>
                  <a:pt x="97" y="6"/>
                </a:cubicBezTo>
                <a:cubicBezTo>
                  <a:pt x="107" y="0"/>
                  <a:pt x="122" y="4"/>
                  <a:pt x="129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225" name="Freeform 17"/>
          <p:cNvSpPr>
            <a:spLocks/>
          </p:cNvSpPr>
          <p:nvPr userDrawn="1"/>
        </p:nvSpPr>
        <p:spPr bwMode="auto">
          <a:xfrm>
            <a:off x="1625922" y="1438959"/>
            <a:ext cx="82948" cy="239309"/>
          </a:xfrm>
          <a:custGeom>
            <a:avLst/>
            <a:gdLst>
              <a:gd name="T0" fmla="*/ 25 w 49"/>
              <a:gd name="T1" fmla="*/ 141 h 141"/>
              <a:gd name="T2" fmla="*/ 24 w 49"/>
              <a:gd name="T3" fmla="*/ 141 h 141"/>
              <a:gd name="T4" fmla="*/ 0 w 49"/>
              <a:gd name="T5" fmla="*/ 117 h 141"/>
              <a:gd name="T6" fmla="*/ 0 w 49"/>
              <a:gd name="T7" fmla="*/ 23 h 141"/>
              <a:gd name="T8" fmla="*/ 24 w 49"/>
              <a:gd name="T9" fmla="*/ 0 h 141"/>
              <a:gd name="T10" fmla="*/ 25 w 49"/>
              <a:gd name="T11" fmla="*/ 0 h 141"/>
              <a:gd name="T12" fmla="*/ 49 w 49"/>
              <a:gd name="T13" fmla="*/ 23 h 141"/>
              <a:gd name="T14" fmla="*/ 49 w 49"/>
              <a:gd name="T15" fmla="*/ 117 h 141"/>
              <a:gd name="T16" fmla="*/ 25 w 49"/>
              <a:gd name="T17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141">
                <a:moveTo>
                  <a:pt x="25" y="141"/>
                </a:moveTo>
                <a:cubicBezTo>
                  <a:pt x="24" y="141"/>
                  <a:pt x="24" y="141"/>
                  <a:pt x="24" y="141"/>
                </a:cubicBezTo>
                <a:cubicBezTo>
                  <a:pt x="11" y="141"/>
                  <a:pt x="0" y="130"/>
                  <a:pt x="0" y="11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1" y="0"/>
                  <a:pt x="24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8" y="0"/>
                  <a:pt x="49" y="11"/>
                  <a:pt x="49" y="23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9" y="130"/>
                  <a:pt x="38" y="141"/>
                  <a:pt x="25" y="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226" name="Freeform 18"/>
          <p:cNvSpPr>
            <a:spLocks/>
          </p:cNvSpPr>
          <p:nvPr userDrawn="1"/>
        </p:nvSpPr>
        <p:spPr bwMode="auto">
          <a:xfrm>
            <a:off x="1482908" y="1510465"/>
            <a:ext cx="227868" cy="174476"/>
          </a:xfrm>
          <a:custGeom>
            <a:avLst/>
            <a:gdLst>
              <a:gd name="T0" fmla="*/ 129 w 135"/>
              <a:gd name="T1" fmla="*/ 86 h 103"/>
              <a:gd name="T2" fmla="*/ 129 w 135"/>
              <a:gd name="T3" fmla="*/ 87 h 103"/>
              <a:gd name="T4" fmla="*/ 97 w 135"/>
              <a:gd name="T5" fmla="*/ 96 h 103"/>
              <a:gd name="T6" fmla="*/ 15 w 135"/>
              <a:gd name="T7" fmla="*/ 49 h 103"/>
              <a:gd name="T8" fmla="*/ 7 w 135"/>
              <a:gd name="T9" fmla="*/ 17 h 103"/>
              <a:gd name="T10" fmla="*/ 8 w 135"/>
              <a:gd name="T11" fmla="*/ 16 h 103"/>
              <a:gd name="T12" fmla="*/ 40 w 135"/>
              <a:gd name="T13" fmla="*/ 7 h 103"/>
              <a:gd name="T14" fmla="*/ 121 w 135"/>
              <a:gd name="T15" fmla="*/ 54 h 103"/>
              <a:gd name="T16" fmla="*/ 129 w 135"/>
              <a:gd name="T17" fmla="*/ 8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3">
                <a:moveTo>
                  <a:pt x="129" y="86"/>
                </a:moveTo>
                <a:cubicBezTo>
                  <a:pt x="129" y="87"/>
                  <a:pt x="129" y="87"/>
                  <a:pt x="129" y="87"/>
                </a:cubicBezTo>
                <a:cubicBezTo>
                  <a:pt x="122" y="99"/>
                  <a:pt x="107" y="103"/>
                  <a:pt x="97" y="96"/>
                </a:cubicBezTo>
                <a:cubicBezTo>
                  <a:pt x="15" y="49"/>
                  <a:pt x="15" y="49"/>
                  <a:pt x="15" y="49"/>
                </a:cubicBezTo>
                <a:cubicBezTo>
                  <a:pt x="4" y="42"/>
                  <a:pt x="0" y="28"/>
                  <a:pt x="7" y="17"/>
                </a:cubicBezTo>
                <a:cubicBezTo>
                  <a:pt x="8" y="16"/>
                  <a:pt x="8" y="16"/>
                  <a:pt x="8" y="16"/>
                </a:cubicBezTo>
                <a:cubicBezTo>
                  <a:pt x="13" y="5"/>
                  <a:pt x="28" y="0"/>
                  <a:pt x="40" y="7"/>
                </a:cubicBezTo>
                <a:cubicBezTo>
                  <a:pt x="121" y="54"/>
                  <a:pt x="121" y="54"/>
                  <a:pt x="121" y="54"/>
                </a:cubicBezTo>
                <a:cubicBezTo>
                  <a:pt x="132" y="61"/>
                  <a:pt x="135" y="75"/>
                  <a:pt x="129" y="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227" name="Freeform 19"/>
          <p:cNvSpPr>
            <a:spLocks noEditPoints="1"/>
          </p:cNvSpPr>
          <p:nvPr userDrawn="1"/>
        </p:nvSpPr>
        <p:spPr bwMode="auto">
          <a:xfrm>
            <a:off x="1666919" y="1686848"/>
            <a:ext cx="151594" cy="154454"/>
          </a:xfrm>
          <a:custGeom>
            <a:avLst/>
            <a:gdLst>
              <a:gd name="T0" fmla="*/ 83 w 90"/>
              <a:gd name="T1" fmla="*/ 34 h 91"/>
              <a:gd name="T2" fmla="*/ 57 w 90"/>
              <a:gd name="T3" fmla="*/ 7 h 91"/>
              <a:gd name="T4" fmla="*/ 33 w 90"/>
              <a:gd name="T5" fmla="*/ 7 h 91"/>
              <a:gd name="T6" fmla="*/ 7 w 90"/>
              <a:gd name="T7" fmla="*/ 34 h 91"/>
              <a:gd name="T8" fmla="*/ 7 w 90"/>
              <a:gd name="T9" fmla="*/ 57 h 91"/>
              <a:gd name="T10" fmla="*/ 33 w 90"/>
              <a:gd name="T11" fmla="*/ 84 h 91"/>
              <a:gd name="T12" fmla="*/ 57 w 90"/>
              <a:gd name="T13" fmla="*/ 84 h 91"/>
              <a:gd name="T14" fmla="*/ 83 w 90"/>
              <a:gd name="T15" fmla="*/ 57 h 91"/>
              <a:gd name="T16" fmla="*/ 83 w 90"/>
              <a:gd name="T17" fmla="*/ 34 h 91"/>
              <a:gd name="T18" fmla="*/ 59 w 90"/>
              <a:gd name="T19" fmla="*/ 48 h 91"/>
              <a:gd name="T20" fmla="*/ 48 w 90"/>
              <a:gd name="T21" fmla="*/ 60 h 91"/>
              <a:gd name="T22" fmla="*/ 42 w 90"/>
              <a:gd name="T23" fmla="*/ 60 h 91"/>
              <a:gd name="T24" fmla="*/ 31 w 90"/>
              <a:gd name="T25" fmla="*/ 48 h 91"/>
              <a:gd name="T26" fmla="*/ 31 w 90"/>
              <a:gd name="T27" fmla="*/ 43 h 91"/>
              <a:gd name="T28" fmla="*/ 42 w 90"/>
              <a:gd name="T29" fmla="*/ 32 h 91"/>
              <a:gd name="T30" fmla="*/ 48 w 90"/>
              <a:gd name="T31" fmla="*/ 32 h 91"/>
              <a:gd name="T32" fmla="*/ 59 w 90"/>
              <a:gd name="T33" fmla="*/ 43 h 91"/>
              <a:gd name="T34" fmla="*/ 59 w 90"/>
              <a:gd name="T35" fmla="*/ 48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0" h="91">
                <a:moveTo>
                  <a:pt x="83" y="34"/>
                </a:moveTo>
                <a:cubicBezTo>
                  <a:pt x="57" y="7"/>
                  <a:pt x="57" y="7"/>
                  <a:pt x="57" y="7"/>
                </a:cubicBezTo>
                <a:cubicBezTo>
                  <a:pt x="50" y="0"/>
                  <a:pt x="40" y="0"/>
                  <a:pt x="33" y="7"/>
                </a:cubicBezTo>
                <a:cubicBezTo>
                  <a:pt x="7" y="34"/>
                  <a:pt x="7" y="34"/>
                  <a:pt x="7" y="34"/>
                </a:cubicBezTo>
                <a:cubicBezTo>
                  <a:pt x="0" y="41"/>
                  <a:pt x="0" y="51"/>
                  <a:pt x="7" y="57"/>
                </a:cubicBezTo>
                <a:cubicBezTo>
                  <a:pt x="33" y="84"/>
                  <a:pt x="33" y="84"/>
                  <a:pt x="33" y="84"/>
                </a:cubicBezTo>
                <a:cubicBezTo>
                  <a:pt x="40" y="91"/>
                  <a:pt x="50" y="91"/>
                  <a:pt x="57" y="84"/>
                </a:cubicBezTo>
                <a:cubicBezTo>
                  <a:pt x="83" y="57"/>
                  <a:pt x="83" y="57"/>
                  <a:pt x="83" y="57"/>
                </a:cubicBezTo>
                <a:cubicBezTo>
                  <a:pt x="90" y="51"/>
                  <a:pt x="90" y="41"/>
                  <a:pt x="83" y="34"/>
                </a:cubicBezTo>
                <a:close/>
                <a:moveTo>
                  <a:pt x="59" y="48"/>
                </a:moveTo>
                <a:cubicBezTo>
                  <a:pt x="48" y="60"/>
                  <a:pt x="48" y="60"/>
                  <a:pt x="48" y="60"/>
                </a:cubicBezTo>
                <a:cubicBezTo>
                  <a:pt x="46" y="61"/>
                  <a:pt x="44" y="61"/>
                  <a:pt x="42" y="60"/>
                </a:cubicBezTo>
                <a:cubicBezTo>
                  <a:pt x="31" y="48"/>
                  <a:pt x="31" y="48"/>
                  <a:pt x="31" y="48"/>
                </a:cubicBezTo>
                <a:cubicBezTo>
                  <a:pt x="29" y="47"/>
                  <a:pt x="29" y="44"/>
                  <a:pt x="31" y="43"/>
                </a:cubicBezTo>
                <a:cubicBezTo>
                  <a:pt x="42" y="32"/>
                  <a:pt x="42" y="32"/>
                  <a:pt x="42" y="32"/>
                </a:cubicBezTo>
                <a:cubicBezTo>
                  <a:pt x="44" y="30"/>
                  <a:pt x="46" y="30"/>
                  <a:pt x="48" y="32"/>
                </a:cubicBezTo>
                <a:cubicBezTo>
                  <a:pt x="59" y="43"/>
                  <a:pt x="59" y="43"/>
                  <a:pt x="59" y="43"/>
                </a:cubicBezTo>
                <a:cubicBezTo>
                  <a:pt x="61" y="44"/>
                  <a:pt x="61" y="47"/>
                  <a:pt x="59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228" name="TextBox 227"/>
          <p:cNvSpPr txBox="1"/>
          <p:nvPr userDrawn="1"/>
        </p:nvSpPr>
        <p:spPr>
          <a:xfrm>
            <a:off x="2051695" y="1954974"/>
            <a:ext cx="2314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spc="220" dirty="0">
                <a:solidFill>
                  <a:schemeClr val="accent2"/>
                </a:solidFill>
                <a:latin typeface="+mj-lt"/>
              </a:rPr>
              <a:t>YOUR</a:t>
            </a:r>
            <a:r>
              <a:rPr lang="en-US" sz="1000" b="0" i="0" spc="220" baseline="0" dirty="0">
                <a:solidFill>
                  <a:schemeClr val="accent2"/>
                </a:solidFill>
                <a:latin typeface="+mj-lt"/>
              </a:rPr>
              <a:t> DATA, NO LIMITS</a:t>
            </a:r>
            <a:endParaRPr lang="en-US" sz="1000" b="0" i="0" spc="22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8409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266631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17845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132838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6259048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3483893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8238427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90292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27537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4319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-leve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6" y="498917"/>
            <a:ext cx="11057577" cy="461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3751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587064" y="1577930"/>
            <a:ext cx="11062328" cy="47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292" indent="0">
              <a:spcBef>
                <a:spcPts val="0"/>
              </a:spcBef>
              <a:spcAft>
                <a:spcPts val="500"/>
              </a:spcAft>
              <a:buSzPct val="100000"/>
              <a:buFont typeface="+mj-lt"/>
              <a:buNone/>
              <a:tabLst/>
              <a:defRPr sz="2333" b="0" i="0" baseline="0">
                <a:solidFill>
                  <a:srgbClr val="4C4C4C"/>
                </a:solidFill>
                <a:latin typeface="Merriweather Light"/>
                <a:cs typeface="Merriweather Light"/>
              </a:defRPr>
            </a:lvl1pPr>
            <a:lvl2pPr marL="240765" indent="0">
              <a:spcBef>
                <a:spcPts val="0"/>
              </a:spcBef>
              <a:spcAft>
                <a:spcPts val="500"/>
              </a:spcAft>
              <a:buSzPct val="100000"/>
              <a:buFont typeface="+mj-lt"/>
              <a:buNone/>
              <a:defRPr sz="2000" baseline="0">
                <a:solidFill>
                  <a:schemeClr val="accent5"/>
                </a:solidFill>
              </a:defRPr>
            </a:lvl2pPr>
            <a:lvl3pPr marL="427292" indent="0">
              <a:spcBef>
                <a:spcPts val="0"/>
              </a:spcBef>
              <a:spcAft>
                <a:spcPts val="500"/>
              </a:spcAft>
              <a:buSzPct val="100000"/>
              <a:buFont typeface="+mj-lt"/>
              <a:buNone/>
              <a:defRPr sz="1751" baseline="0">
                <a:solidFill>
                  <a:schemeClr val="accent5"/>
                </a:solidFill>
              </a:defRPr>
            </a:lvl3pPr>
            <a:lvl4pPr marL="617787" indent="0">
              <a:spcBef>
                <a:spcPts val="0"/>
              </a:spcBef>
              <a:spcAft>
                <a:spcPts val="500"/>
              </a:spcAft>
              <a:buSzPct val="100000"/>
              <a:buFont typeface="+mj-lt"/>
              <a:buNone/>
              <a:defRPr sz="1500" baseline="0">
                <a:solidFill>
                  <a:schemeClr val="accent5"/>
                </a:solidFill>
              </a:defRPr>
            </a:lvl4pPr>
            <a:lvl5pPr marL="2005491" indent="-285744">
              <a:buSzPct val="100000"/>
              <a:buFont typeface="+mj-lt"/>
              <a:buAutoNum type="arabicPeriod"/>
              <a:defRPr sz="1333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55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892591" y="2778613"/>
            <a:ext cx="6255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rPr>
              <a:t>Thank</a:t>
            </a:r>
            <a:r>
              <a:rPr lang="en-US" sz="4400" b="0" i="0" baseline="0" dirty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rPr>
              <a:t> you</a:t>
            </a:r>
            <a:endParaRPr lang="en-US" sz="4400" b="0" i="0" dirty="0">
              <a:solidFill>
                <a:schemeClr val="accent2"/>
              </a:solidFill>
              <a:latin typeface="+mj-lt"/>
              <a:ea typeface="Meiryo Regular" charset="-128"/>
              <a:cs typeface="Meiryo Regular" charset="-128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280555" y="6535266"/>
            <a:ext cx="3274175" cy="215444"/>
            <a:chOff x="440575" y="6535266"/>
            <a:chExt cx="3274175" cy="215444"/>
          </a:xfrm>
        </p:grpSpPr>
        <p:sp>
          <p:nvSpPr>
            <p:cNvPr id="33" name="Rectangle 32"/>
            <p:cNvSpPr/>
            <p:nvPr userDrawn="1"/>
          </p:nvSpPr>
          <p:spPr>
            <a:xfrm>
              <a:off x="61456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Meiryo Regular" charset="-128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Meiryo Regular" charset="-128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4" name="Group 33"/>
            <p:cNvGrpSpPr/>
            <p:nvPr userDrawn="1"/>
          </p:nvGrpSpPr>
          <p:grpSpPr>
            <a:xfrm>
              <a:off x="440575" y="6541506"/>
              <a:ext cx="180255" cy="177913"/>
              <a:chOff x="2940050" y="1514475"/>
              <a:chExt cx="4643438" cy="4583113"/>
            </a:xfrm>
            <a:solidFill>
              <a:schemeClr val="accent6">
                <a:alpha val="50000"/>
              </a:schemeClr>
            </a:solidFill>
          </p:grpSpPr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47" name="Freeform 46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48" name="Freeform 47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49" name="Freeform 48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0" name="Freeform 49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1" name="Freeform 50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</p:grpSp>
      <p:grpSp>
        <p:nvGrpSpPr>
          <p:cNvPr id="40" name="Group 39"/>
          <p:cNvGrpSpPr/>
          <p:nvPr userDrawn="1"/>
        </p:nvGrpSpPr>
        <p:grpSpPr>
          <a:xfrm>
            <a:off x="3248142" y="4949303"/>
            <a:ext cx="1992198" cy="473008"/>
            <a:chOff x="-7315200" y="-5553075"/>
            <a:chExt cx="17491038" cy="4152900"/>
          </a:xfrm>
          <a:solidFill>
            <a:schemeClr val="accent2"/>
          </a:solidFill>
        </p:grpSpPr>
        <p:sp>
          <p:nvSpPr>
            <p:cNvPr id="59" name="Freeform 5"/>
            <p:cNvSpPr>
              <a:spLocks noEditPoints="1"/>
            </p:cNvSpPr>
            <p:nvPr userDrawn="1"/>
          </p:nvSpPr>
          <p:spPr bwMode="auto">
            <a:xfrm>
              <a:off x="-2588223" y="-4887390"/>
              <a:ext cx="12764061" cy="2174165"/>
            </a:xfrm>
            <a:custGeom>
              <a:avLst/>
              <a:gdLst>
                <a:gd name="T0" fmla="*/ 1063 w 1183"/>
                <a:gd name="T1" fmla="*/ 119 h 200"/>
                <a:gd name="T2" fmla="*/ 1177 w 1183"/>
                <a:gd name="T3" fmla="*/ 155 h 200"/>
                <a:gd name="T4" fmla="*/ 1116 w 1183"/>
                <a:gd name="T5" fmla="*/ 186 h 200"/>
                <a:gd name="T6" fmla="*/ 1183 w 1183"/>
                <a:gd name="T7" fmla="*/ 126 h 200"/>
                <a:gd name="T8" fmla="*/ 1048 w 1183"/>
                <a:gd name="T9" fmla="*/ 130 h 200"/>
                <a:gd name="T10" fmla="*/ 1179 w 1183"/>
                <a:gd name="T11" fmla="*/ 165 h 200"/>
                <a:gd name="T12" fmla="*/ 942 w 1183"/>
                <a:gd name="T13" fmla="*/ 192 h 200"/>
                <a:gd name="T14" fmla="*/ 1024 w 1183"/>
                <a:gd name="T15" fmla="*/ 197 h 200"/>
                <a:gd name="T16" fmla="*/ 1035 w 1183"/>
                <a:gd name="T17" fmla="*/ 188 h 200"/>
                <a:gd name="T18" fmla="*/ 1034 w 1183"/>
                <a:gd name="T19" fmla="*/ 61 h 200"/>
                <a:gd name="T20" fmla="*/ 942 w 1183"/>
                <a:gd name="T21" fmla="*/ 7 h 200"/>
                <a:gd name="T22" fmla="*/ 928 w 1183"/>
                <a:gd name="T23" fmla="*/ 192 h 200"/>
                <a:gd name="T24" fmla="*/ 830 w 1183"/>
                <a:gd name="T25" fmla="*/ 73 h 200"/>
                <a:gd name="T26" fmla="*/ 889 w 1183"/>
                <a:gd name="T27" fmla="*/ 60 h 200"/>
                <a:gd name="T28" fmla="*/ 830 w 1183"/>
                <a:gd name="T29" fmla="*/ 60 h 200"/>
                <a:gd name="T30" fmla="*/ 883 w 1183"/>
                <a:gd name="T31" fmla="*/ 172 h 200"/>
                <a:gd name="T32" fmla="*/ 897 w 1183"/>
                <a:gd name="T33" fmla="*/ 192 h 200"/>
                <a:gd name="T34" fmla="*/ 723 w 1183"/>
                <a:gd name="T35" fmla="*/ 192 h 200"/>
                <a:gd name="T36" fmla="*/ 737 w 1183"/>
                <a:gd name="T37" fmla="*/ 7 h 200"/>
                <a:gd name="T38" fmla="*/ 723 w 1183"/>
                <a:gd name="T39" fmla="*/ 192 h 200"/>
                <a:gd name="T40" fmla="*/ 476 w 1183"/>
                <a:gd name="T41" fmla="*/ 195 h 200"/>
                <a:gd name="T42" fmla="*/ 546 w 1183"/>
                <a:gd name="T43" fmla="*/ 200 h 200"/>
                <a:gd name="T44" fmla="*/ 554 w 1183"/>
                <a:gd name="T45" fmla="*/ 195 h 200"/>
                <a:gd name="T46" fmla="*/ 588 w 1183"/>
                <a:gd name="T47" fmla="*/ 64 h 200"/>
                <a:gd name="T48" fmla="*/ 508 w 1183"/>
                <a:gd name="T49" fmla="*/ 94 h 200"/>
                <a:gd name="T50" fmla="*/ 428 w 1183"/>
                <a:gd name="T51" fmla="*/ 64 h 200"/>
                <a:gd name="T52" fmla="*/ 463 w 1183"/>
                <a:gd name="T53" fmla="*/ 196 h 200"/>
                <a:gd name="T54" fmla="*/ 470 w 1183"/>
                <a:gd name="T55" fmla="*/ 200 h 200"/>
                <a:gd name="T56" fmla="*/ 386 w 1183"/>
                <a:gd name="T57" fmla="*/ 130 h 200"/>
                <a:gd name="T58" fmla="*/ 686 w 1183"/>
                <a:gd name="T59" fmla="*/ 14 h 200"/>
                <a:gd name="T60" fmla="*/ 662 w 1183"/>
                <a:gd name="T61" fmla="*/ 42 h 200"/>
                <a:gd name="T62" fmla="*/ 688 w 1183"/>
                <a:gd name="T63" fmla="*/ 65 h 200"/>
                <a:gd name="T64" fmla="*/ 662 w 1183"/>
                <a:gd name="T65" fmla="*/ 193 h 200"/>
                <a:gd name="T66" fmla="*/ 648 w 1183"/>
                <a:gd name="T67" fmla="*/ 72 h 200"/>
                <a:gd name="T68" fmla="*/ 629 w 1183"/>
                <a:gd name="T69" fmla="*/ 58 h 200"/>
                <a:gd name="T70" fmla="*/ 657 w 1183"/>
                <a:gd name="T71" fmla="*/ 10 h 200"/>
                <a:gd name="T72" fmla="*/ 686 w 1183"/>
                <a:gd name="T73" fmla="*/ 0 h 200"/>
                <a:gd name="T74" fmla="*/ 695 w 1183"/>
                <a:gd name="T75" fmla="*/ 7 h 200"/>
                <a:gd name="T76" fmla="*/ 686 w 1183"/>
                <a:gd name="T77" fmla="*/ 14 h 200"/>
                <a:gd name="T78" fmla="*/ 334 w 1183"/>
                <a:gd name="T79" fmla="*/ 200 h 200"/>
                <a:gd name="T80" fmla="*/ 268 w 1183"/>
                <a:gd name="T81" fmla="*/ 130 h 200"/>
                <a:gd name="T82" fmla="*/ 243 w 1183"/>
                <a:gd name="T83" fmla="*/ 192 h 200"/>
                <a:gd name="T84" fmla="*/ 142 w 1183"/>
                <a:gd name="T85" fmla="*/ 80 h 200"/>
                <a:gd name="T86" fmla="*/ 129 w 1183"/>
                <a:gd name="T87" fmla="*/ 67 h 200"/>
                <a:gd name="T88" fmla="*/ 129 w 1183"/>
                <a:gd name="T89" fmla="*/ 192 h 200"/>
                <a:gd name="T90" fmla="*/ 129 w 1183"/>
                <a:gd name="T91" fmla="*/ 196 h 200"/>
                <a:gd name="T92" fmla="*/ 141 w 1183"/>
                <a:gd name="T93" fmla="*/ 197 h 200"/>
                <a:gd name="T94" fmla="*/ 142 w 1183"/>
                <a:gd name="T95" fmla="*/ 117 h 200"/>
                <a:gd name="T96" fmla="*/ 229 w 1183"/>
                <a:gd name="T97" fmla="*/ 192 h 200"/>
                <a:gd name="T98" fmla="*/ 85 w 1183"/>
                <a:gd name="T99" fmla="*/ 189 h 200"/>
                <a:gd name="T100" fmla="*/ 19 w 1183"/>
                <a:gd name="T101" fmla="*/ 97 h 200"/>
                <a:gd name="T102" fmla="*/ 53 w 1183"/>
                <a:gd name="T103" fmla="*/ 60 h 200"/>
                <a:gd name="T104" fmla="*/ 53 w 1183"/>
                <a:gd name="T105" fmla="*/ 135 h 200"/>
                <a:gd name="T106" fmla="*/ 6 w 1183"/>
                <a:gd name="T107" fmla="*/ 1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3" h="20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0" name="Freeform 6"/>
            <p:cNvSpPr>
              <a:spLocks noEditPoints="1"/>
            </p:cNvSpPr>
            <p:nvPr userDrawn="1"/>
          </p:nvSpPr>
          <p:spPr bwMode="auto">
            <a:xfrm>
              <a:off x="-2588223" y="-4887390"/>
              <a:ext cx="12764061" cy="2174165"/>
            </a:xfrm>
            <a:custGeom>
              <a:avLst/>
              <a:gdLst>
                <a:gd name="T0" fmla="*/ 1063 w 1183"/>
                <a:gd name="T1" fmla="*/ 119 h 200"/>
                <a:gd name="T2" fmla="*/ 1177 w 1183"/>
                <a:gd name="T3" fmla="*/ 155 h 200"/>
                <a:gd name="T4" fmla="*/ 1116 w 1183"/>
                <a:gd name="T5" fmla="*/ 186 h 200"/>
                <a:gd name="T6" fmla="*/ 1183 w 1183"/>
                <a:gd name="T7" fmla="*/ 126 h 200"/>
                <a:gd name="T8" fmla="*/ 1048 w 1183"/>
                <a:gd name="T9" fmla="*/ 130 h 200"/>
                <a:gd name="T10" fmla="*/ 1179 w 1183"/>
                <a:gd name="T11" fmla="*/ 165 h 200"/>
                <a:gd name="T12" fmla="*/ 942 w 1183"/>
                <a:gd name="T13" fmla="*/ 192 h 200"/>
                <a:gd name="T14" fmla="*/ 1024 w 1183"/>
                <a:gd name="T15" fmla="*/ 197 h 200"/>
                <a:gd name="T16" fmla="*/ 1035 w 1183"/>
                <a:gd name="T17" fmla="*/ 188 h 200"/>
                <a:gd name="T18" fmla="*/ 1034 w 1183"/>
                <a:gd name="T19" fmla="*/ 61 h 200"/>
                <a:gd name="T20" fmla="*/ 942 w 1183"/>
                <a:gd name="T21" fmla="*/ 7 h 200"/>
                <a:gd name="T22" fmla="*/ 928 w 1183"/>
                <a:gd name="T23" fmla="*/ 192 h 200"/>
                <a:gd name="T24" fmla="*/ 830 w 1183"/>
                <a:gd name="T25" fmla="*/ 73 h 200"/>
                <a:gd name="T26" fmla="*/ 889 w 1183"/>
                <a:gd name="T27" fmla="*/ 60 h 200"/>
                <a:gd name="T28" fmla="*/ 830 w 1183"/>
                <a:gd name="T29" fmla="*/ 60 h 200"/>
                <a:gd name="T30" fmla="*/ 883 w 1183"/>
                <a:gd name="T31" fmla="*/ 172 h 200"/>
                <a:gd name="T32" fmla="*/ 897 w 1183"/>
                <a:gd name="T33" fmla="*/ 192 h 200"/>
                <a:gd name="T34" fmla="*/ 723 w 1183"/>
                <a:gd name="T35" fmla="*/ 192 h 200"/>
                <a:gd name="T36" fmla="*/ 737 w 1183"/>
                <a:gd name="T37" fmla="*/ 7 h 200"/>
                <a:gd name="T38" fmla="*/ 723 w 1183"/>
                <a:gd name="T39" fmla="*/ 192 h 200"/>
                <a:gd name="T40" fmla="*/ 476 w 1183"/>
                <a:gd name="T41" fmla="*/ 195 h 200"/>
                <a:gd name="T42" fmla="*/ 546 w 1183"/>
                <a:gd name="T43" fmla="*/ 200 h 200"/>
                <a:gd name="T44" fmla="*/ 554 w 1183"/>
                <a:gd name="T45" fmla="*/ 195 h 200"/>
                <a:gd name="T46" fmla="*/ 588 w 1183"/>
                <a:gd name="T47" fmla="*/ 64 h 200"/>
                <a:gd name="T48" fmla="*/ 508 w 1183"/>
                <a:gd name="T49" fmla="*/ 94 h 200"/>
                <a:gd name="T50" fmla="*/ 428 w 1183"/>
                <a:gd name="T51" fmla="*/ 64 h 200"/>
                <a:gd name="T52" fmla="*/ 463 w 1183"/>
                <a:gd name="T53" fmla="*/ 196 h 200"/>
                <a:gd name="T54" fmla="*/ 470 w 1183"/>
                <a:gd name="T55" fmla="*/ 200 h 200"/>
                <a:gd name="T56" fmla="*/ 386 w 1183"/>
                <a:gd name="T57" fmla="*/ 130 h 200"/>
                <a:gd name="T58" fmla="*/ 686 w 1183"/>
                <a:gd name="T59" fmla="*/ 14 h 200"/>
                <a:gd name="T60" fmla="*/ 662 w 1183"/>
                <a:gd name="T61" fmla="*/ 42 h 200"/>
                <a:gd name="T62" fmla="*/ 688 w 1183"/>
                <a:gd name="T63" fmla="*/ 65 h 200"/>
                <a:gd name="T64" fmla="*/ 662 w 1183"/>
                <a:gd name="T65" fmla="*/ 193 h 200"/>
                <a:gd name="T66" fmla="*/ 648 w 1183"/>
                <a:gd name="T67" fmla="*/ 72 h 200"/>
                <a:gd name="T68" fmla="*/ 629 w 1183"/>
                <a:gd name="T69" fmla="*/ 58 h 200"/>
                <a:gd name="T70" fmla="*/ 657 w 1183"/>
                <a:gd name="T71" fmla="*/ 10 h 200"/>
                <a:gd name="T72" fmla="*/ 686 w 1183"/>
                <a:gd name="T73" fmla="*/ 0 h 200"/>
                <a:gd name="T74" fmla="*/ 695 w 1183"/>
                <a:gd name="T75" fmla="*/ 7 h 200"/>
                <a:gd name="T76" fmla="*/ 686 w 1183"/>
                <a:gd name="T77" fmla="*/ 14 h 200"/>
                <a:gd name="T78" fmla="*/ 334 w 1183"/>
                <a:gd name="T79" fmla="*/ 200 h 200"/>
                <a:gd name="T80" fmla="*/ 268 w 1183"/>
                <a:gd name="T81" fmla="*/ 130 h 200"/>
                <a:gd name="T82" fmla="*/ 243 w 1183"/>
                <a:gd name="T83" fmla="*/ 192 h 200"/>
                <a:gd name="T84" fmla="*/ 142 w 1183"/>
                <a:gd name="T85" fmla="*/ 80 h 200"/>
                <a:gd name="T86" fmla="*/ 129 w 1183"/>
                <a:gd name="T87" fmla="*/ 67 h 200"/>
                <a:gd name="T88" fmla="*/ 129 w 1183"/>
                <a:gd name="T89" fmla="*/ 192 h 200"/>
                <a:gd name="T90" fmla="*/ 129 w 1183"/>
                <a:gd name="T91" fmla="*/ 196 h 200"/>
                <a:gd name="T92" fmla="*/ 141 w 1183"/>
                <a:gd name="T93" fmla="*/ 197 h 200"/>
                <a:gd name="T94" fmla="*/ 142 w 1183"/>
                <a:gd name="T95" fmla="*/ 117 h 200"/>
                <a:gd name="T96" fmla="*/ 229 w 1183"/>
                <a:gd name="T97" fmla="*/ 192 h 200"/>
                <a:gd name="T98" fmla="*/ 85 w 1183"/>
                <a:gd name="T99" fmla="*/ 189 h 200"/>
                <a:gd name="T100" fmla="*/ 19 w 1183"/>
                <a:gd name="T101" fmla="*/ 97 h 200"/>
                <a:gd name="T102" fmla="*/ 53 w 1183"/>
                <a:gd name="T103" fmla="*/ 60 h 200"/>
                <a:gd name="T104" fmla="*/ 53 w 1183"/>
                <a:gd name="T105" fmla="*/ 135 h 200"/>
                <a:gd name="T106" fmla="*/ 6 w 1183"/>
                <a:gd name="T107" fmla="*/ 1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3" h="20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1" name="Freeform 7"/>
            <p:cNvSpPr>
              <a:spLocks/>
            </p:cNvSpPr>
            <p:nvPr userDrawn="1"/>
          </p:nvSpPr>
          <p:spPr bwMode="auto">
            <a:xfrm>
              <a:off x="-5018891" y="-5070606"/>
              <a:ext cx="1459622" cy="1093190"/>
            </a:xfrm>
            <a:custGeom>
              <a:avLst/>
              <a:gdLst>
                <a:gd name="T0" fmla="*/ 7 w 135"/>
                <a:gd name="T1" fmla="*/ 87 h 101"/>
                <a:gd name="T2" fmla="*/ 6 w 135"/>
                <a:gd name="T3" fmla="*/ 85 h 101"/>
                <a:gd name="T4" fmla="*/ 15 w 135"/>
                <a:gd name="T5" fmla="*/ 53 h 101"/>
                <a:gd name="T6" fmla="*/ 96 w 135"/>
                <a:gd name="T7" fmla="*/ 7 h 101"/>
                <a:gd name="T8" fmla="*/ 128 w 135"/>
                <a:gd name="T9" fmla="*/ 15 h 101"/>
                <a:gd name="T10" fmla="*/ 129 w 135"/>
                <a:gd name="T11" fmla="*/ 16 h 101"/>
                <a:gd name="T12" fmla="*/ 120 w 135"/>
                <a:gd name="T13" fmla="*/ 48 h 101"/>
                <a:gd name="T14" fmla="*/ 39 w 135"/>
                <a:gd name="T15" fmla="*/ 95 h 101"/>
                <a:gd name="T16" fmla="*/ 7 w 135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7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4"/>
                    <a:pt x="4" y="59"/>
                    <a:pt x="15" y="53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2" y="3"/>
                    <a:pt x="128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1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1"/>
                    <a:pt x="14" y="97"/>
                    <a:pt x="7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2" name="Freeform 8"/>
            <p:cNvSpPr>
              <a:spLocks/>
            </p:cNvSpPr>
            <p:nvPr userDrawn="1"/>
          </p:nvSpPr>
          <p:spPr bwMode="auto">
            <a:xfrm>
              <a:off x="-4988355" y="-5553075"/>
              <a:ext cx="519113" cy="1532909"/>
            </a:xfrm>
            <a:custGeom>
              <a:avLst/>
              <a:gdLst>
                <a:gd name="T0" fmla="*/ 25 w 48"/>
                <a:gd name="T1" fmla="*/ 141 h 141"/>
                <a:gd name="T2" fmla="*/ 23 w 48"/>
                <a:gd name="T3" fmla="*/ 141 h 141"/>
                <a:gd name="T4" fmla="*/ 0 w 48"/>
                <a:gd name="T5" fmla="*/ 117 h 141"/>
                <a:gd name="T6" fmla="*/ 0 w 48"/>
                <a:gd name="T7" fmla="*/ 23 h 141"/>
                <a:gd name="T8" fmla="*/ 23 w 48"/>
                <a:gd name="T9" fmla="*/ 0 h 141"/>
                <a:gd name="T10" fmla="*/ 25 w 48"/>
                <a:gd name="T11" fmla="*/ 0 h 141"/>
                <a:gd name="T12" fmla="*/ 48 w 48"/>
                <a:gd name="T13" fmla="*/ 23 h 141"/>
                <a:gd name="T14" fmla="*/ 48 w 48"/>
                <a:gd name="T15" fmla="*/ 117 h 141"/>
                <a:gd name="T16" fmla="*/ 25 w 48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1">
                  <a:moveTo>
                    <a:pt x="25" y="141"/>
                  </a:moveTo>
                  <a:cubicBezTo>
                    <a:pt x="23" y="141"/>
                    <a:pt x="23" y="141"/>
                    <a:pt x="23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1"/>
                    <a:pt x="25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3" name="Freeform 9"/>
            <p:cNvSpPr>
              <a:spLocks/>
            </p:cNvSpPr>
            <p:nvPr userDrawn="1"/>
          </p:nvSpPr>
          <p:spPr bwMode="auto">
            <a:xfrm>
              <a:off x="-4579172" y="-3769771"/>
              <a:ext cx="1459622" cy="1111511"/>
            </a:xfrm>
            <a:custGeom>
              <a:avLst/>
              <a:gdLst>
                <a:gd name="T0" fmla="*/ 7 w 135"/>
                <a:gd name="T1" fmla="*/ 17 h 102"/>
                <a:gd name="T2" fmla="*/ 7 w 135"/>
                <a:gd name="T3" fmla="*/ 16 h 102"/>
                <a:gd name="T4" fmla="*/ 40 w 135"/>
                <a:gd name="T5" fmla="*/ 7 h 102"/>
                <a:gd name="T6" fmla="*/ 120 w 135"/>
                <a:gd name="T7" fmla="*/ 54 h 102"/>
                <a:gd name="T8" fmla="*/ 129 w 135"/>
                <a:gd name="T9" fmla="*/ 86 h 102"/>
                <a:gd name="T10" fmla="*/ 129 w 135"/>
                <a:gd name="T11" fmla="*/ 87 h 102"/>
                <a:gd name="T12" fmla="*/ 96 w 135"/>
                <a:gd name="T13" fmla="*/ 95 h 102"/>
                <a:gd name="T14" fmla="*/ 15 w 135"/>
                <a:gd name="T15" fmla="*/ 49 h 102"/>
                <a:gd name="T16" fmla="*/ 7 w 135"/>
                <a:gd name="T17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7" y="17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32" y="61"/>
                    <a:pt x="135" y="75"/>
                    <a:pt x="129" y="86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2"/>
                    <a:pt x="96" y="9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4" name="Freeform 10"/>
            <p:cNvSpPr>
              <a:spLocks/>
            </p:cNvSpPr>
            <p:nvPr userDrawn="1"/>
          </p:nvSpPr>
          <p:spPr bwMode="auto">
            <a:xfrm>
              <a:off x="-4566957" y="-4276669"/>
              <a:ext cx="1459622" cy="1105404"/>
            </a:xfrm>
            <a:custGeom>
              <a:avLst/>
              <a:gdLst>
                <a:gd name="T0" fmla="*/ 6 w 135"/>
                <a:gd name="T1" fmla="*/ 87 h 102"/>
                <a:gd name="T2" fmla="*/ 6 w 135"/>
                <a:gd name="T3" fmla="*/ 85 h 102"/>
                <a:gd name="T4" fmla="*/ 15 w 135"/>
                <a:gd name="T5" fmla="*/ 53 h 102"/>
                <a:gd name="T6" fmla="*/ 95 w 135"/>
                <a:gd name="T7" fmla="*/ 7 h 102"/>
                <a:gd name="T8" fmla="*/ 128 w 135"/>
                <a:gd name="T9" fmla="*/ 15 h 102"/>
                <a:gd name="T10" fmla="*/ 128 w 135"/>
                <a:gd name="T11" fmla="*/ 16 h 102"/>
                <a:gd name="T12" fmla="*/ 120 w 135"/>
                <a:gd name="T13" fmla="*/ 48 h 102"/>
                <a:gd name="T14" fmla="*/ 39 w 135"/>
                <a:gd name="T15" fmla="*/ 95 h 102"/>
                <a:gd name="T16" fmla="*/ 6 w 135"/>
                <a:gd name="T17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5"/>
                    <a:pt x="3" y="60"/>
                    <a:pt x="15" y="53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107" y="0"/>
                    <a:pt x="122" y="4"/>
                    <a:pt x="128" y="15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35" y="28"/>
                    <a:pt x="131" y="42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2"/>
                    <a:pt x="13" y="98"/>
                    <a:pt x="6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5" name="Freeform 11"/>
            <p:cNvSpPr>
              <a:spLocks/>
            </p:cNvSpPr>
            <p:nvPr userDrawn="1"/>
          </p:nvSpPr>
          <p:spPr bwMode="auto">
            <a:xfrm>
              <a:off x="-4994462" y="-2920869"/>
              <a:ext cx="525220" cy="1520694"/>
            </a:xfrm>
            <a:custGeom>
              <a:avLst/>
              <a:gdLst>
                <a:gd name="T0" fmla="*/ 24 w 49"/>
                <a:gd name="T1" fmla="*/ 0 h 140"/>
                <a:gd name="T2" fmla="*/ 25 w 49"/>
                <a:gd name="T3" fmla="*/ 0 h 140"/>
                <a:gd name="T4" fmla="*/ 49 w 49"/>
                <a:gd name="T5" fmla="*/ 23 h 140"/>
                <a:gd name="T6" fmla="*/ 49 w 49"/>
                <a:gd name="T7" fmla="*/ 117 h 140"/>
                <a:gd name="T8" fmla="*/ 25 w 49"/>
                <a:gd name="T9" fmla="*/ 140 h 140"/>
                <a:gd name="T10" fmla="*/ 24 w 49"/>
                <a:gd name="T11" fmla="*/ 140 h 140"/>
                <a:gd name="T12" fmla="*/ 0 w 49"/>
                <a:gd name="T13" fmla="*/ 117 h 140"/>
                <a:gd name="T14" fmla="*/ 0 w 49"/>
                <a:gd name="T15" fmla="*/ 23 h 140"/>
                <a:gd name="T16" fmla="*/ 24 w 49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0">
                  <a:moveTo>
                    <a:pt x="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0"/>
                    <a:pt x="25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6" name="Freeform 12"/>
            <p:cNvSpPr>
              <a:spLocks/>
            </p:cNvSpPr>
            <p:nvPr userDrawn="1"/>
          </p:nvSpPr>
          <p:spPr bwMode="auto">
            <a:xfrm>
              <a:off x="-5006676" y="-2963620"/>
              <a:ext cx="1453515" cy="1105404"/>
            </a:xfrm>
            <a:custGeom>
              <a:avLst/>
              <a:gdLst>
                <a:gd name="T0" fmla="*/ 6 w 135"/>
                <a:gd name="T1" fmla="*/ 16 h 102"/>
                <a:gd name="T2" fmla="*/ 6 w 135"/>
                <a:gd name="T3" fmla="*/ 15 h 102"/>
                <a:gd name="T4" fmla="*/ 38 w 135"/>
                <a:gd name="T5" fmla="*/ 6 h 102"/>
                <a:gd name="T6" fmla="*/ 120 w 135"/>
                <a:gd name="T7" fmla="*/ 53 h 102"/>
                <a:gd name="T8" fmla="*/ 128 w 135"/>
                <a:gd name="T9" fmla="*/ 86 h 102"/>
                <a:gd name="T10" fmla="*/ 127 w 135"/>
                <a:gd name="T11" fmla="*/ 86 h 102"/>
                <a:gd name="T12" fmla="*/ 95 w 135"/>
                <a:gd name="T13" fmla="*/ 95 h 102"/>
                <a:gd name="T14" fmla="*/ 14 w 135"/>
                <a:gd name="T15" fmla="*/ 48 h 102"/>
                <a:gd name="T16" fmla="*/ 6 w 135"/>
                <a:gd name="T17" fmla="*/ 1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3" y="4"/>
                    <a:pt x="28" y="0"/>
                    <a:pt x="38" y="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1" y="60"/>
                    <a:pt x="135" y="74"/>
                    <a:pt x="128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2" y="98"/>
                    <a:pt x="107" y="102"/>
                    <a:pt x="95" y="9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" y="42"/>
                    <a:pt x="0" y="28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7" name="Freeform 13"/>
            <p:cNvSpPr>
              <a:spLocks/>
            </p:cNvSpPr>
            <p:nvPr userDrawn="1"/>
          </p:nvSpPr>
          <p:spPr bwMode="auto">
            <a:xfrm>
              <a:off x="-6863267" y="-2975834"/>
              <a:ext cx="1453515" cy="1099297"/>
            </a:xfrm>
            <a:custGeom>
              <a:avLst/>
              <a:gdLst>
                <a:gd name="T0" fmla="*/ 128 w 135"/>
                <a:gd name="T1" fmla="*/ 15 h 101"/>
                <a:gd name="T2" fmla="*/ 129 w 135"/>
                <a:gd name="T3" fmla="*/ 16 h 101"/>
                <a:gd name="T4" fmla="*/ 120 w 135"/>
                <a:gd name="T5" fmla="*/ 49 h 101"/>
                <a:gd name="T6" fmla="*/ 39 w 135"/>
                <a:gd name="T7" fmla="*/ 96 h 101"/>
                <a:gd name="T8" fmla="*/ 7 w 135"/>
                <a:gd name="T9" fmla="*/ 87 h 101"/>
                <a:gd name="T10" fmla="*/ 6 w 135"/>
                <a:gd name="T11" fmla="*/ 86 h 101"/>
                <a:gd name="T12" fmla="*/ 15 w 135"/>
                <a:gd name="T13" fmla="*/ 54 h 101"/>
                <a:gd name="T14" fmla="*/ 96 w 135"/>
                <a:gd name="T15" fmla="*/ 7 h 101"/>
                <a:gd name="T16" fmla="*/ 128 w 135"/>
                <a:gd name="T17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15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1" y="42"/>
                    <a:pt x="120" y="4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28" y="101"/>
                    <a:pt x="13" y="98"/>
                    <a:pt x="7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74"/>
                    <a:pt x="3" y="60"/>
                    <a:pt x="15" y="54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1" y="4"/>
                    <a:pt x="12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-5959400" y="-2920869"/>
              <a:ext cx="519113" cy="1520694"/>
            </a:xfrm>
            <a:custGeom>
              <a:avLst/>
              <a:gdLst>
                <a:gd name="T0" fmla="*/ 23 w 48"/>
                <a:gd name="T1" fmla="*/ 0 h 140"/>
                <a:gd name="T2" fmla="*/ 25 w 48"/>
                <a:gd name="T3" fmla="*/ 0 h 140"/>
                <a:gd name="T4" fmla="*/ 48 w 48"/>
                <a:gd name="T5" fmla="*/ 23 h 140"/>
                <a:gd name="T6" fmla="*/ 48 w 48"/>
                <a:gd name="T7" fmla="*/ 117 h 140"/>
                <a:gd name="T8" fmla="*/ 25 w 48"/>
                <a:gd name="T9" fmla="*/ 140 h 140"/>
                <a:gd name="T10" fmla="*/ 23 w 48"/>
                <a:gd name="T11" fmla="*/ 140 h 140"/>
                <a:gd name="T12" fmla="*/ 0 w 48"/>
                <a:gd name="T13" fmla="*/ 117 h 140"/>
                <a:gd name="T14" fmla="*/ 0 w 48"/>
                <a:gd name="T15" fmla="*/ 23 h 140"/>
                <a:gd name="T16" fmla="*/ 23 w 48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0">
                  <a:moveTo>
                    <a:pt x="2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0"/>
                    <a:pt x="25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-7302986" y="-4276669"/>
              <a:ext cx="1453515" cy="1093190"/>
            </a:xfrm>
            <a:custGeom>
              <a:avLst/>
              <a:gdLst>
                <a:gd name="T0" fmla="*/ 128 w 135"/>
                <a:gd name="T1" fmla="*/ 85 h 101"/>
                <a:gd name="T2" fmla="*/ 128 w 135"/>
                <a:gd name="T3" fmla="*/ 86 h 101"/>
                <a:gd name="T4" fmla="*/ 96 w 135"/>
                <a:gd name="T5" fmla="*/ 94 h 101"/>
                <a:gd name="T6" fmla="*/ 15 w 135"/>
                <a:gd name="T7" fmla="*/ 47 h 101"/>
                <a:gd name="T8" fmla="*/ 7 w 135"/>
                <a:gd name="T9" fmla="*/ 15 h 101"/>
                <a:gd name="T10" fmla="*/ 7 w 135"/>
                <a:gd name="T11" fmla="*/ 14 h 101"/>
                <a:gd name="T12" fmla="*/ 39 w 135"/>
                <a:gd name="T13" fmla="*/ 6 h 101"/>
                <a:gd name="T14" fmla="*/ 120 w 135"/>
                <a:gd name="T15" fmla="*/ 52 h 101"/>
                <a:gd name="T16" fmla="*/ 128 w 135"/>
                <a:gd name="T17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85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122" y="97"/>
                    <a:pt x="107" y="101"/>
                    <a:pt x="96" y="9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" y="42"/>
                    <a:pt x="0" y="27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3" y="3"/>
                    <a:pt x="28" y="0"/>
                    <a:pt x="39" y="6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31" y="59"/>
                    <a:pt x="135" y="74"/>
                    <a:pt x="12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70" name="Freeform 16"/>
            <p:cNvSpPr>
              <a:spLocks/>
            </p:cNvSpPr>
            <p:nvPr userDrawn="1"/>
          </p:nvSpPr>
          <p:spPr bwMode="auto">
            <a:xfrm>
              <a:off x="-7315200" y="-3769771"/>
              <a:ext cx="1453515" cy="1099297"/>
            </a:xfrm>
            <a:custGeom>
              <a:avLst/>
              <a:gdLst>
                <a:gd name="T0" fmla="*/ 129 w 135"/>
                <a:gd name="T1" fmla="*/ 14 h 101"/>
                <a:gd name="T2" fmla="*/ 129 w 135"/>
                <a:gd name="T3" fmla="*/ 16 h 101"/>
                <a:gd name="T4" fmla="*/ 120 w 135"/>
                <a:gd name="T5" fmla="*/ 48 h 101"/>
                <a:gd name="T6" fmla="*/ 40 w 135"/>
                <a:gd name="T7" fmla="*/ 94 h 101"/>
                <a:gd name="T8" fmla="*/ 8 w 135"/>
                <a:gd name="T9" fmla="*/ 86 h 101"/>
                <a:gd name="T10" fmla="*/ 7 w 135"/>
                <a:gd name="T11" fmla="*/ 85 h 101"/>
                <a:gd name="T12" fmla="*/ 15 w 135"/>
                <a:gd name="T13" fmla="*/ 53 h 101"/>
                <a:gd name="T14" fmla="*/ 97 w 135"/>
                <a:gd name="T15" fmla="*/ 6 h 101"/>
                <a:gd name="T16" fmla="*/ 129 w 135"/>
                <a:gd name="T17" fmla="*/ 1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9" y="14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2"/>
                    <a:pt x="120" y="48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28" y="101"/>
                    <a:pt x="13" y="98"/>
                    <a:pt x="8" y="86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0" y="74"/>
                    <a:pt x="4" y="60"/>
                    <a:pt x="15" y="5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7" y="0"/>
                    <a:pt x="122" y="4"/>
                    <a:pt x="1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71" name="Freeform 17"/>
            <p:cNvSpPr>
              <a:spLocks/>
            </p:cNvSpPr>
            <p:nvPr userDrawn="1"/>
          </p:nvSpPr>
          <p:spPr bwMode="auto">
            <a:xfrm>
              <a:off x="-5959400" y="-5553075"/>
              <a:ext cx="531327" cy="1532909"/>
            </a:xfrm>
            <a:custGeom>
              <a:avLst/>
              <a:gdLst>
                <a:gd name="T0" fmla="*/ 25 w 49"/>
                <a:gd name="T1" fmla="*/ 141 h 141"/>
                <a:gd name="T2" fmla="*/ 24 w 49"/>
                <a:gd name="T3" fmla="*/ 141 h 141"/>
                <a:gd name="T4" fmla="*/ 0 w 49"/>
                <a:gd name="T5" fmla="*/ 117 h 141"/>
                <a:gd name="T6" fmla="*/ 0 w 49"/>
                <a:gd name="T7" fmla="*/ 23 h 141"/>
                <a:gd name="T8" fmla="*/ 24 w 49"/>
                <a:gd name="T9" fmla="*/ 0 h 141"/>
                <a:gd name="T10" fmla="*/ 25 w 49"/>
                <a:gd name="T11" fmla="*/ 0 h 141"/>
                <a:gd name="T12" fmla="*/ 49 w 49"/>
                <a:gd name="T13" fmla="*/ 23 h 141"/>
                <a:gd name="T14" fmla="*/ 49 w 49"/>
                <a:gd name="T15" fmla="*/ 117 h 141"/>
                <a:gd name="T16" fmla="*/ 25 w 49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1">
                  <a:moveTo>
                    <a:pt x="25" y="141"/>
                  </a:moveTo>
                  <a:cubicBezTo>
                    <a:pt x="24" y="141"/>
                    <a:pt x="24" y="141"/>
                    <a:pt x="24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1"/>
                    <a:pt x="25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72" name="Freeform 18"/>
            <p:cNvSpPr>
              <a:spLocks/>
            </p:cNvSpPr>
            <p:nvPr userDrawn="1"/>
          </p:nvSpPr>
          <p:spPr bwMode="auto">
            <a:xfrm>
              <a:off x="-6875481" y="-5095035"/>
              <a:ext cx="1459622" cy="1117619"/>
            </a:xfrm>
            <a:custGeom>
              <a:avLst/>
              <a:gdLst>
                <a:gd name="T0" fmla="*/ 129 w 135"/>
                <a:gd name="T1" fmla="*/ 86 h 103"/>
                <a:gd name="T2" fmla="*/ 129 w 135"/>
                <a:gd name="T3" fmla="*/ 87 h 103"/>
                <a:gd name="T4" fmla="*/ 97 w 135"/>
                <a:gd name="T5" fmla="*/ 96 h 103"/>
                <a:gd name="T6" fmla="*/ 15 w 135"/>
                <a:gd name="T7" fmla="*/ 49 h 103"/>
                <a:gd name="T8" fmla="*/ 7 w 135"/>
                <a:gd name="T9" fmla="*/ 17 h 103"/>
                <a:gd name="T10" fmla="*/ 8 w 135"/>
                <a:gd name="T11" fmla="*/ 16 h 103"/>
                <a:gd name="T12" fmla="*/ 40 w 135"/>
                <a:gd name="T13" fmla="*/ 7 h 103"/>
                <a:gd name="T14" fmla="*/ 121 w 135"/>
                <a:gd name="T15" fmla="*/ 54 h 103"/>
                <a:gd name="T16" fmla="*/ 129 w 135"/>
                <a:gd name="T17" fmla="*/ 8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3">
                  <a:moveTo>
                    <a:pt x="129" y="86"/>
                  </a:move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3"/>
                    <a:pt x="97" y="9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32" y="61"/>
                    <a:pt x="135" y="75"/>
                    <a:pt x="12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73" name="Freeform 19"/>
            <p:cNvSpPr>
              <a:spLocks noEditPoints="1"/>
            </p:cNvSpPr>
            <p:nvPr userDrawn="1"/>
          </p:nvSpPr>
          <p:spPr bwMode="auto">
            <a:xfrm>
              <a:off x="-5696790" y="-3965201"/>
              <a:ext cx="971046" cy="989367"/>
            </a:xfrm>
            <a:custGeom>
              <a:avLst/>
              <a:gdLst>
                <a:gd name="T0" fmla="*/ 83 w 90"/>
                <a:gd name="T1" fmla="*/ 34 h 91"/>
                <a:gd name="T2" fmla="*/ 57 w 90"/>
                <a:gd name="T3" fmla="*/ 7 h 91"/>
                <a:gd name="T4" fmla="*/ 33 w 90"/>
                <a:gd name="T5" fmla="*/ 7 h 91"/>
                <a:gd name="T6" fmla="*/ 7 w 90"/>
                <a:gd name="T7" fmla="*/ 34 h 91"/>
                <a:gd name="T8" fmla="*/ 7 w 90"/>
                <a:gd name="T9" fmla="*/ 57 h 91"/>
                <a:gd name="T10" fmla="*/ 33 w 90"/>
                <a:gd name="T11" fmla="*/ 84 h 91"/>
                <a:gd name="T12" fmla="*/ 57 w 90"/>
                <a:gd name="T13" fmla="*/ 84 h 91"/>
                <a:gd name="T14" fmla="*/ 83 w 90"/>
                <a:gd name="T15" fmla="*/ 57 h 91"/>
                <a:gd name="T16" fmla="*/ 83 w 90"/>
                <a:gd name="T17" fmla="*/ 34 h 91"/>
                <a:gd name="T18" fmla="*/ 59 w 90"/>
                <a:gd name="T19" fmla="*/ 48 h 91"/>
                <a:gd name="T20" fmla="*/ 48 w 90"/>
                <a:gd name="T21" fmla="*/ 60 h 91"/>
                <a:gd name="T22" fmla="*/ 42 w 90"/>
                <a:gd name="T23" fmla="*/ 60 h 91"/>
                <a:gd name="T24" fmla="*/ 31 w 90"/>
                <a:gd name="T25" fmla="*/ 48 h 91"/>
                <a:gd name="T26" fmla="*/ 31 w 90"/>
                <a:gd name="T27" fmla="*/ 43 h 91"/>
                <a:gd name="T28" fmla="*/ 42 w 90"/>
                <a:gd name="T29" fmla="*/ 32 h 91"/>
                <a:gd name="T30" fmla="*/ 48 w 90"/>
                <a:gd name="T31" fmla="*/ 32 h 91"/>
                <a:gd name="T32" fmla="*/ 59 w 90"/>
                <a:gd name="T33" fmla="*/ 43 h 91"/>
                <a:gd name="T34" fmla="*/ 59 w 90"/>
                <a:gd name="T35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91">
                  <a:moveTo>
                    <a:pt x="83" y="34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50" y="0"/>
                    <a:pt x="40" y="0"/>
                    <a:pt x="33" y="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41"/>
                    <a:pt x="0" y="51"/>
                    <a:pt x="7" y="5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0" y="91"/>
                    <a:pt x="50" y="91"/>
                    <a:pt x="57" y="84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90" y="51"/>
                    <a:pt x="90" y="41"/>
                    <a:pt x="83" y="34"/>
                  </a:cubicBezTo>
                  <a:close/>
                  <a:moveTo>
                    <a:pt x="59" y="48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1"/>
                    <a:pt x="44" y="61"/>
                    <a:pt x="42" y="60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7"/>
                    <a:pt x="29" y="44"/>
                    <a:pt x="31" y="4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4" y="30"/>
                    <a:pt x="46" y="30"/>
                    <a:pt x="48" y="32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1" y="44"/>
                    <a:pt x="61" y="47"/>
                    <a:pt x="5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5443276" y="4937092"/>
            <a:ext cx="0" cy="473008"/>
          </a:xfrm>
          <a:prstGeom prst="line">
            <a:avLst/>
          </a:prstGeom>
          <a:ln w="19050" cap="rnd">
            <a:solidFill>
              <a:schemeClr val="accent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5614522" y="5005185"/>
            <a:ext cx="32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spc="220" dirty="0">
                <a:solidFill>
                  <a:schemeClr val="accent2"/>
                </a:solidFill>
                <a:latin typeface="+mj-lt"/>
              </a:rPr>
              <a:t>YOUR</a:t>
            </a:r>
            <a:r>
              <a:rPr lang="en-US" sz="1800" b="0" i="0" spc="220" baseline="0" dirty="0">
                <a:solidFill>
                  <a:schemeClr val="accent2"/>
                </a:solidFill>
                <a:latin typeface="+mj-lt"/>
              </a:rPr>
              <a:t> DATA, NO LIMITS</a:t>
            </a:r>
            <a:endParaRPr lang="en-US" sz="1800" b="0" i="0" spc="220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280555" y="6535266"/>
            <a:ext cx="3325610" cy="215444"/>
            <a:chOff x="521994" y="6535266"/>
            <a:chExt cx="3325610" cy="215444"/>
          </a:xfrm>
        </p:grpSpPr>
        <p:sp>
          <p:nvSpPr>
            <p:cNvPr id="45" name="Rectangle 44"/>
            <p:cNvSpPr/>
            <p:nvPr userDrawn="1"/>
          </p:nvSpPr>
          <p:spPr>
            <a:xfrm>
              <a:off x="695986" y="6535266"/>
              <a:ext cx="315161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1">
                      <a:lumMod val="75000"/>
                    </a:schemeClr>
                  </a:solidFill>
                  <a:effectLst/>
                  <a:latin typeface="Meiryo Regular" charset="-128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1">
                    <a:lumMod val="75000"/>
                  </a:schemeClr>
                </a:solidFill>
                <a:latin typeface="Meiryo Regular" charset="-128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46" name="Group 45"/>
            <p:cNvGrpSpPr/>
            <p:nvPr userDrawn="1"/>
          </p:nvGrpSpPr>
          <p:grpSpPr>
            <a:xfrm>
              <a:off x="521994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52" name="Freeform 39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3" name="Freeform 40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4" name="Freeform 41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5" name="Freeform 42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6" name="Freeform 43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7" name="Freeform 44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8" name="Freeform 45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6114" y="1"/>
            <a:ext cx="1915886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/>
          <p:cNvSpPr/>
          <p:nvPr userDrawn="1"/>
        </p:nvSpPr>
        <p:spPr>
          <a:xfrm>
            <a:off x="10305143" y="0"/>
            <a:ext cx="1886857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46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C335D2-3AC4-0940-B95B-A71ACD7A53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750" y="2381250"/>
            <a:ext cx="3746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4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DB8A-D6BC-E04F-AC21-83882C9386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08885"/>
            <a:ext cx="9144000" cy="840230"/>
          </a:xfrm>
        </p:spPr>
        <p:txBody>
          <a:bodyPr anchor="b">
            <a:sp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204F9-9FAB-4B49-8B3B-C1CB091E3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036"/>
            <a:ext cx="91440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7A276-F644-0F40-BE5D-A02CFECB26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6213" y="1928812"/>
            <a:ext cx="2279575" cy="3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966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Way People Meet Te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36B9D-5B7A-0247-BDB5-78428EDF7584}"/>
              </a:ext>
            </a:extLst>
          </p:cNvPr>
          <p:cNvSpPr txBox="1"/>
          <p:nvPr userDrawn="1"/>
        </p:nvSpPr>
        <p:spPr>
          <a:xfrm>
            <a:off x="4129122" y="3069780"/>
            <a:ext cx="392566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chemeClr val="bg2"/>
                </a:solidFill>
                <a:latin typeface="Segoe UI" panose="020B0502040204020203" pitchFamily="34" charset="0"/>
                <a:ea typeface="Arial Black" charset="0"/>
                <a:cs typeface="Segoe UI" panose="020B0502040204020203" pitchFamily="34" charset="0"/>
              </a:rPr>
              <a:t>INTERWORKS</a:t>
            </a:r>
          </a:p>
          <a:p>
            <a:pPr algn="ctr"/>
            <a:r>
              <a:rPr lang="en-US" sz="1900" spc="30" dirty="0">
                <a:solidFill>
                  <a:schemeClr val="bg2"/>
                </a:solidFill>
                <a:latin typeface="Segoe UI" panose="020B0502040204020203" pitchFamily="34" charset="0"/>
                <a:ea typeface="Arial" charset="0"/>
                <a:cs typeface="Segoe UI" panose="020B0502040204020203" pitchFamily="34" charset="0"/>
              </a:rPr>
              <a:t>THE WAY PEOPLE MEET TECH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F92A582-3ACC-1D41-BC51-D6F035970E7E}"/>
              </a:ext>
            </a:extLst>
          </p:cNvPr>
          <p:cNvSpPr/>
          <p:nvPr userDrawn="1"/>
        </p:nvSpPr>
        <p:spPr>
          <a:xfrm>
            <a:off x="3998136" y="2861849"/>
            <a:ext cx="4195728" cy="1435831"/>
          </a:xfrm>
          <a:custGeom>
            <a:avLst/>
            <a:gdLst>
              <a:gd name="connsiteX0" fmla="*/ 1371600 w 3913322"/>
              <a:gd name="connsiteY0" fmla="*/ 0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  <a:gd name="connsiteX0" fmla="*/ 1371600 w 3913322"/>
              <a:gd name="connsiteY0" fmla="*/ 0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3322" h="1286359">
                <a:moveTo>
                  <a:pt x="1371600" y="0"/>
                </a:moveTo>
                <a:lnTo>
                  <a:pt x="0" y="0"/>
                </a:lnTo>
                <a:lnTo>
                  <a:pt x="0" y="1286359"/>
                </a:lnTo>
                <a:lnTo>
                  <a:pt x="3913322" y="1286359"/>
                </a:lnTo>
                <a:lnTo>
                  <a:pt x="3913322" y="7749"/>
                </a:lnTo>
                <a:lnTo>
                  <a:pt x="2502977" y="7749"/>
                </a:lnTo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25215-ECF4-1B4C-919D-FF307BBDA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687"/>
          <a:stretch/>
        </p:blipFill>
        <p:spPr>
          <a:xfrm>
            <a:off x="5763196" y="2676804"/>
            <a:ext cx="665607" cy="3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41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-Focused Consultanc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F9D742-34B2-DD4C-908F-33A83B855A39}"/>
              </a:ext>
            </a:extLst>
          </p:cNvPr>
          <p:cNvSpPr txBox="1"/>
          <p:nvPr userDrawn="1"/>
        </p:nvSpPr>
        <p:spPr>
          <a:xfrm>
            <a:off x="3295355" y="2954979"/>
            <a:ext cx="5601291" cy="122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ea typeface="Segoe UI Emoji" panose="020F0502020204030204" pitchFamily="34" charset="0"/>
                <a:cs typeface="Segoe UI" panose="020B0502040204020203" pitchFamily="34" charset="0"/>
              </a:rPr>
              <a:t>InterWorks is a people-focused consultancy, delivering tech solutions to clients in search </a:t>
            </a:r>
            <a:b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ea typeface="Segoe UI Emoji" panose="020F0502020204030204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ea typeface="Segoe UI Emoji" panose="020F0502020204030204" pitchFamily="34" charset="0"/>
                <a:cs typeface="Segoe UI" panose="020B0502040204020203" pitchFamily="34" charset="0"/>
              </a:rPr>
              <a:t>of premier service and expertise.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E842A3F-1455-AF48-AE6F-D0FF97F84A17}"/>
              </a:ext>
            </a:extLst>
          </p:cNvPr>
          <p:cNvSpPr/>
          <p:nvPr userDrawn="1"/>
        </p:nvSpPr>
        <p:spPr>
          <a:xfrm>
            <a:off x="2930471" y="2571255"/>
            <a:ext cx="6331058" cy="1867546"/>
          </a:xfrm>
          <a:custGeom>
            <a:avLst/>
            <a:gdLst>
              <a:gd name="connsiteX0" fmla="*/ 1371600 w 3913322"/>
              <a:gd name="connsiteY0" fmla="*/ 0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  <a:gd name="connsiteX0" fmla="*/ 1722237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  <a:gd name="connsiteX0" fmla="*/ 1722237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236075 w 3913322"/>
              <a:gd name="connsiteY5" fmla="*/ 13581 h 1286359"/>
              <a:gd name="connsiteX0" fmla="*/ 1680370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236075 w 3913322"/>
              <a:gd name="connsiteY5" fmla="*/ 13581 h 1286359"/>
              <a:gd name="connsiteX0" fmla="*/ 1680370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262242 w 3913322"/>
              <a:gd name="connsiteY5" fmla="*/ 7749 h 128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3322" h="1286359">
                <a:moveTo>
                  <a:pt x="1680370" y="5832"/>
                </a:moveTo>
                <a:lnTo>
                  <a:pt x="0" y="0"/>
                </a:lnTo>
                <a:lnTo>
                  <a:pt x="0" y="1286359"/>
                </a:lnTo>
                <a:lnTo>
                  <a:pt x="3913322" y="1286359"/>
                </a:lnTo>
                <a:lnTo>
                  <a:pt x="3913322" y="7749"/>
                </a:lnTo>
                <a:lnTo>
                  <a:pt x="2262242" y="7749"/>
                </a:lnTo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2C8C7-71B3-C748-9598-29B7F4914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687"/>
          <a:stretch/>
        </p:blipFill>
        <p:spPr>
          <a:xfrm>
            <a:off x="5788596" y="2384704"/>
            <a:ext cx="665607" cy="3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72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D4F458-9FFD-8E4D-AC98-9567686F3A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2421" y="800753"/>
            <a:ext cx="8001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C983BC-0F30-BD40-8B9F-FA384AE8E6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9800" y="2155738"/>
            <a:ext cx="1031240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E1C5E-BC95-C041-AAD3-E2A7742D9A00}"/>
              </a:ext>
            </a:extLst>
          </p:cNvPr>
          <p:cNvSpPr txBox="1"/>
          <p:nvPr userDrawn="1"/>
        </p:nvSpPr>
        <p:spPr>
          <a:xfrm>
            <a:off x="938445" y="617541"/>
            <a:ext cx="58414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latin typeface="Segoe UI" panose="020B0502040204020203" pitchFamily="34" charset="0"/>
                <a:cs typeface="Segoe UI" panose="020B0502040204020203" pitchFamily="34" charset="0"/>
              </a:rPr>
              <a:t>Our Clients</a:t>
            </a:r>
            <a:endParaRPr lang="en-US" sz="4400" b="0" i="0" dirty="0">
              <a:solidFill>
                <a:srgbClr val="0016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CC9-1F8C-674F-AC5C-776365A55389}"/>
              </a:ext>
            </a:extLst>
          </p:cNvPr>
          <p:cNvSpPr txBox="1"/>
          <p:nvPr userDrawn="1"/>
        </p:nvSpPr>
        <p:spPr>
          <a:xfrm>
            <a:off x="938444" y="1327559"/>
            <a:ext cx="48590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(At least a few of them)</a:t>
            </a:r>
          </a:p>
        </p:txBody>
      </p:sp>
    </p:spTree>
    <p:extLst>
      <p:ext uri="{BB962C8B-B14F-4D97-AF65-F5344CB8AC3E}">
        <p14:creationId xmlns:p14="http://schemas.microsoft.com/office/powerpoint/2010/main" val="3209383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t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9A408-8281-E54D-8F60-1B2A55438129}"/>
              </a:ext>
            </a:extLst>
          </p:cNvPr>
          <p:cNvSpPr txBox="1"/>
          <p:nvPr userDrawn="1"/>
        </p:nvSpPr>
        <p:spPr>
          <a:xfrm>
            <a:off x="938445" y="1619010"/>
            <a:ext cx="4724400" cy="160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Started in 1996, InterWorks was founded on the simple idea of doing work we love all while having fun. Paired with a drive for absolute client satisfaction, this culture earned us a reputation </a:t>
            </a:r>
            <a:b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the best IT solutions provider in the region.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962FF-0B65-3949-AB90-45FB74473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3429000"/>
            <a:ext cx="11531600" cy="231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BD1F1-1955-2542-A6F2-DACC5AE049A6}"/>
              </a:ext>
            </a:extLst>
          </p:cNvPr>
          <p:cNvSpPr txBox="1"/>
          <p:nvPr userDrawn="1"/>
        </p:nvSpPr>
        <p:spPr>
          <a:xfrm>
            <a:off x="6985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1996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founded in Stillwater, Oklahoma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1838C-E712-E941-8014-279503994018}"/>
              </a:ext>
            </a:extLst>
          </p:cNvPr>
          <p:cNvSpPr txBox="1"/>
          <p:nvPr userDrawn="1"/>
        </p:nvSpPr>
        <p:spPr>
          <a:xfrm>
            <a:off x="28956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2001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becomes 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Dell partner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BA624-A7F4-7840-A89F-1F6BD1C8796D}"/>
              </a:ext>
            </a:extLst>
          </p:cNvPr>
          <p:cNvSpPr txBox="1"/>
          <p:nvPr userDrawn="1"/>
        </p:nvSpPr>
        <p:spPr>
          <a:xfrm>
            <a:off x="50546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2009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becomes 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Tableau partner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94F9D-D490-EE43-BDE4-0226677585FE}"/>
              </a:ext>
            </a:extLst>
          </p:cNvPr>
          <p:cNvSpPr txBox="1"/>
          <p:nvPr userDrawn="1"/>
        </p:nvSpPr>
        <p:spPr>
          <a:xfrm>
            <a:off x="72263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2013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EU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formed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13267-D349-1F4A-911C-5CAE5C1F1F85}"/>
              </a:ext>
            </a:extLst>
          </p:cNvPr>
          <p:cNvSpPr txBox="1"/>
          <p:nvPr userDrawn="1"/>
        </p:nvSpPr>
        <p:spPr>
          <a:xfrm>
            <a:off x="94361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expands to Australia and Singapore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2B4AE-7B7D-3140-AFF7-F96E392F96FF}"/>
              </a:ext>
            </a:extLst>
          </p:cNvPr>
          <p:cNvSpPr txBox="1"/>
          <p:nvPr userDrawn="1"/>
        </p:nvSpPr>
        <p:spPr>
          <a:xfrm>
            <a:off x="938445" y="617541"/>
            <a:ext cx="39206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Story</a:t>
            </a:r>
          </a:p>
        </p:txBody>
      </p:sp>
    </p:spTree>
    <p:extLst>
      <p:ext uri="{BB962C8B-B14F-4D97-AF65-F5344CB8AC3E}">
        <p14:creationId xmlns:p14="http://schemas.microsoft.com/office/powerpoint/2010/main" val="713974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 St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85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(Lock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9A408-8281-E54D-8F60-1B2A55438129}"/>
              </a:ext>
            </a:extLst>
          </p:cNvPr>
          <p:cNvSpPr txBox="1"/>
          <p:nvPr userDrawn="1"/>
        </p:nvSpPr>
        <p:spPr>
          <a:xfrm>
            <a:off x="938445" y="1619010"/>
            <a:ext cx="5130800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We’ve always maintained that people are our greatest strength, but what is it about those people that set themselves apart? For us, an InterWorker is someone who embodies these principles: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4E78D-8A2E-B94A-90F4-8A13F7064DB3}"/>
              </a:ext>
            </a:extLst>
          </p:cNvPr>
          <p:cNvSpPr txBox="1"/>
          <p:nvPr userDrawn="1"/>
        </p:nvSpPr>
        <p:spPr>
          <a:xfrm>
            <a:off x="938445" y="3125080"/>
            <a:ext cx="4064000" cy="1977786"/>
          </a:xfrm>
          <a:prstGeom prst="rect">
            <a:avLst/>
          </a:prstGeom>
          <a:noFill/>
        </p:spPr>
        <p:txBody>
          <a:bodyPr wrap="square" numCol="2" spcCol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Skill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Reliability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Ethic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Adaptability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Teamwork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Attitude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4B167-F7DB-314B-8B0B-BB6462CEC574}"/>
              </a:ext>
            </a:extLst>
          </p:cNvPr>
          <p:cNvSpPr txBox="1"/>
          <p:nvPr userDrawn="1"/>
        </p:nvSpPr>
        <p:spPr>
          <a:xfrm>
            <a:off x="938445" y="617541"/>
            <a:ext cx="39206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Values</a:t>
            </a:r>
          </a:p>
        </p:txBody>
      </p:sp>
    </p:spTree>
    <p:extLst>
      <p:ext uri="{BB962C8B-B14F-4D97-AF65-F5344CB8AC3E}">
        <p14:creationId xmlns:p14="http://schemas.microsoft.com/office/powerpoint/2010/main" val="30869804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(Edit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D598E-67DF-6443-95A7-BC40FDCCFC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8" y="1675006"/>
            <a:ext cx="5892800" cy="1236988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About Values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7A74A4-793C-504A-9266-2FBFFFF2BE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2898" y="3202722"/>
            <a:ext cx="1778000" cy="2227922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List of Values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3711538-A8B9-644F-B974-2BE743D7E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8967" y="3202722"/>
            <a:ext cx="1867210" cy="2227922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And Here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75469A05-B5DF-DD47-9B05-811373D6B0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98" y="686906"/>
            <a:ext cx="5300662" cy="703387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Our Values</a:t>
            </a:r>
          </a:p>
        </p:txBody>
      </p:sp>
    </p:spTree>
    <p:extLst>
      <p:ext uri="{BB962C8B-B14F-4D97-AF65-F5344CB8AC3E}">
        <p14:creationId xmlns:p14="http://schemas.microsoft.com/office/powerpoint/2010/main" val="388853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9320D-2A50-D043-9639-723763BB5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6500" y="2527300"/>
            <a:ext cx="4699000" cy="180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A3C112-24B1-4B45-BB7B-819DA17D8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057" y="4108350"/>
            <a:ext cx="673100" cy="67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86A43-9B5E-2E4D-935A-EA0217A4B4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175" y="1972703"/>
            <a:ext cx="673100" cy="673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E96467-1721-8444-B6C1-0FC83EDD65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75805" y="4108350"/>
            <a:ext cx="673100" cy="673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BC4088-0502-1A47-AFC8-C6062279D34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16049" y="1973361"/>
            <a:ext cx="673100" cy="673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FCA444-99CE-D54D-9840-0B65A49E73F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759450" y="4490491"/>
            <a:ext cx="673100" cy="67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40EF60-5B25-354E-B6AC-FCB24157D4CD}"/>
              </a:ext>
            </a:extLst>
          </p:cNvPr>
          <p:cNvSpPr txBox="1"/>
          <p:nvPr userDrawn="1"/>
        </p:nvSpPr>
        <p:spPr>
          <a:xfrm>
            <a:off x="3666461" y="1327559"/>
            <a:ext cx="48590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Way Our Clients Meet Tech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742379-D9B0-4E42-B4A0-CD7971AE227A}"/>
              </a:ext>
            </a:extLst>
          </p:cNvPr>
          <p:cNvSpPr txBox="1"/>
          <p:nvPr userDrawn="1"/>
        </p:nvSpPr>
        <p:spPr>
          <a:xfrm>
            <a:off x="809388" y="2646461"/>
            <a:ext cx="328642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Infrastructure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backbone of your business operations, built for efficiency.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18D92-54AD-B34F-BC55-DD30F64A9E3A}"/>
              </a:ext>
            </a:extLst>
          </p:cNvPr>
          <p:cNvSpPr txBox="1"/>
          <p:nvPr userDrawn="1"/>
        </p:nvSpPr>
        <p:spPr>
          <a:xfrm>
            <a:off x="8150780" y="2646461"/>
            <a:ext cx="34218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Data Management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Maintaining consistent and quality data at scale, all primed for analysis.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EBA94D-AD24-AF4D-9558-20A598963CB2}"/>
              </a:ext>
            </a:extLst>
          </p:cNvPr>
          <p:cNvSpPr txBox="1"/>
          <p:nvPr userDrawn="1"/>
        </p:nvSpPr>
        <p:spPr>
          <a:xfrm>
            <a:off x="7701410" y="4780546"/>
            <a:ext cx="34218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Enablement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empowered, independent communities that are built to last.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B9C5A0-CB8C-2A48-B925-51AFE53D5A0A}"/>
              </a:ext>
            </a:extLst>
          </p:cNvPr>
          <p:cNvSpPr txBox="1"/>
          <p:nvPr userDrawn="1"/>
        </p:nvSpPr>
        <p:spPr>
          <a:xfrm>
            <a:off x="1242330" y="4781450"/>
            <a:ext cx="32525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Analytics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practice of bringing data to life to uncover meaningful insight.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AE9B3F-5328-834D-9B25-EB98D2870CE1}"/>
              </a:ext>
            </a:extLst>
          </p:cNvPr>
          <p:cNvSpPr txBox="1"/>
          <p:nvPr userDrawn="1"/>
        </p:nvSpPr>
        <p:spPr>
          <a:xfrm>
            <a:off x="4558253" y="5163591"/>
            <a:ext cx="3075494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Strategy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Connecting the dots and charting a path to success.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3393F0-E79E-1245-AAF2-2B408A1CC971}"/>
              </a:ext>
            </a:extLst>
          </p:cNvPr>
          <p:cNvSpPr txBox="1"/>
          <p:nvPr userDrawn="1"/>
        </p:nvSpPr>
        <p:spPr>
          <a:xfrm>
            <a:off x="4135683" y="617541"/>
            <a:ext cx="39206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0" i="0" dirty="0">
                <a:latin typeface="Segoe UI" panose="020B0502040204020203" pitchFamily="34" charset="0"/>
                <a:cs typeface="Segoe UI" panose="020B0502040204020203" pitchFamily="34" charset="0"/>
              </a:rPr>
              <a:t>What We Do</a:t>
            </a:r>
            <a:endParaRPr lang="en-US" sz="4400" b="0" i="0" dirty="0">
              <a:solidFill>
                <a:srgbClr val="0016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9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artwo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 Big Statement / Quote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80555" y="6535266"/>
            <a:ext cx="3165590" cy="215444"/>
            <a:chOff x="280555" y="6535266"/>
            <a:chExt cx="3165590" cy="215444"/>
          </a:xfrm>
        </p:grpSpPr>
        <p:sp>
          <p:nvSpPr>
            <p:cNvPr id="29" name="Rectangle 28"/>
            <p:cNvSpPr/>
            <p:nvPr userDrawn="1"/>
          </p:nvSpPr>
          <p:spPr>
            <a:xfrm>
              <a:off x="454547" y="6535266"/>
              <a:ext cx="29915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bg1"/>
                  </a:solidFill>
                  <a:effectLst/>
                  <a:latin typeface="Meiryo Regular" charset="-128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bg1"/>
                </a:solidFill>
                <a:latin typeface="Meiryo Regular" charset="-128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0" name="Group 29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bg1">
                <a:alpha val="50000"/>
              </a:schemeClr>
            </a:solidFill>
          </p:grpSpPr>
          <p:sp>
            <p:nvSpPr>
              <p:cNvPr id="31" name="Freeform 30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2" name="Freeform 31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3" name="Freeform 32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7" name="Freeform 36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9231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A410A-4957-8A4E-A095-1023A90BF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2421" y="800753"/>
            <a:ext cx="8001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FD686-74E5-384D-B71D-AE5241C4A592}"/>
              </a:ext>
            </a:extLst>
          </p:cNvPr>
          <p:cNvSpPr txBox="1"/>
          <p:nvPr userDrawn="1"/>
        </p:nvSpPr>
        <p:spPr>
          <a:xfrm>
            <a:off x="938445" y="617541"/>
            <a:ext cx="58414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latin typeface="Segoe UI" panose="020B0502040204020203" pitchFamily="34" charset="0"/>
                <a:cs typeface="Segoe UI" panose="020B0502040204020203" pitchFamily="34" charset="0"/>
              </a:rPr>
              <a:t>Recognition &amp; Awards</a:t>
            </a:r>
            <a:endParaRPr lang="en-US" sz="4400" b="0" i="0" dirty="0">
              <a:solidFill>
                <a:srgbClr val="0016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252D-65BA-9949-A6D7-9AA947DB78A9}"/>
              </a:ext>
            </a:extLst>
          </p:cNvPr>
          <p:cNvSpPr txBox="1"/>
          <p:nvPr userDrawn="1"/>
        </p:nvSpPr>
        <p:spPr>
          <a:xfrm>
            <a:off x="938445" y="1439150"/>
            <a:ext cx="58414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These are just a few awards we’re proud of from recent years: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D7D00-C70A-3B42-AAD5-A4418D142D1D}"/>
              </a:ext>
            </a:extLst>
          </p:cNvPr>
          <p:cNvSpPr txBox="1"/>
          <p:nvPr userDrawn="1"/>
        </p:nvSpPr>
        <p:spPr>
          <a:xfrm>
            <a:off x="1295796" y="2700391"/>
            <a:ext cx="5662053" cy="32864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First Tableau Gold Partner 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Snowflake Partner of the Year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Tableau Partner of the Year 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Tableau Training Partner of the Year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Tableau APAC Partner of the Year 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Tableau EMEA Partner of the Year </a:t>
            </a:r>
            <a:b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Inc. 5000 Fastest-Growing Private Companies </a:t>
            </a:r>
          </a:p>
          <a:p>
            <a:pPr>
              <a:lnSpc>
                <a:spcPts val="2800"/>
              </a:lnSpc>
            </a:pP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Forbes Small Giant</a:t>
            </a:r>
          </a:p>
          <a:p>
            <a:pPr>
              <a:lnSpc>
                <a:spcPts val="2800"/>
              </a:lnSpc>
            </a:pPr>
            <a:r>
              <a:rPr lang="en-US" sz="1800" b="1" i="0" kern="1200" spc="50" baseline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CRN Tech Elite</a:t>
            </a:r>
          </a:p>
        </p:txBody>
      </p:sp>
    </p:spTree>
    <p:extLst>
      <p:ext uri="{BB962C8B-B14F-4D97-AF65-F5344CB8AC3E}">
        <p14:creationId xmlns:p14="http://schemas.microsoft.com/office/powerpoint/2010/main" val="11088718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5DBD43-5863-4C48-8F3C-B68DA1386E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08885"/>
            <a:ext cx="9144000" cy="840230"/>
          </a:xfrm>
        </p:spPr>
        <p:txBody>
          <a:bodyPr anchor="b">
            <a:sp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Transition Slide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D2C9C35-3069-ED42-98F2-FAB805050E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036"/>
            <a:ext cx="91440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 can use this to transition to a new topic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51D62-94BB-5C4E-B2CE-D8362F522C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495"/>
          <a:stretch/>
        </p:blipFill>
        <p:spPr>
          <a:xfrm>
            <a:off x="5753343" y="1777096"/>
            <a:ext cx="685314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611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E33D-2210-C84E-A37D-5C0957FD8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8" y="685182"/>
            <a:ext cx="8709210" cy="729430"/>
          </a:xfrm>
        </p:spPr>
        <p:txBody>
          <a:bodyPr/>
          <a:lstStyle/>
          <a:p>
            <a:r>
              <a:rPr lang="en-US" dirty="0"/>
              <a:t>Powered by People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08CCEE1-0167-E640-9CF7-F0AD4B9DAA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897" y="2364059"/>
            <a:ext cx="2738716" cy="3808758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E7C41E1-780C-BD49-B731-5259516C9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97" y="1855694"/>
            <a:ext cx="2738716" cy="41915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9F7D38A-9D1E-B24D-8E6C-655C7A421D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5668" y="2364059"/>
            <a:ext cx="2738716" cy="3808758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61F54D-D580-5E4A-B17F-CD6F8E5016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75668" y="1855694"/>
            <a:ext cx="2738716" cy="41915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CDF10AB-D8E3-AC40-BC96-382ADAC68F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08439" y="2364059"/>
            <a:ext cx="2738716" cy="3808758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B633A3-75FD-A646-B08C-E715D6BD72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08439" y="1855694"/>
            <a:ext cx="2738716" cy="41915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288624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8FB7-EDA3-2845-9956-518302E5E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872-B2DA-BE4F-B0E3-77CB9014B9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5778" y="1653988"/>
            <a:ext cx="9045388" cy="452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Point Goes Here</a:t>
            </a:r>
          </a:p>
          <a:p>
            <a:pPr lvl="1"/>
            <a:r>
              <a:rPr lang="en-US" dirty="0"/>
              <a:t>Copy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A410A-4957-8A4E-A095-1023A90BF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2421" y="800753"/>
            <a:ext cx="800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394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py w/ Triang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B460BB-2348-054C-9968-197771314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8" y="685182"/>
            <a:ext cx="9045388" cy="729430"/>
          </a:xfrm>
        </p:spPr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B4C80B7-70A3-5843-A10C-A6112AB31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5778" y="1653988"/>
            <a:ext cx="9045388" cy="452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Point Goes Here</a:t>
            </a:r>
          </a:p>
          <a:p>
            <a:pPr lvl="1"/>
            <a:r>
              <a:rPr lang="en-US" dirty="0"/>
              <a:t>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4124832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 / Half Copy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09BF6-D807-4B41-B10E-F7E16F31D8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D186CD-29A8-A041-BA2F-A3075CDDB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8" y="685182"/>
            <a:ext cx="3881716" cy="13991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4682943-1479-4F40-A9CA-4FBC3E559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2315752"/>
            <a:ext cx="4844586" cy="3683603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7110800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 / Half Copy Slide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AEEE7-665B-954E-B34A-434BF9A521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D186CD-29A8-A041-BA2F-A3075CDDB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9" y="685182"/>
            <a:ext cx="3881716" cy="1311128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9FE4C26-1EDB-4C41-926A-B17BBD1AD7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2315752"/>
            <a:ext cx="4844586" cy="3683603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1963556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With Us (Lock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8E6477-87E1-254A-8C2E-500472BB4374}"/>
              </a:ext>
            </a:extLst>
          </p:cNvPr>
          <p:cNvSpPr txBox="1"/>
          <p:nvPr userDrawn="1"/>
        </p:nvSpPr>
        <p:spPr>
          <a:xfrm>
            <a:off x="938445" y="1524880"/>
            <a:ext cx="4660900" cy="2216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0" i="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want a glimpse into InterWorks’  distinct culture, look no further than  our people. Though each person is  unique in ability and background, they  share a passion for helping others that</a:t>
            </a:r>
          </a:p>
          <a:p>
            <a:pPr>
              <a:lnSpc>
                <a:spcPct val="125000"/>
              </a:lnSpc>
            </a:pPr>
            <a:r>
              <a:rPr lang="en-US" sz="1600" b="0" i="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underlines everything we do. When you  work with us, it’s like you’re one of us –  and we take care of our own.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F69E7-EAB2-C347-B76D-720F76023391}"/>
              </a:ext>
            </a:extLst>
          </p:cNvPr>
          <p:cNvSpPr txBox="1"/>
          <p:nvPr userDrawn="1"/>
        </p:nvSpPr>
        <p:spPr>
          <a:xfrm>
            <a:off x="938445" y="4014080"/>
            <a:ext cx="4064000" cy="2139368"/>
          </a:xfrm>
          <a:prstGeom prst="rect">
            <a:avLst/>
          </a:prstGeom>
          <a:noFill/>
        </p:spPr>
        <p:txBody>
          <a:bodyPr wrap="square" numCol="1" spcCol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Want to Work with us?</a:t>
            </a:r>
          </a:p>
          <a:p>
            <a:pPr>
              <a:lnSpc>
                <a:spcPct val="125000"/>
              </a:lnSpc>
            </a:pPr>
            <a:r>
              <a:rPr lang="en-US" sz="1600" b="1" i="0" dirty="0">
                <a:solidFill>
                  <a:srgbClr val="44BFBB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 to: interworks.com</a:t>
            </a:r>
          </a:p>
          <a:p>
            <a:pPr>
              <a:lnSpc>
                <a:spcPct val="125000"/>
              </a:lnSpc>
            </a:pPr>
            <a:endParaRPr lang="en-US" sz="1600" b="1" dirty="0">
              <a:solidFill>
                <a:srgbClr val="44BFBB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Want to Join Our Team?</a:t>
            </a:r>
          </a:p>
          <a:p>
            <a:pPr>
              <a:lnSpc>
                <a:spcPct val="125000"/>
              </a:lnSpc>
            </a:pPr>
            <a:r>
              <a:rPr lang="en-US" sz="1600" b="1" i="0" dirty="0">
                <a:solidFill>
                  <a:srgbClr val="44BFBB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 to: interworks.com/careers</a:t>
            </a:r>
          </a:p>
          <a:p>
            <a:pPr>
              <a:lnSpc>
                <a:spcPct val="125000"/>
              </a:lnSpc>
            </a:pPr>
            <a:endParaRPr lang="en-US" sz="1600" b="1" dirty="0">
              <a:solidFill>
                <a:srgbClr val="44BFBB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28F9-B006-AB4E-B9AB-AD7D5DB135CE}"/>
              </a:ext>
            </a:extLst>
          </p:cNvPr>
          <p:cNvSpPr txBox="1"/>
          <p:nvPr userDrawn="1"/>
        </p:nvSpPr>
        <p:spPr>
          <a:xfrm>
            <a:off x="938445" y="617541"/>
            <a:ext cx="52740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 People</a:t>
            </a:r>
          </a:p>
        </p:txBody>
      </p:sp>
    </p:spTree>
    <p:extLst>
      <p:ext uri="{BB962C8B-B14F-4D97-AF65-F5344CB8AC3E}">
        <p14:creationId xmlns:p14="http://schemas.microsoft.com/office/powerpoint/2010/main" val="4626675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With Us (Edit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28350B8-D29C-A04E-B1D5-C8484F7D5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1574647"/>
            <a:ext cx="5274096" cy="2155394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About Working with </a:t>
            </a:r>
            <a:r>
              <a:rPr lang="en-US" dirty="0" err="1"/>
              <a:t>InterWorks</a:t>
            </a:r>
            <a:r>
              <a:rPr lang="en-US" dirty="0"/>
              <a:t>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1035830-5EEA-104A-A498-202C24F7F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2897" y="4091780"/>
            <a:ext cx="4510050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Here is a link to something: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DA58176-8FDC-3941-8B3C-6E69FC4505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897" y="4442368"/>
            <a:ext cx="4510050" cy="346406"/>
          </a:xfrm>
        </p:spPr>
        <p:txBody>
          <a:bodyPr>
            <a:normAutofit/>
          </a:bodyPr>
          <a:lstStyle>
            <a:lvl1pPr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Link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220CE48-B478-1E4D-BE3A-8E3FCC7559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97" y="5098999"/>
            <a:ext cx="4510050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And another one: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17615D6-D191-6544-AE3B-6586DC8ADB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97" y="5449587"/>
            <a:ext cx="4510050" cy="346406"/>
          </a:xfrm>
        </p:spPr>
        <p:txBody>
          <a:bodyPr>
            <a:normAutofit/>
          </a:bodyPr>
          <a:lstStyle>
            <a:lvl1pPr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Link goes here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1B431BC-76D0-3443-9AA5-3B174ADCAA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97" y="686906"/>
            <a:ext cx="5300662" cy="703387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Powered by People</a:t>
            </a:r>
          </a:p>
        </p:txBody>
      </p:sp>
    </p:spTree>
    <p:extLst>
      <p:ext uri="{BB962C8B-B14F-4D97-AF65-F5344CB8AC3E}">
        <p14:creationId xmlns:p14="http://schemas.microsoft.com/office/powerpoint/2010/main" val="31848350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y Connected (Lock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B5E4B5-7F28-AF42-9CFC-BD91DBBF4503}"/>
              </a:ext>
            </a:extLst>
          </p:cNvPr>
          <p:cNvSpPr txBox="1"/>
          <p:nvPr userDrawn="1"/>
        </p:nvSpPr>
        <p:spPr>
          <a:xfrm>
            <a:off x="938444" y="2326291"/>
            <a:ext cx="4724400" cy="98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best way to keep growing is to keep learning. Check our useful resources below, and be sure to keep in touch on social media.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7A030-AC83-1742-A02F-E2015F3CDFB1}"/>
              </a:ext>
            </a:extLst>
          </p:cNvPr>
          <p:cNvSpPr txBox="1"/>
          <p:nvPr userDrawn="1"/>
        </p:nvSpPr>
        <p:spPr>
          <a:xfrm>
            <a:off x="938445" y="3560086"/>
            <a:ext cx="4380688" cy="2828018"/>
          </a:xfrm>
          <a:prstGeom prst="rect">
            <a:avLst/>
          </a:prstGeom>
          <a:noFill/>
        </p:spPr>
        <p:txBody>
          <a:bodyPr wrap="square" numCol="1" spcCol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Resources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interworks.com/blog/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interworks.com/community/case-studies/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interworks.com/community/events/</a:t>
            </a:r>
          </a:p>
          <a:p>
            <a:pPr>
              <a:lnSpc>
                <a:spcPct val="125000"/>
              </a:lnSpc>
            </a:pPr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Follow Us on Social</a:t>
            </a:r>
          </a:p>
          <a:p>
            <a:pPr marL="231775">
              <a:lnSpc>
                <a:spcPct val="125000"/>
              </a:lnSpc>
            </a:pPr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Simply search for @interworks on Facebook, Twitter, LinkedIn or Instagram.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35AD7-5446-CF43-8864-1BE643A25B8A}"/>
              </a:ext>
            </a:extLst>
          </p:cNvPr>
          <p:cNvSpPr txBox="1"/>
          <p:nvPr userDrawn="1"/>
        </p:nvSpPr>
        <p:spPr>
          <a:xfrm>
            <a:off x="938444" y="617541"/>
            <a:ext cx="472439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Learning.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Connected.</a:t>
            </a:r>
          </a:p>
        </p:txBody>
      </p:sp>
    </p:spTree>
    <p:extLst>
      <p:ext uri="{BB962C8B-B14F-4D97-AF65-F5344CB8AC3E}">
        <p14:creationId xmlns:p14="http://schemas.microsoft.com/office/powerpoint/2010/main" val="298114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">
    <p:bg>
      <p:bgPr>
        <a:solidFill>
          <a:srgbClr val="0EA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280555" y="6535266"/>
            <a:ext cx="3165590" cy="215444"/>
            <a:chOff x="280555" y="6535266"/>
            <a:chExt cx="3165590" cy="215444"/>
          </a:xfrm>
        </p:grpSpPr>
        <p:sp>
          <p:nvSpPr>
            <p:cNvPr id="29" name="Rectangle 28"/>
            <p:cNvSpPr/>
            <p:nvPr userDrawn="1"/>
          </p:nvSpPr>
          <p:spPr>
            <a:xfrm>
              <a:off x="454547" y="6535266"/>
              <a:ext cx="29915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bg1"/>
                  </a:solidFill>
                  <a:effectLst/>
                  <a:latin typeface="Meiryo Regular" charset="-128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bg1"/>
                </a:solidFill>
                <a:latin typeface="Meiryo Regular" charset="-128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0" name="Group 29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bg1">
                <a:alpha val="50000"/>
              </a:schemeClr>
            </a:solidFill>
          </p:grpSpPr>
          <p:sp>
            <p:nvSpPr>
              <p:cNvPr id="31" name="Freeform 30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2" name="Freeform 31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3" name="Freeform 32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7" name="Freeform 36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5449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ADBD-6D31-3D4A-B826-AB3D1DB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11985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y Connected (Edit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887705-E855-A947-9E26-38C28972F2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2374316"/>
            <a:ext cx="5274096" cy="875546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About Staying in Touch Goes Here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4115D1-4DD8-154F-A123-1D34E82E3A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2897" y="3634670"/>
            <a:ext cx="4400165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Our 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718A452-3F72-E64F-8787-859A16B02E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1003" y="4002344"/>
            <a:ext cx="4142059" cy="111606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err="1"/>
              <a:t>interworks.com</a:t>
            </a:r>
            <a:r>
              <a:rPr lang="en-US" dirty="0"/>
              <a:t>/blog/ </a:t>
            </a:r>
            <a:r>
              <a:rPr lang="en-US" dirty="0" err="1"/>
              <a:t>interworks.com</a:t>
            </a:r>
            <a:r>
              <a:rPr lang="en-US" dirty="0"/>
              <a:t>/community/case-studies/ </a:t>
            </a:r>
            <a:r>
              <a:rPr lang="en-US" dirty="0" err="1"/>
              <a:t>interworks.com</a:t>
            </a:r>
            <a:r>
              <a:rPr lang="en-US" dirty="0"/>
              <a:t>/community/events</a:t>
            </a:r>
          </a:p>
          <a:p>
            <a:pPr lvl="0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030F999-A882-3848-8886-8ABCD94948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97" y="5310870"/>
            <a:ext cx="4400165" cy="34640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Follow Us on Social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4067E-CA95-D24D-BDEB-B487D7B4A9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03" y="5688754"/>
            <a:ext cx="4142059" cy="72664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Simply search for @interworks on Facebook, Twitter, LinkedIn, and Instagram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9ED57761-F7DE-9549-B2D3-F0946E06B0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97" y="686906"/>
            <a:ext cx="4935389" cy="1425210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Keep Learning. Stay Connected.</a:t>
            </a:r>
          </a:p>
        </p:txBody>
      </p:sp>
    </p:spTree>
    <p:extLst>
      <p:ext uri="{BB962C8B-B14F-4D97-AF65-F5344CB8AC3E}">
        <p14:creationId xmlns:p14="http://schemas.microsoft.com/office/powerpoint/2010/main" val="3229467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rtwork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46" name="Rectangle 245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04196" y="5235547"/>
            <a:ext cx="9643203" cy="41490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lvl="0"/>
            <a:r>
              <a:rPr lang="en-US" dirty="0"/>
              <a:t>Presenter/s</a:t>
            </a:r>
          </a:p>
        </p:txBody>
      </p:sp>
      <p:sp>
        <p:nvSpPr>
          <p:cNvPr id="155" name="Title 1"/>
          <p:cNvSpPr>
            <a:spLocks noGrp="1"/>
          </p:cNvSpPr>
          <p:nvPr>
            <p:ph type="title" hasCustomPrompt="1"/>
          </p:nvPr>
        </p:nvSpPr>
        <p:spPr>
          <a:xfrm>
            <a:off x="1304196" y="3453069"/>
            <a:ext cx="9643203" cy="1325563"/>
          </a:xfrm>
        </p:spPr>
        <p:txBody>
          <a:bodyPr anchor="ctr" anchorCtr="0">
            <a:noAutofit/>
          </a:bodyPr>
          <a:lstStyle>
            <a:lvl1pPr>
              <a:defRPr sz="60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Edit Presentation Title</a:t>
            </a:r>
          </a:p>
        </p:txBody>
      </p:sp>
      <p:sp>
        <p:nvSpPr>
          <p:cNvPr id="178" name="Rectangle 177"/>
          <p:cNvSpPr/>
          <p:nvPr userDrawn="1"/>
        </p:nvSpPr>
        <p:spPr>
          <a:xfrm>
            <a:off x="1359422" y="6535266"/>
            <a:ext cx="31516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b="0" i="0" kern="1200" dirty="0">
                <a:solidFill>
                  <a:schemeClr val="accent1">
                    <a:lumMod val="75000"/>
                  </a:schemeClr>
                </a:solidFill>
                <a:effectLst/>
                <a:latin typeface="Meiryo Regular" charset="-128"/>
                <a:ea typeface="Meiryo Regular" charset="-128"/>
                <a:cs typeface="Meiryo Regular" charset="-128"/>
              </a:rPr>
              <a:t>© 2017 Snowflake Computing Inc. All Rights Reserved.</a:t>
            </a:r>
            <a:endParaRPr lang="en-US" sz="800" b="0" i="0" dirty="0">
              <a:solidFill>
                <a:schemeClr val="accent1">
                  <a:lumMod val="75000"/>
                </a:schemeClr>
              </a:solidFill>
              <a:latin typeface="Meiryo Regular" charset="-128"/>
              <a:ea typeface="Meiryo Regular" charset="-128"/>
              <a:cs typeface="Meiryo Regular" charset="-128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14262" y="1438959"/>
            <a:ext cx="2951998" cy="762236"/>
            <a:chOff x="1414262" y="1438959"/>
            <a:chExt cx="2951998" cy="762236"/>
          </a:xfrm>
        </p:grpSpPr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>
              <a:off x="2152211" y="1542882"/>
              <a:ext cx="1992652" cy="339418"/>
            </a:xfrm>
            <a:custGeom>
              <a:avLst/>
              <a:gdLst>
                <a:gd name="T0" fmla="*/ 1063 w 1183"/>
                <a:gd name="T1" fmla="*/ 119 h 200"/>
                <a:gd name="T2" fmla="*/ 1177 w 1183"/>
                <a:gd name="T3" fmla="*/ 155 h 200"/>
                <a:gd name="T4" fmla="*/ 1116 w 1183"/>
                <a:gd name="T5" fmla="*/ 186 h 200"/>
                <a:gd name="T6" fmla="*/ 1183 w 1183"/>
                <a:gd name="T7" fmla="*/ 126 h 200"/>
                <a:gd name="T8" fmla="*/ 1048 w 1183"/>
                <a:gd name="T9" fmla="*/ 130 h 200"/>
                <a:gd name="T10" fmla="*/ 1179 w 1183"/>
                <a:gd name="T11" fmla="*/ 165 h 200"/>
                <a:gd name="T12" fmla="*/ 942 w 1183"/>
                <a:gd name="T13" fmla="*/ 192 h 200"/>
                <a:gd name="T14" fmla="*/ 1024 w 1183"/>
                <a:gd name="T15" fmla="*/ 197 h 200"/>
                <a:gd name="T16" fmla="*/ 1035 w 1183"/>
                <a:gd name="T17" fmla="*/ 188 h 200"/>
                <a:gd name="T18" fmla="*/ 1034 w 1183"/>
                <a:gd name="T19" fmla="*/ 61 h 200"/>
                <a:gd name="T20" fmla="*/ 942 w 1183"/>
                <a:gd name="T21" fmla="*/ 7 h 200"/>
                <a:gd name="T22" fmla="*/ 928 w 1183"/>
                <a:gd name="T23" fmla="*/ 192 h 200"/>
                <a:gd name="T24" fmla="*/ 830 w 1183"/>
                <a:gd name="T25" fmla="*/ 73 h 200"/>
                <a:gd name="T26" fmla="*/ 889 w 1183"/>
                <a:gd name="T27" fmla="*/ 60 h 200"/>
                <a:gd name="T28" fmla="*/ 830 w 1183"/>
                <a:gd name="T29" fmla="*/ 60 h 200"/>
                <a:gd name="T30" fmla="*/ 883 w 1183"/>
                <a:gd name="T31" fmla="*/ 172 h 200"/>
                <a:gd name="T32" fmla="*/ 897 w 1183"/>
                <a:gd name="T33" fmla="*/ 192 h 200"/>
                <a:gd name="T34" fmla="*/ 723 w 1183"/>
                <a:gd name="T35" fmla="*/ 192 h 200"/>
                <a:gd name="T36" fmla="*/ 737 w 1183"/>
                <a:gd name="T37" fmla="*/ 7 h 200"/>
                <a:gd name="T38" fmla="*/ 723 w 1183"/>
                <a:gd name="T39" fmla="*/ 192 h 200"/>
                <a:gd name="T40" fmla="*/ 476 w 1183"/>
                <a:gd name="T41" fmla="*/ 195 h 200"/>
                <a:gd name="T42" fmla="*/ 546 w 1183"/>
                <a:gd name="T43" fmla="*/ 200 h 200"/>
                <a:gd name="T44" fmla="*/ 554 w 1183"/>
                <a:gd name="T45" fmla="*/ 195 h 200"/>
                <a:gd name="T46" fmla="*/ 588 w 1183"/>
                <a:gd name="T47" fmla="*/ 64 h 200"/>
                <a:gd name="T48" fmla="*/ 508 w 1183"/>
                <a:gd name="T49" fmla="*/ 94 h 200"/>
                <a:gd name="T50" fmla="*/ 428 w 1183"/>
                <a:gd name="T51" fmla="*/ 64 h 200"/>
                <a:gd name="T52" fmla="*/ 463 w 1183"/>
                <a:gd name="T53" fmla="*/ 196 h 200"/>
                <a:gd name="T54" fmla="*/ 470 w 1183"/>
                <a:gd name="T55" fmla="*/ 200 h 200"/>
                <a:gd name="T56" fmla="*/ 386 w 1183"/>
                <a:gd name="T57" fmla="*/ 130 h 200"/>
                <a:gd name="T58" fmla="*/ 686 w 1183"/>
                <a:gd name="T59" fmla="*/ 14 h 200"/>
                <a:gd name="T60" fmla="*/ 662 w 1183"/>
                <a:gd name="T61" fmla="*/ 42 h 200"/>
                <a:gd name="T62" fmla="*/ 688 w 1183"/>
                <a:gd name="T63" fmla="*/ 65 h 200"/>
                <a:gd name="T64" fmla="*/ 662 w 1183"/>
                <a:gd name="T65" fmla="*/ 193 h 200"/>
                <a:gd name="T66" fmla="*/ 648 w 1183"/>
                <a:gd name="T67" fmla="*/ 72 h 200"/>
                <a:gd name="T68" fmla="*/ 629 w 1183"/>
                <a:gd name="T69" fmla="*/ 58 h 200"/>
                <a:gd name="T70" fmla="*/ 657 w 1183"/>
                <a:gd name="T71" fmla="*/ 10 h 200"/>
                <a:gd name="T72" fmla="*/ 686 w 1183"/>
                <a:gd name="T73" fmla="*/ 0 h 200"/>
                <a:gd name="T74" fmla="*/ 695 w 1183"/>
                <a:gd name="T75" fmla="*/ 7 h 200"/>
                <a:gd name="T76" fmla="*/ 686 w 1183"/>
                <a:gd name="T77" fmla="*/ 14 h 200"/>
                <a:gd name="T78" fmla="*/ 334 w 1183"/>
                <a:gd name="T79" fmla="*/ 200 h 200"/>
                <a:gd name="T80" fmla="*/ 268 w 1183"/>
                <a:gd name="T81" fmla="*/ 130 h 200"/>
                <a:gd name="T82" fmla="*/ 243 w 1183"/>
                <a:gd name="T83" fmla="*/ 192 h 200"/>
                <a:gd name="T84" fmla="*/ 142 w 1183"/>
                <a:gd name="T85" fmla="*/ 80 h 200"/>
                <a:gd name="T86" fmla="*/ 129 w 1183"/>
                <a:gd name="T87" fmla="*/ 67 h 200"/>
                <a:gd name="T88" fmla="*/ 129 w 1183"/>
                <a:gd name="T89" fmla="*/ 192 h 200"/>
                <a:gd name="T90" fmla="*/ 129 w 1183"/>
                <a:gd name="T91" fmla="*/ 196 h 200"/>
                <a:gd name="T92" fmla="*/ 141 w 1183"/>
                <a:gd name="T93" fmla="*/ 197 h 200"/>
                <a:gd name="T94" fmla="*/ 142 w 1183"/>
                <a:gd name="T95" fmla="*/ 117 h 200"/>
                <a:gd name="T96" fmla="*/ 229 w 1183"/>
                <a:gd name="T97" fmla="*/ 192 h 200"/>
                <a:gd name="T98" fmla="*/ 85 w 1183"/>
                <a:gd name="T99" fmla="*/ 189 h 200"/>
                <a:gd name="T100" fmla="*/ 19 w 1183"/>
                <a:gd name="T101" fmla="*/ 97 h 200"/>
                <a:gd name="T102" fmla="*/ 53 w 1183"/>
                <a:gd name="T103" fmla="*/ 60 h 200"/>
                <a:gd name="T104" fmla="*/ 53 w 1183"/>
                <a:gd name="T105" fmla="*/ 135 h 200"/>
                <a:gd name="T106" fmla="*/ 6 w 1183"/>
                <a:gd name="T107" fmla="*/ 1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3" h="20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1" name="Freeform 6"/>
            <p:cNvSpPr>
              <a:spLocks noEditPoints="1"/>
            </p:cNvSpPr>
            <p:nvPr userDrawn="1"/>
          </p:nvSpPr>
          <p:spPr bwMode="auto">
            <a:xfrm>
              <a:off x="2152211" y="1542882"/>
              <a:ext cx="1992652" cy="339418"/>
            </a:xfrm>
            <a:custGeom>
              <a:avLst/>
              <a:gdLst>
                <a:gd name="T0" fmla="*/ 1063 w 1183"/>
                <a:gd name="T1" fmla="*/ 119 h 200"/>
                <a:gd name="T2" fmla="*/ 1177 w 1183"/>
                <a:gd name="T3" fmla="*/ 155 h 200"/>
                <a:gd name="T4" fmla="*/ 1116 w 1183"/>
                <a:gd name="T5" fmla="*/ 186 h 200"/>
                <a:gd name="T6" fmla="*/ 1183 w 1183"/>
                <a:gd name="T7" fmla="*/ 126 h 200"/>
                <a:gd name="T8" fmla="*/ 1048 w 1183"/>
                <a:gd name="T9" fmla="*/ 130 h 200"/>
                <a:gd name="T10" fmla="*/ 1179 w 1183"/>
                <a:gd name="T11" fmla="*/ 165 h 200"/>
                <a:gd name="T12" fmla="*/ 942 w 1183"/>
                <a:gd name="T13" fmla="*/ 192 h 200"/>
                <a:gd name="T14" fmla="*/ 1024 w 1183"/>
                <a:gd name="T15" fmla="*/ 197 h 200"/>
                <a:gd name="T16" fmla="*/ 1035 w 1183"/>
                <a:gd name="T17" fmla="*/ 188 h 200"/>
                <a:gd name="T18" fmla="*/ 1034 w 1183"/>
                <a:gd name="T19" fmla="*/ 61 h 200"/>
                <a:gd name="T20" fmla="*/ 942 w 1183"/>
                <a:gd name="T21" fmla="*/ 7 h 200"/>
                <a:gd name="T22" fmla="*/ 928 w 1183"/>
                <a:gd name="T23" fmla="*/ 192 h 200"/>
                <a:gd name="T24" fmla="*/ 830 w 1183"/>
                <a:gd name="T25" fmla="*/ 73 h 200"/>
                <a:gd name="T26" fmla="*/ 889 w 1183"/>
                <a:gd name="T27" fmla="*/ 60 h 200"/>
                <a:gd name="T28" fmla="*/ 830 w 1183"/>
                <a:gd name="T29" fmla="*/ 60 h 200"/>
                <a:gd name="T30" fmla="*/ 883 w 1183"/>
                <a:gd name="T31" fmla="*/ 172 h 200"/>
                <a:gd name="T32" fmla="*/ 897 w 1183"/>
                <a:gd name="T33" fmla="*/ 192 h 200"/>
                <a:gd name="T34" fmla="*/ 723 w 1183"/>
                <a:gd name="T35" fmla="*/ 192 h 200"/>
                <a:gd name="T36" fmla="*/ 737 w 1183"/>
                <a:gd name="T37" fmla="*/ 7 h 200"/>
                <a:gd name="T38" fmla="*/ 723 w 1183"/>
                <a:gd name="T39" fmla="*/ 192 h 200"/>
                <a:gd name="T40" fmla="*/ 476 w 1183"/>
                <a:gd name="T41" fmla="*/ 195 h 200"/>
                <a:gd name="T42" fmla="*/ 546 w 1183"/>
                <a:gd name="T43" fmla="*/ 200 h 200"/>
                <a:gd name="T44" fmla="*/ 554 w 1183"/>
                <a:gd name="T45" fmla="*/ 195 h 200"/>
                <a:gd name="T46" fmla="*/ 588 w 1183"/>
                <a:gd name="T47" fmla="*/ 64 h 200"/>
                <a:gd name="T48" fmla="*/ 508 w 1183"/>
                <a:gd name="T49" fmla="*/ 94 h 200"/>
                <a:gd name="T50" fmla="*/ 428 w 1183"/>
                <a:gd name="T51" fmla="*/ 64 h 200"/>
                <a:gd name="T52" fmla="*/ 463 w 1183"/>
                <a:gd name="T53" fmla="*/ 196 h 200"/>
                <a:gd name="T54" fmla="*/ 470 w 1183"/>
                <a:gd name="T55" fmla="*/ 200 h 200"/>
                <a:gd name="T56" fmla="*/ 386 w 1183"/>
                <a:gd name="T57" fmla="*/ 130 h 200"/>
                <a:gd name="T58" fmla="*/ 686 w 1183"/>
                <a:gd name="T59" fmla="*/ 14 h 200"/>
                <a:gd name="T60" fmla="*/ 662 w 1183"/>
                <a:gd name="T61" fmla="*/ 42 h 200"/>
                <a:gd name="T62" fmla="*/ 688 w 1183"/>
                <a:gd name="T63" fmla="*/ 65 h 200"/>
                <a:gd name="T64" fmla="*/ 662 w 1183"/>
                <a:gd name="T65" fmla="*/ 193 h 200"/>
                <a:gd name="T66" fmla="*/ 648 w 1183"/>
                <a:gd name="T67" fmla="*/ 72 h 200"/>
                <a:gd name="T68" fmla="*/ 629 w 1183"/>
                <a:gd name="T69" fmla="*/ 58 h 200"/>
                <a:gd name="T70" fmla="*/ 657 w 1183"/>
                <a:gd name="T71" fmla="*/ 10 h 200"/>
                <a:gd name="T72" fmla="*/ 686 w 1183"/>
                <a:gd name="T73" fmla="*/ 0 h 200"/>
                <a:gd name="T74" fmla="*/ 695 w 1183"/>
                <a:gd name="T75" fmla="*/ 7 h 200"/>
                <a:gd name="T76" fmla="*/ 686 w 1183"/>
                <a:gd name="T77" fmla="*/ 14 h 200"/>
                <a:gd name="T78" fmla="*/ 334 w 1183"/>
                <a:gd name="T79" fmla="*/ 200 h 200"/>
                <a:gd name="T80" fmla="*/ 268 w 1183"/>
                <a:gd name="T81" fmla="*/ 130 h 200"/>
                <a:gd name="T82" fmla="*/ 243 w 1183"/>
                <a:gd name="T83" fmla="*/ 192 h 200"/>
                <a:gd name="T84" fmla="*/ 142 w 1183"/>
                <a:gd name="T85" fmla="*/ 80 h 200"/>
                <a:gd name="T86" fmla="*/ 129 w 1183"/>
                <a:gd name="T87" fmla="*/ 67 h 200"/>
                <a:gd name="T88" fmla="*/ 129 w 1183"/>
                <a:gd name="T89" fmla="*/ 192 h 200"/>
                <a:gd name="T90" fmla="*/ 129 w 1183"/>
                <a:gd name="T91" fmla="*/ 196 h 200"/>
                <a:gd name="T92" fmla="*/ 141 w 1183"/>
                <a:gd name="T93" fmla="*/ 197 h 200"/>
                <a:gd name="T94" fmla="*/ 142 w 1183"/>
                <a:gd name="T95" fmla="*/ 117 h 200"/>
                <a:gd name="T96" fmla="*/ 229 w 1183"/>
                <a:gd name="T97" fmla="*/ 192 h 200"/>
                <a:gd name="T98" fmla="*/ 85 w 1183"/>
                <a:gd name="T99" fmla="*/ 189 h 200"/>
                <a:gd name="T100" fmla="*/ 19 w 1183"/>
                <a:gd name="T101" fmla="*/ 97 h 200"/>
                <a:gd name="T102" fmla="*/ 53 w 1183"/>
                <a:gd name="T103" fmla="*/ 60 h 200"/>
                <a:gd name="T104" fmla="*/ 53 w 1183"/>
                <a:gd name="T105" fmla="*/ 135 h 200"/>
                <a:gd name="T106" fmla="*/ 6 w 1183"/>
                <a:gd name="T107" fmla="*/ 1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3" h="20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2" name="Freeform 7"/>
            <p:cNvSpPr>
              <a:spLocks/>
            </p:cNvSpPr>
            <p:nvPr userDrawn="1"/>
          </p:nvSpPr>
          <p:spPr bwMode="auto">
            <a:xfrm>
              <a:off x="1772749" y="1514279"/>
              <a:ext cx="227868" cy="170662"/>
            </a:xfrm>
            <a:custGeom>
              <a:avLst/>
              <a:gdLst>
                <a:gd name="T0" fmla="*/ 7 w 135"/>
                <a:gd name="T1" fmla="*/ 87 h 101"/>
                <a:gd name="T2" fmla="*/ 6 w 135"/>
                <a:gd name="T3" fmla="*/ 85 h 101"/>
                <a:gd name="T4" fmla="*/ 15 w 135"/>
                <a:gd name="T5" fmla="*/ 53 h 101"/>
                <a:gd name="T6" fmla="*/ 96 w 135"/>
                <a:gd name="T7" fmla="*/ 7 h 101"/>
                <a:gd name="T8" fmla="*/ 128 w 135"/>
                <a:gd name="T9" fmla="*/ 15 h 101"/>
                <a:gd name="T10" fmla="*/ 129 w 135"/>
                <a:gd name="T11" fmla="*/ 16 h 101"/>
                <a:gd name="T12" fmla="*/ 120 w 135"/>
                <a:gd name="T13" fmla="*/ 48 h 101"/>
                <a:gd name="T14" fmla="*/ 39 w 135"/>
                <a:gd name="T15" fmla="*/ 95 h 101"/>
                <a:gd name="T16" fmla="*/ 7 w 135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7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4"/>
                    <a:pt x="4" y="59"/>
                    <a:pt x="15" y="53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2" y="3"/>
                    <a:pt x="128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1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1"/>
                    <a:pt x="14" y="97"/>
                    <a:pt x="7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3" name="Freeform 8"/>
            <p:cNvSpPr>
              <a:spLocks/>
            </p:cNvSpPr>
            <p:nvPr userDrawn="1"/>
          </p:nvSpPr>
          <p:spPr bwMode="auto">
            <a:xfrm>
              <a:off x="1777516" y="1438959"/>
              <a:ext cx="81041" cy="239309"/>
            </a:xfrm>
            <a:custGeom>
              <a:avLst/>
              <a:gdLst>
                <a:gd name="T0" fmla="*/ 25 w 48"/>
                <a:gd name="T1" fmla="*/ 141 h 141"/>
                <a:gd name="T2" fmla="*/ 23 w 48"/>
                <a:gd name="T3" fmla="*/ 141 h 141"/>
                <a:gd name="T4" fmla="*/ 0 w 48"/>
                <a:gd name="T5" fmla="*/ 117 h 141"/>
                <a:gd name="T6" fmla="*/ 0 w 48"/>
                <a:gd name="T7" fmla="*/ 23 h 141"/>
                <a:gd name="T8" fmla="*/ 23 w 48"/>
                <a:gd name="T9" fmla="*/ 0 h 141"/>
                <a:gd name="T10" fmla="*/ 25 w 48"/>
                <a:gd name="T11" fmla="*/ 0 h 141"/>
                <a:gd name="T12" fmla="*/ 48 w 48"/>
                <a:gd name="T13" fmla="*/ 23 h 141"/>
                <a:gd name="T14" fmla="*/ 48 w 48"/>
                <a:gd name="T15" fmla="*/ 117 h 141"/>
                <a:gd name="T16" fmla="*/ 25 w 48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1">
                  <a:moveTo>
                    <a:pt x="25" y="141"/>
                  </a:moveTo>
                  <a:cubicBezTo>
                    <a:pt x="23" y="141"/>
                    <a:pt x="23" y="141"/>
                    <a:pt x="23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1"/>
                    <a:pt x="25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4" name="Freeform 9"/>
            <p:cNvSpPr>
              <a:spLocks/>
            </p:cNvSpPr>
            <p:nvPr userDrawn="1"/>
          </p:nvSpPr>
          <p:spPr bwMode="auto">
            <a:xfrm>
              <a:off x="1841395" y="1717358"/>
              <a:ext cx="227868" cy="173522"/>
            </a:xfrm>
            <a:custGeom>
              <a:avLst/>
              <a:gdLst>
                <a:gd name="T0" fmla="*/ 7 w 135"/>
                <a:gd name="T1" fmla="*/ 17 h 102"/>
                <a:gd name="T2" fmla="*/ 7 w 135"/>
                <a:gd name="T3" fmla="*/ 16 h 102"/>
                <a:gd name="T4" fmla="*/ 40 w 135"/>
                <a:gd name="T5" fmla="*/ 7 h 102"/>
                <a:gd name="T6" fmla="*/ 120 w 135"/>
                <a:gd name="T7" fmla="*/ 54 h 102"/>
                <a:gd name="T8" fmla="*/ 129 w 135"/>
                <a:gd name="T9" fmla="*/ 86 h 102"/>
                <a:gd name="T10" fmla="*/ 129 w 135"/>
                <a:gd name="T11" fmla="*/ 87 h 102"/>
                <a:gd name="T12" fmla="*/ 96 w 135"/>
                <a:gd name="T13" fmla="*/ 95 h 102"/>
                <a:gd name="T14" fmla="*/ 15 w 135"/>
                <a:gd name="T15" fmla="*/ 49 h 102"/>
                <a:gd name="T16" fmla="*/ 7 w 135"/>
                <a:gd name="T17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7" y="17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32" y="61"/>
                    <a:pt x="135" y="75"/>
                    <a:pt x="129" y="86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2"/>
                    <a:pt x="96" y="9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5" name="Freeform 10"/>
            <p:cNvSpPr>
              <a:spLocks/>
            </p:cNvSpPr>
            <p:nvPr userDrawn="1"/>
          </p:nvSpPr>
          <p:spPr bwMode="auto">
            <a:xfrm>
              <a:off x="1843302" y="1638224"/>
              <a:ext cx="227868" cy="172569"/>
            </a:xfrm>
            <a:custGeom>
              <a:avLst/>
              <a:gdLst>
                <a:gd name="T0" fmla="*/ 6 w 135"/>
                <a:gd name="T1" fmla="*/ 87 h 102"/>
                <a:gd name="T2" fmla="*/ 6 w 135"/>
                <a:gd name="T3" fmla="*/ 85 h 102"/>
                <a:gd name="T4" fmla="*/ 15 w 135"/>
                <a:gd name="T5" fmla="*/ 53 h 102"/>
                <a:gd name="T6" fmla="*/ 95 w 135"/>
                <a:gd name="T7" fmla="*/ 7 h 102"/>
                <a:gd name="T8" fmla="*/ 128 w 135"/>
                <a:gd name="T9" fmla="*/ 15 h 102"/>
                <a:gd name="T10" fmla="*/ 128 w 135"/>
                <a:gd name="T11" fmla="*/ 16 h 102"/>
                <a:gd name="T12" fmla="*/ 120 w 135"/>
                <a:gd name="T13" fmla="*/ 48 h 102"/>
                <a:gd name="T14" fmla="*/ 39 w 135"/>
                <a:gd name="T15" fmla="*/ 95 h 102"/>
                <a:gd name="T16" fmla="*/ 6 w 135"/>
                <a:gd name="T17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5"/>
                    <a:pt x="3" y="60"/>
                    <a:pt x="15" y="53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107" y="0"/>
                    <a:pt x="122" y="4"/>
                    <a:pt x="128" y="15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35" y="28"/>
                    <a:pt x="131" y="42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2"/>
                    <a:pt x="13" y="98"/>
                    <a:pt x="6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6" name="Freeform 11"/>
            <p:cNvSpPr>
              <a:spLocks/>
            </p:cNvSpPr>
            <p:nvPr userDrawn="1"/>
          </p:nvSpPr>
          <p:spPr bwMode="auto">
            <a:xfrm>
              <a:off x="1776562" y="1849883"/>
              <a:ext cx="81994" cy="237402"/>
            </a:xfrm>
            <a:custGeom>
              <a:avLst/>
              <a:gdLst>
                <a:gd name="T0" fmla="*/ 24 w 49"/>
                <a:gd name="T1" fmla="*/ 0 h 140"/>
                <a:gd name="T2" fmla="*/ 25 w 49"/>
                <a:gd name="T3" fmla="*/ 0 h 140"/>
                <a:gd name="T4" fmla="*/ 49 w 49"/>
                <a:gd name="T5" fmla="*/ 23 h 140"/>
                <a:gd name="T6" fmla="*/ 49 w 49"/>
                <a:gd name="T7" fmla="*/ 117 h 140"/>
                <a:gd name="T8" fmla="*/ 25 w 49"/>
                <a:gd name="T9" fmla="*/ 140 h 140"/>
                <a:gd name="T10" fmla="*/ 24 w 49"/>
                <a:gd name="T11" fmla="*/ 140 h 140"/>
                <a:gd name="T12" fmla="*/ 0 w 49"/>
                <a:gd name="T13" fmla="*/ 117 h 140"/>
                <a:gd name="T14" fmla="*/ 0 w 49"/>
                <a:gd name="T15" fmla="*/ 23 h 140"/>
                <a:gd name="T16" fmla="*/ 24 w 49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0">
                  <a:moveTo>
                    <a:pt x="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0"/>
                    <a:pt x="25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7" name="Freeform 12"/>
            <p:cNvSpPr>
              <a:spLocks/>
            </p:cNvSpPr>
            <p:nvPr userDrawn="1"/>
          </p:nvSpPr>
          <p:spPr bwMode="auto">
            <a:xfrm>
              <a:off x="1774656" y="1843209"/>
              <a:ext cx="226914" cy="172569"/>
            </a:xfrm>
            <a:custGeom>
              <a:avLst/>
              <a:gdLst>
                <a:gd name="T0" fmla="*/ 6 w 135"/>
                <a:gd name="T1" fmla="*/ 16 h 102"/>
                <a:gd name="T2" fmla="*/ 6 w 135"/>
                <a:gd name="T3" fmla="*/ 15 h 102"/>
                <a:gd name="T4" fmla="*/ 38 w 135"/>
                <a:gd name="T5" fmla="*/ 6 h 102"/>
                <a:gd name="T6" fmla="*/ 120 w 135"/>
                <a:gd name="T7" fmla="*/ 53 h 102"/>
                <a:gd name="T8" fmla="*/ 128 w 135"/>
                <a:gd name="T9" fmla="*/ 86 h 102"/>
                <a:gd name="T10" fmla="*/ 127 w 135"/>
                <a:gd name="T11" fmla="*/ 86 h 102"/>
                <a:gd name="T12" fmla="*/ 95 w 135"/>
                <a:gd name="T13" fmla="*/ 95 h 102"/>
                <a:gd name="T14" fmla="*/ 14 w 135"/>
                <a:gd name="T15" fmla="*/ 48 h 102"/>
                <a:gd name="T16" fmla="*/ 6 w 135"/>
                <a:gd name="T17" fmla="*/ 1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3" y="4"/>
                    <a:pt x="28" y="0"/>
                    <a:pt x="38" y="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1" y="60"/>
                    <a:pt x="135" y="74"/>
                    <a:pt x="128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2" y="98"/>
                    <a:pt x="107" y="102"/>
                    <a:pt x="95" y="9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" y="42"/>
                    <a:pt x="0" y="28"/>
                    <a:pt x="6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8" name="Freeform 13"/>
            <p:cNvSpPr>
              <a:spLocks/>
            </p:cNvSpPr>
            <p:nvPr userDrawn="1"/>
          </p:nvSpPr>
          <p:spPr bwMode="auto">
            <a:xfrm>
              <a:off x="1484815" y="1841303"/>
              <a:ext cx="226914" cy="171616"/>
            </a:xfrm>
            <a:custGeom>
              <a:avLst/>
              <a:gdLst>
                <a:gd name="T0" fmla="*/ 128 w 135"/>
                <a:gd name="T1" fmla="*/ 15 h 101"/>
                <a:gd name="T2" fmla="*/ 129 w 135"/>
                <a:gd name="T3" fmla="*/ 16 h 101"/>
                <a:gd name="T4" fmla="*/ 120 w 135"/>
                <a:gd name="T5" fmla="*/ 49 h 101"/>
                <a:gd name="T6" fmla="*/ 39 w 135"/>
                <a:gd name="T7" fmla="*/ 96 h 101"/>
                <a:gd name="T8" fmla="*/ 7 w 135"/>
                <a:gd name="T9" fmla="*/ 87 h 101"/>
                <a:gd name="T10" fmla="*/ 6 w 135"/>
                <a:gd name="T11" fmla="*/ 86 h 101"/>
                <a:gd name="T12" fmla="*/ 15 w 135"/>
                <a:gd name="T13" fmla="*/ 54 h 101"/>
                <a:gd name="T14" fmla="*/ 96 w 135"/>
                <a:gd name="T15" fmla="*/ 7 h 101"/>
                <a:gd name="T16" fmla="*/ 128 w 135"/>
                <a:gd name="T17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15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1" y="42"/>
                    <a:pt x="120" y="4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28" y="101"/>
                    <a:pt x="13" y="98"/>
                    <a:pt x="7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74"/>
                    <a:pt x="3" y="60"/>
                    <a:pt x="15" y="54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1" y="4"/>
                    <a:pt x="12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89" name="Freeform 14"/>
            <p:cNvSpPr>
              <a:spLocks/>
            </p:cNvSpPr>
            <p:nvPr userDrawn="1"/>
          </p:nvSpPr>
          <p:spPr bwMode="auto">
            <a:xfrm>
              <a:off x="1625922" y="1849883"/>
              <a:ext cx="81041" cy="237402"/>
            </a:xfrm>
            <a:custGeom>
              <a:avLst/>
              <a:gdLst>
                <a:gd name="T0" fmla="*/ 23 w 48"/>
                <a:gd name="T1" fmla="*/ 0 h 140"/>
                <a:gd name="T2" fmla="*/ 25 w 48"/>
                <a:gd name="T3" fmla="*/ 0 h 140"/>
                <a:gd name="T4" fmla="*/ 48 w 48"/>
                <a:gd name="T5" fmla="*/ 23 h 140"/>
                <a:gd name="T6" fmla="*/ 48 w 48"/>
                <a:gd name="T7" fmla="*/ 117 h 140"/>
                <a:gd name="T8" fmla="*/ 25 w 48"/>
                <a:gd name="T9" fmla="*/ 140 h 140"/>
                <a:gd name="T10" fmla="*/ 23 w 48"/>
                <a:gd name="T11" fmla="*/ 140 h 140"/>
                <a:gd name="T12" fmla="*/ 0 w 48"/>
                <a:gd name="T13" fmla="*/ 117 h 140"/>
                <a:gd name="T14" fmla="*/ 0 w 48"/>
                <a:gd name="T15" fmla="*/ 23 h 140"/>
                <a:gd name="T16" fmla="*/ 23 w 48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0">
                  <a:moveTo>
                    <a:pt x="2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0"/>
                    <a:pt x="25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90" name="Freeform 15"/>
            <p:cNvSpPr>
              <a:spLocks/>
            </p:cNvSpPr>
            <p:nvPr userDrawn="1"/>
          </p:nvSpPr>
          <p:spPr bwMode="auto">
            <a:xfrm>
              <a:off x="1416169" y="1638224"/>
              <a:ext cx="226914" cy="170662"/>
            </a:xfrm>
            <a:custGeom>
              <a:avLst/>
              <a:gdLst>
                <a:gd name="T0" fmla="*/ 128 w 135"/>
                <a:gd name="T1" fmla="*/ 85 h 101"/>
                <a:gd name="T2" fmla="*/ 128 w 135"/>
                <a:gd name="T3" fmla="*/ 86 h 101"/>
                <a:gd name="T4" fmla="*/ 96 w 135"/>
                <a:gd name="T5" fmla="*/ 94 h 101"/>
                <a:gd name="T6" fmla="*/ 15 w 135"/>
                <a:gd name="T7" fmla="*/ 47 h 101"/>
                <a:gd name="T8" fmla="*/ 7 w 135"/>
                <a:gd name="T9" fmla="*/ 15 h 101"/>
                <a:gd name="T10" fmla="*/ 7 w 135"/>
                <a:gd name="T11" fmla="*/ 14 h 101"/>
                <a:gd name="T12" fmla="*/ 39 w 135"/>
                <a:gd name="T13" fmla="*/ 6 h 101"/>
                <a:gd name="T14" fmla="*/ 120 w 135"/>
                <a:gd name="T15" fmla="*/ 52 h 101"/>
                <a:gd name="T16" fmla="*/ 128 w 135"/>
                <a:gd name="T17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85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122" y="97"/>
                    <a:pt x="107" y="101"/>
                    <a:pt x="96" y="9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" y="42"/>
                    <a:pt x="0" y="27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3" y="3"/>
                    <a:pt x="28" y="0"/>
                    <a:pt x="39" y="6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31" y="59"/>
                    <a:pt x="135" y="74"/>
                    <a:pt x="12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191" name="Freeform 16"/>
            <p:cNvSpPr>
              <a:spLocks/>
            </p:cNvSpPr>
            <p:nvPr userDrawn="1"/>
          </p:nvSpPr>
          <p:spPr bwMode="auto">
            <a:xfrm>
              <a:off x="1414262" y="1717358"/>
              <a:ext cx="226914" cy="171616"/>
            </a:xfrm>
            <a:custGeom>
              <a:avLst/>
              <a:gdLst>
                <a:gd name="T0" fmla="*/ 129 w 135"/>
                <a:gd name="T1" fmla="*/ 14 h 101"/>
                <a:gd name="T2" fmla="*/ 129 w 135"/>
                <a:gd name="T3" fmla="*/ 16 h 101"/>
                <a:gd name="T4" fmla="*/ 120 w 135"/>
                <a:gd name="T5" fmla="*/ 48 h 101"/>
                <a:gd name="T6" fmla="*/ 40 w 135"/>
                <a:gd name="T7" fmla="*/ 94 h 101"/>
                <a:gd name="T8" fmla="*/ 8 w 135"/>
                <a:gd name="T9" fmla="*/ 86 h 101"/>
                <a:gd name="T10" fmla="*/ 7 w 135"/>
                <a:gd name="T11" fmla="*/ 85 h 101"/>
                <a:gd name="T12" fmla="*/ 15 w 135"/>
                <a:gd name="T13" fmla="*/ 53 h 101"/>
                <a:gd name="T14" fmla="*/ 97 w 135"/>
                <a:gd name="T15" fmla="*/ 6 h 101"/>
                <a:gd name="T16" fmla="*/ 129 w 135"/>
                <a:gd name="T17" fmla="*/ 1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9" y="14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2"/>
                    <a:pt x="120" y="48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28" y="101"/>
                    <a:pt x="13" y="98"/>
                    <a:pt x="8" y="86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0" y="74"/>
                    <a:pt x="4" y="60"/>
                    <a:pt x="15" y="5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7" y="0"/>
                    <a:pt x="122" y="4"/>
                    <a:pt x="12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225" name="Freeform 17"/>
            <p:cNvSpPr>
              <a:spLocks/>
            </p:cNvSpPr>
            <p:nvPr userDrawn="1"/>
          </p:nvSpPr>
          <p:spPr bwMode="auto">
            <a:xfrm>
              <a:off x="1625922" y="1438959"/>
              <a:ext cx="82948" cy="239309"/>
            </a:xfrm>
            <a:custGeom>
              <a:avLst/>
              <a:gdLst>
                <a:gd name="T0" fmla="*/ 25 w 49"/>
                <a:gd name="T1" fmla="*/ 141 h 141"/>
                <a:gd name="T2" fmla="*/ 24 w 49"/>
                <a:gd name="T3" fmla="*/ 141 h 141"/>
                <a:gd name="T4" fmla="*/ 0 w 49"/>
                <a:gd name="T5" fmla="*/ 117 h 141"/>
                <a:gd name="T6" fmla="*/ 0 w 49"/>
                <a:gd name="T7" fmla="*/ 23 h 141"/>
                <a:gd name="T8" fmla="*/ 24 w 49"/>
                <a:gd name="T9" fmla="*/ 0 h 141"/>
                <a:gd name="T10" fmla="*/ 25 w 49"/>
                <a:gd name="T11" fmla="*/ 0 h 141"/>
                <a:gd name="T12" fmla="*/ 49 w 49"/>
                <a:gd name="T13" fmla="*/ 23 h 141"/>
                <a:gd name="T14" fmla="*/ 49 w 49"/>
                <a:gd name="T15" fmla="*/ 117 h 141"/>
                <a:gd name="T16" fmla="*/ 25 w 49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1">
                  <a:moveTo>
                    <a:pt x="25" y="141"/>
                  </a:moveTo>
                  <a:cubicBezTo>
                    <a:pt x="24" y="141"/>
                    <a:pt x="24" y="141"/>
                    <a:pt x="24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1"/>
                    <a:pt x="25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226" name="Freeform 18"/>
            <p:cNvSpPr>
              <a:spLocks/>
            </p:cNvSpPr>
            <p:nvPr userDrawn="1"/>
          </p:nvSpPr>
          <p:spPr bwMode="auto">
            <a:xfrm>
              <a:off x="1482908" y="1510465"/>
              <a:ext cx="227868" cy="174476"/>
            </a:xfrm>
            <a:custGeom>
              <a:avLst/>
              <a:gdLst>
                <a:gd name="T0" fmla="*/ 129 w 135"/>
                <a:gd name="T1" fmla="*/ 86 h 103"/>
                <a:gd name="T2" fmla="*/ 129 w 135"/>
                <a:gd name="T3" fmla="*/ 87 h 103"/>
                <a:gd name="T4" fmla="*/ 97 w 135"/>
                <a:gd name="T5" fmla="*/ 96 h 103"/>
                <a:gd name="T6" fmla="*/ 15 w 135"/>
                <a:gd name="T7" fmla="*/ 49 h 103"/>
                <a:gd name="T8" fmla="*/ 7 w 135"/>
                <a:gd name="T9" fmla="*/ 17 h 103"/>
                <a:gd name="T10" fmla="*/ 8 w 135"/>
                <a:gd name="T11" fmla="*/ 16 h 103"/>
                <a:gd name="T12" fmla="*/ 40 w 135"/>
                <a:gd name="T13" fmla="*/ 7 h 103"/>
                <a:gd name="T14" fmla="*/ 121 w 135"/>
                <a:gd name="T15" fmla="*/ 54 h 103"/>
                <a:gd name="T16" fmla="*/ 129 w 135"/>
                <a:gd name="T17" fmla="*/ 8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3">
                  <a:moveTo>
                    <a:pt x="129" y="86"/>
                  </a:move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3"/>
                    <a:pt x="97" y="9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32" y="61"/>
                    <a:pt x="135" y="75"/>
                    <a:pt x="129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227" name="Freeform 19"/>
            <p:cNvSpPr>
              <a:spLocks noEditPoints="1"/>
            </p:cNvSpPr>
            <p:nvPr userDrawn="1"/>
          </p:nvSpPr>
          <p:spPr bwMode="auto">
            <a:xfrm>
              <a:off x="1666919" y="1686848"/>
              <a:ext cx="151594" cy="154454"/>
            </a:xfrm>
            <a:custGeom>
              <a:avLst/>
              <a:gdLst>
                <a:gd name="T0" fmla="*/ 83 w 90"/>
                <a:gd name="T1" fmla="*/ 34 h 91"/>
                <a:gd name="T2" fmla="*/ 57 w 90"/>
                <a:gd name="T3" fmla="*/ 7 h 91"/>
                <a:gd name="T4" fmla="*/ 33 w 90"/>
                <a:gd name="T5" fmla="*/ 7 h 91"/>
                <a:gd name="T6" fmla="*/ 7 w 90"/>
                <a:gd name="T7" fmla="*/ 34 h 91"/>
                <a:gd name="T8" fmla="*/ 7 w 90"/>
                <a:gd name="T9" fmla="*/ 57 h 91"/>
                <a:gd name="T10" fmla="*/ 33 w 90"/>
                <a:gd name="T11" fmla="*/ 84 h 91"/>
                <a:gd name="T12" fmla="*/ 57 w 90"/>
                <a:gd name="T13" fmla="*/ 84 h 91"/>
                <a:gd name="T14" fmla="*/ 83 w 90"/>
                <a:gd name="T15" fmla="*/ 57 h 91"/>
                <a:gd name="T16" fmla="*/ 83 w 90"/>
                <a:gd name="T17" fmla="*/ 34 h 91"/>
                <a:gd name="T18" fmla="*/ 59 w 90"/>
                <a:gd name="T19" fmla="*/ 48 h 91"/>
                <a:gd name="T20" fmla="*/ 48 w 90"/>
                <a:gd name="T21" fmla="*/ 60 h 91"/>
                <a:gd name="T22" fmla="*/ 42 w 90"/>
                <a:gd name="T23" fmla="*/ 60 h 91"/>
                <a:gd name="T24" fmla="*/ 31 w 90"/>
                <a:gd name="T25" fmla="*/ 48 h 91"/>
                <a:gd name="T26" fmla="*/ 31 w 90"/>
                <a:gd name="T27" fmla="*/ 43 h 91"/>
                <a:gd name="T28" fmla="*/ 42 w 90"/>
                <a:gd name="T29" fmla="*/ 32 h 91"/>
                <a:gd name="T30" fmla="*/ 48 w 90"/>
                <a:gd name="T31" fmla="*/ 32 h 91"/>
                <a:gd name="T32" fmla="*/ 59 w 90"/>
                <a:gd name="T33" fmla="*/ 43 h 91"/>
                <a:gd name="T34" fmla="*/ 59 w 90"/>
                <a:gd name="T35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91">
                  <a:moveTo>
                    <a:pt x="83" y="34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50" y="0"/>
                    <a:pt x="40" y="0"/>
                    <a:pt x="33" y="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41"/>
                    <a:pt x="0" y="51"/>
                    <a:pt x="7" y="5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0" y="91"/>
                    <a:pt x="50" y="91"/>
                    <a:pt x="57" y="84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90" y="51"/>
                    <a:pt x="90" y="41"/>
                    <a:pt x="83" y="34"/>
                  </a:cubicBezTo>
                  <a:close/>
                  <a:moveTo>
                    <a:pt x="59" y="48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1"/>
                    <a:pt x="44" y="61"/>
                    <a:pt x="42" y="60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7"/>
                    <a:pt x="29" y="44"/>
                    <a:pt x="31" y="4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4" y="30"/>
                    <a:pt x="46" y="30"/>
                    <a:pt x="48" y="32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1" y="44"/>
                    <a:pt x="61" y="47"/>
                    <a:pt x="59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228" name="TextBox 227"/>
            <p:cNvSpPr txBox="1"/>
            <p:nvPr userDrawn="1"/>
          </p:nvSpPr>
          <p:spPr>
            <a:xfrm>
              <a:off x="2051695" y="1954974"/>
              <a:ext cx="23145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0" i="0" spc="220" dirty="0">
                  <a:solidFill>
                    <a:schemeClr val="bg1"/>
                  </a:solidFill>
                  <a:latin typeface="+mj-lt"/>
                </a:rPr>
                <a:t>YOUR</a:t>
              </a:r>
              <a:r>
                <a:rPr lang="en-US" sz="1000" b="0" i="0" spc="220" baseline="0" dirty="0">
                  <a:solidFill>
                    <a:schemeClr val="bg1"/>
                  </a:solidFill>
                  <a:latin typeface="+mj-lt"/>
                </a:rPr>
                <a:t> DATA, NO LIMITS</a:t>
              </a:r>
              <a:endParaRPr lang="en-US" sz="1000" b="0" i="0" spc="22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3720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Dark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32" name="Picture 3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76114" y="1"/>
              <a:ext cx="1915886" cy="685800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 userDrawn="1"/>
          </p:nvSpPr>
          <p:spPr>
            <a:xfrm flipH="1">
              <a:off x="0" y="0"/>
              <a:ext cx="12192000" cy="6858000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kern="0" dirty="0" err="1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" name="Group 207"/>
            <p:cNvGrpSpPr/>
            <p:nvPr userDrawn="1"/>
          </p:nvGrpSpPr>
          <p:grpSpPr>
            <a:xfrm>
              <a:off x="3248142" y="4949303"/>
              <a:ext cx="1992198" cy="473008"/>
              <a:chOff x="-7315200" y="-5553075"/>
              <a:chExt cx="17491038" cy="4152900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 noEditPoints="1"/>
              </p:cNvSpPr>
              <p:nvPr userDrawn="1"/>
            </p:nvSpPr>
            <p:spPr bwMode="auto">
              <a:xfrm>
                <a:off x="-2588223" y="-4887390"/>
                <a:ext cx="12764061" cy="2174165"/>
              </a:xfrm>
              <a:custGeom>
                <a:avLst/>
                <a:gdLst>
                  <a:gd name="T0" fmla="*/ 1063 w 1183"/>
                  <a:gd name="T1" fmla="*/ 119 h 200"/>
                  <a:gd name="T2" fmla="*/ 1177 w 1183"/>
                  <a:gd name="T3" fmla="*/ 155 h 200"/>
                  <a:gd name="T4" fmla="*/ 1116 w 1183"/>
                  <a:gd name="T5" fmla="*/ 186 h 200"/>
                  <a:gd name="T6" fmla="*/ 1183 w 1183"/>
                  <a:gd name="T7" fmla="*/ 126 h 200"/>
                  <a:gd name="T8" fmla="*/ 1048 w 1183"/>
                  <a:gd name="T9" fmla="*/ 130 h 200"/>
                  <a:gd name="T10" fmla="*/ 1179 w 1183"/>
                  <a:gd name="T11" fmla="*/ 165 h 200"/>
                  <a:gd name="T12" fmla="*/ 942 w 1183"/>
                  <a:gd name="T13" fmla="*/ 192 h 200"/>
                  <a:gd name="T14" fmla="*/ 1024 w 1183"/>
                  <a:gd name="T15" fmla="*/ 197 h 200"/>
                  <a:gd name="T16" fmla="*/ 1035 w 1183"/>
                  <a:gd name="T17" fmla="*/ 188 h 200"/>
                  <a:gd name="T18" fmla="*/ 1034 w 1183"/>
                  <a:gd name="T19" fmla="*/ 61 h 200"/>
                  <a:gd name="T20" fmla="*/ 942 w 1183"/>
                  <a:gd name="T21" fmla="*/ 7 h 200"/>
                  <a:gd name="T22" fmla="*/ 928 w 1183"/>
                  <a:gd name="T23" fmla="*/ 192 h 200"/>
                  <a:gd name="T24" fmla="*/ 830 w 1183"/>
                  <a:gd name="T25" fmla="*/ 73 h 200"/>
                  <a:gd name="T26" fmla="*/ 889 w 1183"/>
                  <a:gd name="T27" fmla="*/ 60 h 200"/>
                  <a:gd name="T28" fmla="*/ 830 w 1183"/>
                  <a:gd name="T29" fmla="*/ 60 h 200"/>
                  <a:gd name="T30" fmla="*/ 883 w 1183"/>
                  <a:gd name="T31" fmla="*/ 172 h 200"/>
                  <a:gd name="T32" fmla="*/ 897 w 1183"/>
                  <a:gd name="T33" fmla="*/ 192 h 200"/>
                  <a:gd name="T34" fmla="*/ 723 w 1183"/>
                  <a:gd name="T35" fmla="*/ 192 h 200"/>
                  <a:gd name="T36" fmla="*/ 737 w 1183"/>
                  <a:gd name="T37" fmla="*/ 7 h 200"/>
                  <a:gd name="T38" fmla="*/ 723 w 1183"/>
                  <a:gd name="T39" fmla="*/ 192 h 200"/>
                  <a:gd name="T40" fmla="*/ 476 w 1183"/>
                  <a:gd name="T41" fmla="*/ 195 h 200"/>
                  <a:gd name="T42" fmla="*/ 546 w 1183"/>
                  <a:gd name="T43" fmla="*/ 200 h 200"/>
                  <a:gd name="T44" fmla="*/ 554 w 1183"/>
                  <a:gd name="T45" fmla="*/ 195 h 200"/>
                  <a:gd name="T46" fmla="*/ 588 w 1183"/>
                  <a:gd name="T47" fmla="*/ 64 h 200"/>
                  <a:gd name="T48" fmla="*/ 508 w 1183"/>
                  <a:gd name="T49" fmla="*/ 94 h 200"/>
                  <a:gd name="T50" fmla="*/ 428 w 1183"/>
                  <a:gd name="T51" fmla="*/ 64 h 200"/>
                  <a:gd name="T52" fmla="*/ 463 w 1183"/>
                  <a:gd name="T53" fmla="*/ 196 h 200"/>
                  <a:gd name="T54" fmla="*/ 470 w 1183"/>
                  <a:gd name="T55" fmla="*/ 200 h 200"/>
                  <a:gd name="T56" fmla="*/ 386 w 1183"/>
                  <a:gd name="T57" fmla="*/ 130 h 200"/>
                  <a:gd name="T58" fmla="*/ 686 w 1183"/>
                  <a:gd name="T59" fmla="*/ 14 h 200"/>
                  <a:gd name="T60" fmla="*/ 662 w 1183"/>
                  <a:gd name="T61" fmla="*/ 42 h 200"/>
                  <a:gd name="T62" fmla="*/ 688 w 1183"/>
                  <a:gd name="T63" fmla="*/ 65 h 200"/>
                  <a:gd name="T64" fmla="*/ 662 w 1183"/>
                  <a:gd name="T65" fmla="*/ 193 h 200"/>
                  <a:gd name="T66" fmla="*/ 648 w 1183"/>
                  <a:gd name="T67" fmla="*/ 72 h 200"/>
                  <a:gd name="T68" fmla="*/ 629 w 1183"/>
                  <a:gd name="T69" fmla="*/ 58 h 200"/>
                  <a:gd name="T70" fmla="*/ 657 w 1183"/>
                  <a:gd name="T71" fmla="*/ 10 h 200"/>
                  <a:gd name="T72" fmla="*/ 686 w 1183"/>
                  <a:gd name="T73" fmla="*/ 0 h 200"/>
                  <a:gd name="T74" fmla="*/ 695 w 1183"/>
                  <a:gd name="T75" fmla="*/ 7 h 200"/>
                  <a:gd name="T76" fmla="*/ 686 w 1183"/>
                  <a:gd name="T77" fmla="*/ 14 h 200"/>
                  <a:gd name="T78" fmla="*/ 334 w 1183"/>
                  <a:gd name="T79" fmla="*/ 200 h 200"/>
                  <a:gd name="T80" fmla="*/ 268 w 1183"/>
                  <a:gd name="T81" fmla="*/ 130 h 200"/>
                  <a:gd name="T82" fmla="*/ 243 w 1183"/>
                  <a:gd name="T83" fmla="*/ 192 h 200"/>
                  <a:gd name="T84" fmla="*/ 142 w 1183"/>
                  <a:gd name="T85" fmla="*/ 80 h 200"/>
                  <a:gd name="T86" fmla="*/ 129 w 1183"/>
                  <a:gd name="T87" fmla="*/ 67 h 200"/>
                  <a:gd name="T88" fmla="*/ 129 w 1183"/>
                  <a:gd name="T89" fmla="*/ 192 h 200"/>
                  <a:gd name="T90" fmla="*/ 129 w 1183"/>
                  <a:gd name="T91" fmla="*/ 196 h 200"/>
                  <a:gd name="T92" fmla="*/ 141 w 1183"/>
                  <a:gd name="T93" fmla="*/ 197 h 200"/>
                  <a:gd name="T94" fmla="*/ 142 w 1183"/>
                  <a:gd name="T95" fmla="*/ 117 h 200"/>
                  <a:gd name="T96" fmla="*/ 229 w 1183"/>
                  <a:gd name="T97" fmla="*/ 192 h 200"/>
                  <a:gd name="T98" fmla="*/ 85 w 1183"/>
                  <a:gd name="T99" fmla="*/ 189 h 200"/>
                  <a:gd name="T100" fmla="*/ 19 w 1183"/>
                  <a:gd name="T101" fmla="*/ 97 h 200"/>
                  <a:gd name="T102" fmla="*/ 53 w 1183"/>
                  <a:gd name="T103" fmla="*/ 60 h 200"/>
                  <a:gd name="T104" fmla="*/ 53 w 1183"/>
                  <a:gd name="T105" fmla="*/ 135 h 200"/>
                  <a:gd name="T106" fmla="*/ 6 w 1183"/>
                  <a:gd name="T107" fmla="*/ 17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83" h="200">
                    <a:moveTo>
                      <a:pt x="1117" y="74"/>
                    </a:moveTo>
                    <a:cubicBezTo>
                      <a:pt x="1142" y="74"/>
                      <a:pt x="1164" y="93"/>
                      <a:pt x="1169" y="119"/>
                    </a:cubicBezTo>
                    <a:cubicBezTo>
                      <a:pt x="1063" y="119"/>
                      <a:pt x="1063" y="119"/>
                      <a:pt x="1063" y="119"/>
                    </a:cubicBezTo>
                    <a:cubicBezTo>
                      <a:pt x="1068" y="92"/>
                      <a:pt x="1090" y="74"/>
                      <a:pt x="1117" y="74"/>
                    </a:cubicBezTo>
                    <a:close/>
                    <a:moveTo>
                      <a:pt x="1179" y="165"/>
                    </a:moveTo>
                    <a:cubicBezTo>
                      <a:pt x="1181" y="161"/>
                      <a:pt x="1180" y="158"/>
                      <a:pt x="1177" y="155"/>
                    </a:cubicBezTo>
                    <a:cubicBezTo>
                      <a:pt x="1174" y="154"/>
                      <a:pt x="1169" y="154"/>
                      <a:pt x="1168" y="158"/>
                    </a:cubicBezTo>
                    <a:cubicBezTo>
                      <a:pt x="1158" y="173"/>
                      <a:pt x="1141" y="186"/>
                      <a:pt x="1122" y="186"/>
                    </a:cubicBezTo>
                    <a:cubicBezTo>
                      <a:pt x="1116" y="186"/>
                      <a:pt x="1116" y="186"/>
                      <a:pt x="1116" y="186"/>
                    </a:cubicBezTo>
                    <a:cubicBezTo>
                      <a:pt x="1087" y="186"/>
                      <a:pt x="1063" y="163"/>
                      <a:pt x="1062" y="132"/>
                    </a:cubicBezTo>
                    <a:cubicBezTo>
                      <a:pt x="1177" y="132"/>
                      <a:pt x="1177" y="132"/>
                      <a:pt x="1177" y="132"/>
                    </a:cubicBezTo>
                    <a:cubicBezTo>
                      <a:pt x="1181" y="132"/>
                      <a:pt x="1183" y="130"/>
                      <a:pt x="1183" y="126"/>
                    </a:cubicBezTo>
                    <a:cubicBezTo>
                      <a:pt x="1183" y="125"/>
                      <a:pt x="1183" y="125"/>
                      <a:pt x="1183" y="125"/>
                    </a:cubicBezTo>
                    <a:cubicBezTo>
                      <a:pt x="1181" y="89"/>
                      <a:pt x="1152" y="60"/>
                      <a:pt x="1117" y="60"/>
                    </a:cubicBezTo>
                    <a:cubicBezTo>
                      <a:pt x="1079" y="60"/>
                      <a:pt x="1048" y="91"/>
                      <a:pt x="1048" y="130"/>
                    </a:cubicBezTo>
                    <a:cubicBezTo>
                      <a:pt x="1048" y="168"/>
                      <a:pt x="1079" y="199"/>
                      <a:pt x="1116" y="200"/>
                    </a:cubicBezTo>
                    <a:cubicBezTo>
                      <a:pt x="1122" y="200"/>
                      <a:pt x="1122" y="200"/>
                      <a:pt x="1122" y="200"/>
                    </a:cubicBezTo>
                    <a:cubicBezTo>
                      <a:pt x="1146" y="200"/>
                      <a:pt x="1167" y="184"/>
                      <a:pt x="1179" y="165"/>
                    </a:cubicBezTo>
                    <a:close/>
                    <a:moveTo>
                      <a:pt x="928" y="192"/>
                    </a:moveTo>
                    <a:cubicBezTo>
                      <a:pt x="928" y="197"/>
                      <a:pt x="931" y="200"/>
                      <a:pt x="934" y="200"/>
                    </a:cubicBezTo>
                    <a:cubicBezTo>
                      <a:pt x="939" y="200"/>
                      <a:pt x="942" y="197"/>
                      <a:pt x="942" y="192"/>
                    </a:cubicBezTo>
                    <a:cubicBezTo>
                      <a:pt x="942" y="161"/>
                      <a:pt x="942" y="161"/>
                      <a:pt x="942" y="161"/>
                    </a:cubicBezTo>
                    <a:cubicBezTo>
                      <a:pt x="971" y="132"/>
                      <a:pt x="971" y="132"/>
                      <a:pt x="971" y="132"/>
                    </a:cubicBezTo>
                    <a:cubicBezTo>
                      <a:pt x="1024" y="197"/>
                      <a:pt x="1024" y="197"/>
                      <a:pt x="1024" y="197"/>
                    </a:cubicBezTo>
                    <a:cubicBezTo>
                      <a:pt x="1025" y="199"/>
                      <a:pt x="1028" y="200"/>
                      <a:pt x="1029" y="200"/>
                    </a:cubicBezTo>
                    <a:cubicBezTo>
                      <a:pt x="1031" y="200"/>
                      <a:pt x="1033" y="199"/>
                      <a:pt x="1034" y="198"/>
                    </a:cubicBezTo>
                    <a:cubicBezTo>
                      <a:pt x="1037" y="196"/>
                      <a:pt x="1037" y="192"/>
                      <a:pt x="1035" y="188"/>
                    </a:cubicBezTo>
                    <a:cubicBezTo>
                      <a:pt x="981" y="122"/>
                      <a:pt x="981" y="122"/>
                      <a:pt x="981" y="122"/>
                    </a:cubicBezTo>
                    <a:cubicBezTo>
                      <a:pt x="1034" y="70"/>
                      <a:pt x="1034" y="70"/>
                      <a:pt x="1034" y="70"/>
                    </a:cubicBezTo>
                    <a:cubicBezTo>
                      <a:pt x="1037" y="67"/>
                      <a:pt x="1037" y="63"/>
                      <a:pt x="1034" y="61"/>
                    </a:cubicBezTo>
                    <a:cubicBezTo>
                      <a:pt x="1032" y="57"/>
                      <a:pt x="1028" y="57"/>
                      <a:pt x="1024" y="61"/>
                    </a:cubicBezTo>
                    <a:cubicBezTo>
                      <a:pt x="942" y="141"/>
                      <a:pt x="942" y="141"/>
                      <a:pt x="942" y="141"/>
                    </a:cubicBezTo>
                    <a:cubicBezTo>
                      <a:pt x="942" y="7"/>
                      <a:pt x="942" y="7"/>
                      <a:pt x="942" y="7"/>
                    </a:cubicBezTo>
                    <a:cubicBezTo>
                      <a:pt x="942" y="3"/>
                      <a:pt x="939" y="0"/>
                      <a:pt x="934" y="0"/>
                    </a:cubicBezTo>
                    <a:cubicBezTo>
                      <a:pt x="931" y="0"/>
                      <a:pt x="928" y="3"/>
                      <a:pt x="928" y="7"/>
                    </a:cubicBezTo>
                    <a:lnTo>
                      <a:pt x="928" y="192"/>
                    </a:lnTo>
                    <a:close/>
                    <a:moveTo>
                      <a:pt x="830" y="186"/>
                    </a:moveTo>
                    <a:cubicBezTo>
                      <a:pt x="801" y="186"/>
                      <a:pt x="777" y="161"/>
                      <a:pt x="777" y="130"/>
                    </a:cubicBezTo>
                    <a:cubicBezTo>
                      <a:pt x="777" y="98"/>
                      <a:pt x="801" y="73"/>
                      <a:pt x="830" y="73"/>
                    </a:cubicBezTo>
                    <a:cubicBezTo>
                      <a:pt x="859" y="73"/>
                      <a:pt x="883" y="98"/>
                      <a:pt x="883" y="130"/>
                    </a:cubicBezTo>
                    <a:cubicBezTo>
                      <a:pt x="883" y="161"/>
                      <a:pt x="859" y="186"/>
                      <a:pt x="830" y="186"/>
                    </a:cubicBezTo>
                    <a:close/>
                    <a:moveTo>
                      <a:pt x="889" y="60"/>
                    </a:moveTo>
                    <a:cubicBezTo>
                      <a:pt x="886" y="60"/>
                      <a:pt x="883" y="62"/>
                      <a:pt x="883" y="66"/>
                    </a:cubicBezTo>
                    <a:cubicBezTo>
                      <a:pt x="883" y="87"/>
                      <a:pt x="883" y="87"/>
                      <a:pt x="883" y="87"/>
                    </a:cubicBezTo>
                    <a:cubicBezTo>
                      <a:pt x="870" y="70"/>
                      <a:pt x="851" y="60"/>
                      <a:pt x="830" y="60"/>
                    </a:cubicBezTo>
                    <a:cubicBezTo>
                      <a:pt x="793" y="60"/>
                      <a:pt x="764" y="91"/>
                      <a:pt x="764" y="130"/>
                    </a:cubicBezTo>
                    <a:cubicBezTo>
                      <a:pt x="764" y="168"/>
                      <a:pt x="793" y="200"/>
                      <a:pt x="830" y="200"/>
                    </a:cubicBezTo>
                    <a:cubicBezTo>
                      <a:pt x="851" y="200"/>
                      <a:pt x="870" y="188"/>
                      <a:pt x="883" y="172"/>
                    </a:cubicBezTo>
                    <a:cubicBezTo>
                      <a:pt x="883" y="192"/>
                      <a:pt x="883" y="192"/>
                      <a:pt x="883" y="192"/>
                    </a:cubicBezTo>
                    <a:cubicBezTo>
                      <a:pt x="883" y="197"/>
                      <a:pt x="886" y="200"/>
                      <a:pt x="889" y="200"/>
                    </a:cubicBezTo>
                    <a:cubicBezTo>
                      <a:pt x="893" y="200"/>
                      <a:pt x="897" y="197"/>
                      <a:pt x="897" y="192"/>
                    </a:cubicBezTo>
                    <a:cubicBezTo>
                      <a:pt x="897" y="66"/>
                      <a:pt x="897" y="66"/>
                      <a:pt x="897" y="66"/>
                    </a:cubicBezTo>
                    <a:cubicBezTo>
                      <a:pt x="897" y="62"/>
                      <a:pt x="893" y="60"/>
                      <a:pt x="889" y="60"/>
                    </a:cubicBezTo>
                    <a:close/>
                    <a:moveTo>
                      <a:pt x="723" y="192"/>
                    </a:moveTo>
                    <a:cubicBezTo>
                      <a:pt x="723" y="197"/>
                      <a:pt x="726" y="200"/>
                      <a:pt x="729" y="200"/>
                    </a:cubicBezTo>
                    <a:cubicBezTo>
                      <a:pt x="733" y="200"/>
                      <a:pt x="737" y="197"/>
                      <a:pt x="737" y="192"/>
                    </a:cubicBezTo>
                    <a:cubicBezTo>
                      <a:pt x="737" y="7"/>
                      <a:pt x="737" y="7"/>
                      <a:pt x="737" y="7"/>
                    </a:cubicBezTo>
                    <a:cubicBezTo>
                      <a:pt x="737" y="3"/>
                      <a:pt x="733" y="0"/>
                      <a:pt x="729" y="0"/>
                    </a:cubicBezTo>
                    <a:cubicBezTo>
                      <a:pt x="726" y="0"/>
                      <a:pt x="723" y="3"/>
                      <a:pt x="723" y="7"/>
                    </a:cubicBezTo>
                    <a:lnTo>
                      <a:pt x="723" y="192"/>
                    </a:lnTo>
                    <a:close/>
                    <a:moveTo>
                      <a:pt x="470" y="200"/>
                    </a:moveTo>
                    <a:cubicBezTo>
                      <a:pt x="472" y="200"/>
                      <a:pt x="475" y="198"/>
                      <a:pt x="475" y="196"/>
                    </a:cubicBezTo>
                    <a:cubicBezTo>
                      <a:pt x="475" y="195"/>
                      <a:pt x="476" y="195"/>
                      <a:pt x="476" y="195"/>
                    </a:cubicBezTo>
                    <a:cubicBezTo>
                      <a:pt x="508" y="117"/>
                      <a:pt x="508" y="117"/>
                      <a:pt x="508" y="117"/>
                    </a:cubicBezTo>
                    <a:cubicBezTo>
                      <a:pt x="540" y="195"/>
                      <a:pt x="540" y="195"/>
                      <a:pt x="540" y="195"/>
                    </a:cubicBezTo>
                    <a:cubicBezTo>
                      <a:pt x="541" y="197"/>
                      <a:pt x="545" y="199"/>
                      <a:pt x="546" y="200"/>
                    </a:cubicBezTo>
                    <a:cubicBezTo>
                      <a:pt x="547" y="200"/>
                      <a:pt x="547" y="200"/>
                      <a:pt x="547" y="200"/>
                    </a:cubicBezTo>
                    <a:cubicBezTo>
                      <a:pt x="549" y="200"/>
                      <a:pt x="550" y="199"/>
                      <a:pt x="551" y="198"/>
                    </a:cubicBezTo>
                    <a:cubicBezTo>
                      <a:pt x="553" y="197"/>
                      <a:pt x="554" y="197"/>
                      <a:pt x="554" y="195"/>
                    </a:cubicBezTo>
                    <a:cubicBezTo>
                      <a:pt x="601" y="70"/>
                      <a:pt x="601" y="70"/>
                      <a:pt x="601" y="70"/>
                    </a:cubicBezTo>
                    <a:cubicBezTo>
                      <a:pt x="602" y="66"/>
                      <a:pt x="601" y="62"/>
                      <a:pt x="597" y="61"/>
                    </a:cubicBezTo>
                    <a:cubicBezTo>
                      <a:pt x="594" y="59"/>
                      <a:pt x="589" y="61"/>
                      <a:pt x="588" y="64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15" y="98"/>
                      <a:pt x="515" y="98"/>
                      <a:pt x="515" y="98"/>
                    </a:cubicBezTo>
                    <a:cubicBezTo>
                      <a:pt x="514" y="96"/>
                      <a:pt x="511" y="94"/>
                      <a:pt x="508" y="94"/>
                    </a:cubicBezTo>
                    <a:cubicBezTo>
                      <a:pt x="506" y="94"/>
                      <a:pt x="503" y="96"/>
                      <a:pt x="502" y="98"/>
                    </a:cubicBezTo>
                    <a:cubicBezTo>
                      <a:pt x="470" y="175"/>
                      <a:pt x="470" y="175"/>
                      <a:pt x="470" y="175"/>
                    </a:cubicBezTo>
                    <a:cubicBezTo>
                      <a:pt x="428" y="64"/>
                      <a:pt x="428" y="64"/>
                      <a:pt x="428" y="64"/>
                    </a:cubicBezTo>
                    <a:cubicBezTo>
                      <a:pt x="428" y="61"/>
                      <a:pt x="423" y="59"/>
                      <a:pt x="419" y="61"/>
                    </a:cubicBezTo>
                    <a:cubicBezTo>
                      <a:pt x="417" y="62"/>
                      <a:pt x="415" y="66"/>
                      <a:pt x="416" y="70"/>
                    </a:cubicBezTo>
                    <a:cubicBezTo>
                      <a:pt x="463" y="196"/>
                      <a:pt x="463" y="196"/>
                      <a:pt x="463" y="196"/>
                    </a:cubicBezTo>
                    <a:cubicBezTo>
                      <a:pt x="464" y="197"/>
                      <a:pt x="465" y="198"/>
                      <a:pt x="466" y="198"/>
                    </a:cubicBezTo>
                    <a:cubicBezTo>
                      <a:pt x="466" y="199"/>
                      <a:pt x="466" y="199"/>
                      <a:pt x="467" y="199"/>
                    </a:cubicBezTo>
                    <a:cubicBezTo>
                      <a:pt x="468" y="199"/>
                      <a:pt x="469" y="200"/>
                      <a:pt x="470" y="200"/>
                    </a:cubicBezTo>
                    <a:close/>
                    <a:moveTo>
                      <a:pt x="282" y="130"/>
                    </a:moveTo>
                    <a:cubicBezTo>
                      <a:pt x="282" y="98"/>
                      <a:pt x="306" y="73"/>
                      <a:pt x="334" y="73"/>
                    </a:cubicBezTo>
                    <a:cubicBezTo>
                      <a:pt x="362" y="73"/>
                      <a:pt x="386" y="98"/>
                      <a:pt x="386" y="130"/>
                    </a:cubicBezTo>
                    <a:cubicBezTo>
                      <a:pt x="386" y="161"/>
                      <a:pt x="362" y="186"/>
                      <a:pt x="334" y="186"/>
                    </a:cubicBezTo>
                    <a:cubicBezTo>
                      <a:pt x="306" y="186"/>
                      <a:pt x="282" y="161"/>
                      <a:pt x="282" y="130"/>
                    </a:cubicBezTo>
                    <a:close/>
                    <a:moveTo>
                      <a:pt x="686" y="14"/>
                    </a:moveTo>
                    <a:cubicBezTo>
                      <a:pt x="685" y="14"/>
                      <a:pt x="685" y="14"/>
                      <a:pt x="685" y="14"/>
                    </a:cubicBezTo>
                    <a:cubicBezTo>
                      <a:pt x="675" y="14"/>
                      <a:pt x="670" y="16"/>
                      <a:pt x="667" y="19"/>
                    </a:cubicBezTo>
                    <a:cubicBezTo>
                      <a:pt x="664" y="23"/>
                      <a:pt x="662" y="30"/>
                      <a:pt x="662" y="42"/>
                    </a:cubicBezTo>
                    <a:cubicBezTo>
                      <a:pt x="662" y="58"/>
                      <a:pt x="662" y="58"/>
                      <a:pt x="662" y="58"/>
                    </a:cubicBezTo>
                    <a:cubicBezTo>
                      <a:pt x="681" y="58"/>
                      <a:pt x="681" y="58"/>
                      <a:pt x="681" y="58"/>
                    </a:cubicBezTo>
                    <a:cubicBezTo>
                      <a:pt x="685" y="57"/>
                      <a:pt x="688" y="61"/>
                      <a:pt x="688" y="65"/>
                    </a:cubicBezTo>
                    <a:cubicBezTo>
                      <a:pt x="688" y="69"/>
                      <a:pt x="685" y="71"/>
                      <a:pt x="681" y="72"/>
                    </a:cubicBezTo>
                    <a:cubicBezTo>
                      <a:pt x="662" y="72"/>
                      <a:pt x="662" y="72"/>
                      <a:pt x="662" y="72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662" y="197"/>
                      <a:pt x="658" y="200"/>
                      <a:pt x="655" y="200"/>
                    </a:cubicBezTo>
                    <a:cubicBezTo>
                      <a:pt x="651" y="200"/>
                      <a:pt x="648" y="197"/>
                      <a:pt x="648" y="193"/>
                    </a:cubicBezTo>
                    <a:cubicBezTo>
                      <a:pt x="648" y="72"/>
                      <a:pt x="648" y="72"/>
                      <a:pt x="648" y="72"/>
                    </a:cubicBezTo>
                    <a:cubicBezTo>
                      <a:pt x="629" y="72"/>
                      <a:pt x="629" y="72"/>
                      <a:pt x="629" y="72"/>
                    </a:cubicBezTo>
                    <a:cubicBezTo>
                      <a:pt x="625" y="71"/>
                      <a:pt x="622" y="69"/>
                      <a:pt x="622" y="65"/>
                    </a:cubicBezTo>
                    <a:cubicBezTo>
                      <a:pt x="622" y="61"/>
                      <a:pt x="625" y="57"/>
                      <a:pt x="629" y="58"/>
                    </a:cubicBezTo>
                    <a:cubicBezTo>
                      <a:pt x="648" y="58"/>
                      <a:pt x="648" y="58"/>
                      <a:pt x="648" y="58"/>
                    </a:cubicBezTo>
                    <a:cubicBezTo>
                      <a:pt x="648" y="42"/>
                      <a:pt x="648" y="42"/>
                      <a:pt x="648" y="42"/>
                    </a:cubicBezTo>
                    <a:cubicBezTo>
                      <a:pt x="648" y="28"/>
                      <a:pt x="650" y="18"/>
                      <a:pt x="657" y="10"/>
                    </a:cubicBezTo>
                    <a:cubicBezTo>
                      <a:pt x="663" y="3"/>
                      <a:pt x="674" y="0"/>
                      <a:pt x="685" y="0"/>
                    </a:cubicBezTo>
                    <a:cubicBezTo>
                      <a:pt x="686" y="0"/>
                      <a:pt x="686" y="0"/>
                      <a:pt x="686" y="0"/>
                    </a:cubicBezTo>
                    <a:cubicBezTo>
                      <a:pt x="686" y="0"/>
                      <a:pt x="686" y="0"/>
                      <a:pt x="686" y="0"/>
                    </a:cubicBezTo>
                    <a:cubicBezTo>
                      <a:pt x="688" y="0"/>
                      <a:pt x="688" y="0"/>
                      <a:pt x="688" y="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2" y="0"/>
                      <a:pt x="695" y="4"/>
                      <a:pt x="695" y="7"/>
                    </a:cubicBezTo>
                    <a:cubicBezTo>
                      <a:pt x="695" y="11"/>
                      <a:pt x="692" y="14"/>
                      <a:pt x="689" y="14"/>
                    </a:cubicBezTo>
                    <a:cubicBezTo>
                      <a:pt x="689" y="14"/>
                      <a:pt x="689" y="14"/>
                      <a:pt x="688" y="14"/>
                    </a:cubicBezTo>
                    <a:cubicBezTo>
                      <a:pt x="686" y="14"/>
                      <a:pt x="686" y="14"/>
                      <a:pt x="686" y="14"/>
                    </a:cubicBezTo>
                    <a:cubicBezTo>
                      <a:pt x="686" y="14"/>
                      <a:pt x="686" y="14"/>
                      <a:pt x="686" y="14"/>
                    </a:cubicBezTo>
                    <a:close/>
                    <a:moveTo>
                      <a:pt x="268" y="130"/>
                    </a:moveTo>
                    <a:cubicBezTo>
                      <a:pt x="268" y="168"/>
                      <a:pt x="297" y="200"/>
                      <a:pt x="334" y="200"/>
                    </a:cubicBezTo>
                    <a:cubicBezTo>
                      <a:pt x="371" y="200"/>
                      <a:pt x="400" y="168"/>
                      <a:pt x="400" y="130"/>
                    </a:cubicBezTo>
                    <a:cubicBezTo>
                      <a:pt x="400" y="92"/>
                      <a:pt x="371" y="60"/>
                      <a:pt x="334" y="60"/>
                    </a:cubicBezTo>
                    <a:cubicBezTo>
                      <a:pt x="297" y="60"/>
                      <a:pt x="268" y="92"/>
                      <a:pt x="268" y="130"/>
                    </a:cubicBezTo>
                    <a:close/>
                    <a:moveTo>
                      <a:pt x="229" y="192"/>
                    </a:moveTo>
                    <a:cubicBezTo>
                      <a:pt x="229" y="197"/>
                      <a:pt x="232" y="200"/>
                      <a:pt x="235" y="200"/>
                    </a:cubicBezTo>
                    <a:cubicBezTo>
                      <a:pt x="240" y="200"/>
                      <a:pt x="243" y="197"/>
                      <a:pt x="243" y="192"/>
                    </a:cubicBezTo>
                    <a:cubicBezTo>
                      <a:pt x="243" y="117"/>
                      <a:pt x="243" y="117"/>
                      <a:pt x="243" y="117"/>
                    </a:cubicBezTo>
                    <a:cubicBezTo>
                      <a:pt x="243" y="86"/>
                      <a:pt x="217" y="60"/>
                      <a:pt x="186" y="60"/>
                    </a:cubicBezTo>
                    <a:cubicBezTo>
                      <a:pt x="169" y="60"/>
                      <a:pt x="152" y="68"/>
                      <a:pt x="142" y="80"/>
                    </a:cubicBezTo>
                    <a:cubicBezTo>
                      <a:pt x="142" y="67"/>
                      <a:pt x="142" y="67"/>
                      <a:pt x="142" y="67"/>
                    </a:cubicBezTo>
                    <a:cubicBezTo>
                      <a:pt x="142" y="63"/>
                      <a:pt x="139" y="60"/>
                      <a:pt x="136" y="60"/>
                    </a:cubicBezTo>
                    <a:cubicBezTo>
                      <a:pt x="132" y="60"/>
                      <a:pt x="129" y="63"/>
                      <a:pt x="129" y="67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29" y="196"/>
                      <a:pt x="129" y="196"/>
                      <a:pt x="129" y="196"/>
                    </a:cubicBezTo>
                    <a:cubicBezTo>
                      <a:pt x="130" y="197"/>
                      <a:pt x="132" y="199"/>
                      <a:pt x="134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7" y="200"/>
                      <a:pt x="140" y="199"/>
                      <a:pt x="141" y="197"/>
                    </a:cubicBezTo>
                    <a:cubicBezTo>
                      <a:pt x="142" y="197"/>
                      <a:pt x="142" y="195"/>
                      <a:pt x="142" y="194"/>
                    </a:cubicBez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3" y="94"/>
                      <a:pt x="162" y="74"/>
                      <a:pt x="186" y="74"/>
                    </a:cubicBezTo>
                    <a:cubicBezTo>
                      <a:pt x="210" y="74"/>
                      <a:pt x="229" y="94"/>
                      <a:pt x="229" y="117"/>
                    </a:cubicBezTo>
                    <a:lnTo>
                      <a:pt x="229" y="192"/>
                    </a:lnTo>
                    <a:close/>
                    <a:moveTo>
                      <a:pt x="21" y="193"/>
                    </a:moveTo>
                    <a:cubicBezTo>
                      <a:pt x="30" y="197"/>
                      <a:pt x="42" y="200"/>
                      <a:pt x="51" y="200"/>
                    </a:cubicBezTo>
                    <a:cubicBezTo>
                      <a:pt x="64" y="200"/>
                      <a:pt x="76" y="197"/>
                      <a:pt x="85" y="189"/>
                    </a:cubicBezTo>
                    <a:cubicBezTo>
                      <a:pt x="95" y="183"/>
                      <a:pt x="100" y="172"/>
                      <a:pt x="100" y="160"/>
                    </a:cubicBezTo>
                    <a:cubicBezTo>
                      <a:pt x="100" y="134"/>
                      <a:pt x="77" y="128"/>
                      <a:pt x="53" y="120"/>
                    </a:cubicBezTo>
                    <a:cubicBezTo>
                      <a:pt x="36" y="114"/>
                      <a:pt x="19" y="110"/>
                      <a:pt x="19" y="97"/>
                    </a:cubicBezTo>
                    <a:cubicBezTo>
                      <a:pt x="19" y="80"/>
                      <a:pt x="39" y="72"/>
                      <a:pt x="51" y="72"/>
                    </a:cubicBezTo>
                    <a:cubicBezTo>
                      <a:pt x="78" y="72"/>
                      <a:pt x="84" y="94"/>
                      <a:pt x="92" y="88"/>
                    </a:cubicBezTo>
                    <a:cubicBezTo>
                      <a:pt x="99" y="81"/>
                      <a:pt x="72" y="60"/>
                      <a:pt x="53" y="60"/>
                    </a:cubicBezTo>
                    <a:cubicBezTo>
                      <a:pt x="38" y="60"/>
                      <a:pt x="27" y="63"/>
                      <a:pt x="19" y="69"/>
                    </a:cubicBezTo>
                    <a:cubicBezTo>
                      <a:pt x="10" y="75"/>
                      <a:pt x="4" y="82"/>
                      <a:pt x="3" y="97"/>
                    </a:cubicBezTo>
                    <a:cubicBezTo>
                      <a:pt x="2" y="125"/>
                      <a:pt x="38" y="130"/>
                      <a:pt x="53" y="135"/>
                    </a:cubicBezTo>
                    <a:cubicBezTo>
                      <a:pt x="67" y="141"/>
                      <a:pt x="85" y="146"/>
                      <a:pt x="85" y="160"/>
                    </a:cubicBezTo>
                    <a:cubicBezTo>
                      <a:pt x="85" y="180"/>
                      <a:pt x="62" y="186"/>
                      <a:pt x="51" y="186"/>
                    </a:cubicBezTo>
                    <a:cubicBezTo>
                      <a:pt x="20" y="186"/>
                      <a:pt x="11" y="169"/>
                      <a:pt x="6" y="174"/>
                    </a:cubicBezTo>
                    <a:cubicBezTo>
                      <a:pt x="0" y="179"/>
                      <a:pt x="7" y="187"/>
                      <a:pt x="21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1" name="Freeform 6"/>
              <p:cNvSpPr>
                <a:spLocks noEditPoints="1"/>
              </p:cNvSpPr>
              <p:nvPr userDrawn="1"/>
            </p:nvSpPr>
            <p:spPr bwMode="auto">
              <a:xfrm>
                <a:off x="-2588223" y="-4887390"/>
                <a:ext cx="12764061" cy="2174165"/>
              </a:xfrm>
              <a:custGeom>
                <a:avLst/>
                <a:gdLst>
                  <a:gd name="T0" fmla="*/ 1063 w 1183"/>
                  <a:gd name="T1" fmla="*/ 119 h 200"/>
                  <a:gd name="T2" fmla="*/ 1177 w 1183"/>
                  <a:gd name="T3" fmla="*/ 155 h 200"/>
                  <a:gd name="T4" fmla="*/ 1116 w 1183"/>
                  <a:gd name="T5" fmla="*/ 186 h 200"/>
                  <a:gd name="T6" fmla="*/ 1183 w 1183"/>
                  <a:gd name="T7" fmla="*/ 126 h 200"/>
                  <a:gd name="T8" fmla="*/ 1048 w 1183"/>
                  <a:gd name="T9" fmla="*/ 130 h 200"/>
                  <a:gd name="T10" fmla="*/ 1179 w 1183"/>
                  <a:gd name="T11" fmla="*/ 165 h 200"/>
                  <a:gd name="T12" fmla="*/ 942 w 1183"/>
                  <a:gd name="T13" fmla="*/ 192 h 200"/>
                  <a:gd name="T14" fmla="*/ 1024 w 1183"/>
                  <a:gd name="T15" fmla="*/ 197 h 200"/>
                  <a:gd name="T16" fmla="*/ 1035 w 1183"/>
                  <a:gd name="T17" fmla="*/ 188 h 200"/>
                  <a:gd name="T18" fmla="*/ 1034 w 1183"/>
                  <a:gd name="T19" fmla="*/ 61 h 200"/>
                  <a:gd name="T20" fmla="*/ 942 w 1183"/>
                  <a:gd name="T21" fmla="*/ 7 h 200"/>
                  <a:gd name="T22" fmla="*/ 928 w 1183"/>
                  <a:gd name="T23" fmla="*/ 192 h 200"/>
                  <a:gd name="T24" fmla="*/ 830 w 1183"/>
                  <a:gd name="T25" fmla="*/ 73 h 200"/>
                  <a:gd name="T26" fmla="*/ 889 w 1183"/>
                  <a:gd name="T27" fmla="*/ 60 h 200"/>
                  <a:gd name="T28" fmla="*/ 830 w 1183"/>
                  <a:gd name="T29" fmla="*/ 60 h 200"/>
                  <a:gd name="T30" fmla="*/ 883 w 1183"/>
                  <a:gd name="T31" fmla="*/ 172 h 200"/>
                  <a:gd name="T32" fmla="*/ 897 w 1183"/>
                  <a:gd name="T33" fmla="*/ 192 h 200"/>
                  <a:gd name="T34" fmla="*/ 723 w 1183"/>
                  <a:gd name="T35" fmla="*/ 192 h 200"/>
                  <a:gd name="T36" fmla="*/ 737 w 1183"/>
                  <a:gd name="T37" fmla="*/ 7 h 200"/>
                  <a:gd name="T38" fmla="*/ 723 w 1183"/>
                  <a:gd name="T39" fmla="*/ 192 h 200"/>
                  <a:gd name="T40" fmla="*/ 476 w 1183"/>
                  <a:gd name="T41" fmla="*/ 195 h 200"/>
                  <a:gd name="T42" fmla="*/ 546 w 1183"/>
                  <a:gd name="T43" fmla="*/ 200 h 200"/>
                  <a:gd name="T44" fmla="*/ 554 w 1183"/>
                  <a:gd name="T45" fmla="*/ 195 h 200"/>
                  <a:gd name="T46" fmla="*/ 588 w 1183"/>
                  <a:gd name="T47" fmla="*/ 64 h 200"/>
                  <a:gd name="T48" fmla="*/ 508 w 1183"/>
                  <a:gd name="T49" fmla="*/ 94 h 200"/>
                  <a:gd name="T50" fmla="*/ 428 w 1183"/>
                  <a:gd name="T51" fmla="*/ 64 h 200"/>
                  <a:gd name="T52" fmla="*/ 463 w 1183"/>
                  <a:gd name="T53" fmla="*/ 196 h 200"/>
                  <a:gd name="T54" fmla="*/ 470 w 1183"/>
                  <a:gd name="T55" fmla="*/ 200 h 200"/>
                  <a:gd name="T56" fmla="*/ 386 w 1183"/>
                  <a:gd name="T57" fmla="*/ 130 h 200"/>
                  <a:gd name="T58" fmla="*/ 686 w 1183"/>
                  <a:gd name="T59" fmla="*/ 14 h 200"/>
                  <a:gd name="T60" fmla="*/ 662 w 1183"/>
                  <a:gd name="T61" fmla="*/ 42 h 200"/>
                  <a:gd name="T62" fmla="*/ 688 w 1183"/>
                  <a:gd name="T63" fmla="*/ 65 h 200"/>
                  <a:gd name="T64" fmla="*/ 662 w 1183"/>
                  <a:gd name="T65" fmla="*/ 193 h 200"/>
                  <a:gd name="T66" fmla="*/ 648 w 1183"/>
                  <a:gd name="T67" fmla="*/ 72 h 200"/>
                  <a:gd name="T68" fmla="*/ 629 w 1183"/>
                  <a:gd name="T69" fmla="*/ 58 h 200"/>
                  <a:gd name="T70" fmla="*/ 657 w 1183"/>
                  <a:gd name="T71" fmla="*/ 10 h 200"/>
                  <a:gd name="T72" fmla="*/ 686 w 1183"/>
                  <a:gd name="T73" fmla="*/ 0 h 200"/>
                  <a:gd name="T74" fmla="*/ 695 w 1183"/>
                  <a:gd name="T75" fmla="*/ 7 h 200"/>
                  <a:gd name="T76" fmla="*/ 686 w 1183"/>
                  <a:gd name="T77" fmla="*/ 14 h 200"/>
                  <a:gd name="T78" fmla="*/ 334 w 1183"/>
                  <a:gd name="T79" fmla="*/ 200 h 200"/>
                  <a:gd name="T80" fmla="*/ 268 w 1183"/>
                  <a:gd name="T81" fmla="*/ 130 h 200"/>
                  <a:gd name="T82" fmla="*/ 243 w 1183"/>
                  <a:gd name="T83" fmla="*/ 192 h 200"/>
                  <a:gd name="T84" fmla="*/ 142 w 1183"/>
                  <a:gd name="T85" fmla="*/ 80 h 200"/>
                  <a:gd name="T86" fmla="*/ 129 w 1183"/>
                  <a:gd name="T87" fmla="*/ 67 h 200"/>
                  <a:gd name="T88" fmla="*/ 129 w 1183"/>
                  <a:gd name="T89" fmla="*/ 192 h 200"/>
                  <a:gd name="T90" fmla="*/ 129 w 1183"/>
                  <a:gd name="T91" fmla="*/ 196 h 200"/>
                  <a:gd name="T92" fmla="*/ 141 w 1183"/>
                  <a:gd name="T93" fmla="*/ 197 h 200"/>
                  <a:gd name="T94" fmla="*/ 142 w 1183"/>
                  <a:gd name="T95" fmla="*/ 117 h 200"/>
                  <a:gd name="T96" fmla="*/ 229 w 1183"/>
                  <a:gd name="T97" fmla="*/ 192 h 200"/>
                  <a:gd name="T98" fmla="*/ 85 w 1183"/>
                  <a:gd name="T99" fmla="*/ 189 h 200"/>
                  <a:gd name="T100" fmla="*/ 19 w 1183"/>
                  <a:gd name="T101" fmla="*/ 97 h 200"/>
                  <a:gd name="T102" fmla="*/ 53 w 1183"/>
                  <a:gd name="T103" fmla="*/ 60 h 200"/>
                  <a:gd name="T104" fmla="*/ 53 w 1183"/>
                  <a:gd name="T105" fmla="*/ 135 h 200"/>
                  <a:gd name="T106" fmla="*/ 6 w 1183"/>
                  <a:gd name="T107" fmla="*/ 17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83" h="200">
                    <a:moveTo>
                      <a:pt x="1117" y="74"/>
                    </a:moveTo>
                    <a:cubicBezTo>
                      <a:pt x="1142" y="74"/>
                      <a:pt x="1164" y="93"/>
                      <a:pt x="1169" y="119"/>
                    </a:cubicBezTo>
                    <a:cubicBezTo>
                      <a:pt x="1063" y="119"/>
                      <a:pt x="1063" y="119"/>
                      <a:pt x="1063" y="119"/>
                    </a:cubicBezTo>
                    <a:cubicBezTo>
                      <a:pt x="1068" y="92"/>
                      <a:pt x="1090" y="74"/>
                      <a:pt x="1117" y="74"/>
                    </a:cubicBezTo>
                    <a:close/>
                    <a:moveTo>
                      <a:pt x="1179" y="165"/>
                    </a:moveTo>
                    <a:cubicBezTo>
                      <a:pt x="1181" y="161"/>
                      <a:pt x="1180" y="158"/>
                      <a:pt x="1177" y="155"/>
                    </a:cubicBezTo>
                    <a:cubicBezTo>
                      <a:pt x="1174" y="154"/>
                      <a:pt x="1169" y="154"/>
                      <a:pt x="1168" y="158"/>
                    </a:cubicBezTo>
                    <a:cubicBezTo>
                      <a:pt x="1158" y="173"/>
                      <a:pt x="1141" y="186"/>
                      <a:pt x="1122" y="186"/>
                    </a:cubicBezTo>
                    <a:cubicBezTo>
                      <a:pt x="1116" y="186"/>
                      <a:pt x="1116" y="186"/>
                      <a:pt x="1116" y="186"/>
                    </a:cubicBezTo>
                    <a:cubicBezTo>
                      <a:pt x="1087" y="186"/>
                      <a:pt x="1063" y="163"/>
                      <a:pt x="1062" y="132"/>
                    </a:cubicBezTo>
                    <a:cubicBezTo>
                      <a:pt x="1177" y="132"/>
                      <a:pt x="1177" y="132"/>
                      <a:pt x="1177" y="132"/>
                    </a:cubicBezTo>
                    <a:cubicBezTo>
                      <a:pt x="1181" y="132"/>
                      <a:pt x="1183" y="130"/>
                      <a:pt x="1183" y="126"/>
                    </a:cubicBezTo>
                    <a:cubicBezTo>
                      <a:pt x="1183" y="125"/>
                      <a:pt x="1183" y="125"/>
                      <a:pt x="1183" y="125"/>
                    </a:cubicBezTo>
                    <a:cubicBezTo>
                      <a:pt x="1181" y="89"/>
                      <a:pt x="1152" y="60"/>
                      <a:pt x="1117" y="60"/>
                    </a:cubicBezTo>
                    <a:cubicBezTo>
                      <a:pt x="1079" y="60"/>
                      <a:pt x="1048" y="91"/>
                      <a:pt x="1048" y="130"/>
                    </a:cubicBezTo>
                    <a:cubicBezTo>
                      <a:pt x="1048" y="168"/>
                      <a:pt x="1079" y="199"/>
                      <a:pt x="1116" y="200"/>
                    </a:cubicBezTo>
                    <a:cubicBezTo>
                      <a:pt x="1122" y="200"/>
                      <a:pt x="1122" y="200"/>
                      <a:pt x="1122" y="200"/>
                    </a:cubicBezTo>
                    <a:cubicBezTo>
                      <a:pt x="1146" y="200"/>
                      <a:pt x="1167" y="184"/>
                      <a:pt x="1179" y="165"/>
                    </a:cubicBezTo>
                    <a:close/>
                    <a:moveTo>
                      <a:pt x="928" y="192"/>
                    </a:moveTo>
                    <a:cubicBezTo>
                      <a:pt x="928" y="197"/>
                      <a:pt x="931" y="200"/>
                      <a:pt x="934" y="200"/>
                    </a:cubicBezTo>
                    <a:cubicBezTo>
                      <a:pt x="939" y="200"/>
                      <a:pt x="942" y="197"/>
                      <a:pt x="942" y="192"/>
                    </a:cubicBezTo>
                    <a:cubicBezTo>
                      <a:pt x="942" y="161"/>
                      <a:pt x="942" y="161"/>
                      <a:pt x="942" y="161"/>
                    </a:cubicBezTo>
                    <a:cubicBezTo>
                      <a:pt x="971" y="132"/>
                      <a:pt x="971" y="132"/>
                      <a:pt x="971" y="132"/>
                    </a:cubicBezTo>
                    <a:cubicBezTo>
                      <a:pt x="1024" y="197"/>
                      <a:pt x="1024" y="197"/>
                      <a:pt x="1024" y="197"/>
                    </a:cubicBezTo>
                    <a:cubicBezTo>
                      <a:pt x="1025" y="199"/>
                      <a:pt x="1028" y="200"/>
                      <a:pt x="1029" y="200"/>
                    </a:cubicBezTo>
                    <a:cubicBezTo>
                      <a:pt x="1031" y="200"/>
                      <a:pt x="1033" y="199"/>
                      <a:pt x="1034" y="198"/>
                    </a:cubicBezTo>
                    <a:cubicBezTo>
                      <a:pt x="1037" y="196"/>
                      <a:pt x="1037" y="192"/>
                      <a:pt x="1035" y="188"/>
                    </a:cubicBezTo>
                    <a:cubicBezTo>
                      <a:pt x="981" y="122"/>
                      <a:pt x="981" y="122"/>
                      <a:pt x="981" y="122"/>
                    </a:cubicBezTo>
                    <a:cubicBezTo>
                      <a:pt x="1034" y="70"/>
                      <a:pt x="1034" y="70"/>
                      <a:pt x="1034" y="70"/>
                    </a:cubicBezTo>
                    <a:cubicBezTo>
                      <a:pt x="1037" y="67"/>
                      <a:pt x="1037" y="63"/>
                      <a:pt x="1034" y="61"/>
                    </a:cubicBezTo>
                    <a:cubicBezTo>
                      <a:pt x="1032" y="57"/>
                      <a:pt x="1028" y="57"/>
                      <a:pt x="1024" y="61"/>
                    </a:cubicBezTo>
                    <a:cubicBezTo>
                      <a:pt x="942" y="141"/>
                      <a:pt x="942" y="141"/>
                      <a:pt x="942" y="141"/>
                    </a:cubicBezTo>
                    <a:cubicBezTo>
                      <a:pt x="942" y="7"/>
                      <a:pt x="942" y="7"/>
                      <a:pt x="942" y="7"/>
                    </a:cubicBezTo>
                    <a:cubicBezTo>
                      <a:pt x="942" y="3"/>
                      <a:pt x="939" y="0"/>
                      <a:pt x="934" y="0"/>
                    </a:cubicBezTo>
                    <a:cubicBezTo>
                      <a:pt x="931" y="0"/>
                      <a:pt x="928" y="3"/>
                      <a:pt x="928" y="7"/>
                    </a:cubicBezTo>
                    <a:lnTo>
                      <a:pt x="928" y="192"/>
                    </a:lnTo>
                    <a:close/>
                    <a:moveTo>
                      <a:pt x="830" y="186"/>
                    </a:moveTo>
                    <a:cubicBezTo>
                      <a:pt x="801" y="186"/>
                      <a:pt x="777" y="161"/>
                      <a:pt x="777" y="130"/>
                    </a:cubicBezTo>
                    <a:cubicBezTo>
                      <a:pt x="777" y="98"/>
                      <a:pt x="801" y="73"/>
                      <a:pt x="830" y="73"/>
                    </a:cubicBezTo>
                    <a:cubicBezTo>
                      <a:pt x="859" y="73"/>
                      <a:pt x="883" y="98"/>
                      <a:pt x="883" y="130"/>
                    </a:cubicBezTo>
                    <a:cubicBezTo>
                      <a:pt x="883" y="161"/>
                      <a:pt x="859" y="186"/>
                      <a:pt x="830" y="186"/>
                    </a:cubicBezTo>
                    <a:close/>
                    <a:moveTo>
                      <a:pt x="889" y="60"/>
                    </a:moveTo>
                    <a:cubicBezTo>
                      <a:pt x="886" y="60"/>
                      <a:pt x="883" y="62"/>
                      <a:pt x="883" y="66"/>
                    </a:cubicBezTo>
                    <a:cubicBezTo>
                      <a:pt x="883" y="87"/>
                      <a:pt x="883" y="87"/>
                      <a:pt x="883" y="87"/>
                    </a:cubicBezTo>
                    <a:cubicBezTo>
                      <a:pt x="870" y="70"/>
                      <a:pt x="851" y="60"/>
                      <a:pt x="830" y="60"/>
                    </a:cubicBezTo>
                    <a:cubicBezTo>
                      <a:pt x="793" y="60"/>
                      <a:pt x="764" y="91"/>
                      <a:pt x="764" y="130"/>
                    </a:cubicBezTo>
                    <a:cubicBezTo>
                      <a:pt x="764" y="168"/>
                      <a:pt x="793" y="200"/>
                      <a:pt x="830" y="200"/>
                    </a:cubicBezTo>
                    <a:cubicBezTo>
                      <a:pt x="851" y="200"/>
                      <a:pt x="870" y="188"/>
                      <a:pt x="883" y="172"/>
                    </a:cubicBezTo>
                    <a:cubicBezTo>
                      <a:pt x="883" y="192"/>
                      <a:pt x="883" y="192"/>
                      <a:pt x="883" y="192"/>
                    </a:cubicBezTo>
                    <a:cubicBezTo>
                      <a:pt x="883" y="197"/>
                      <a:pt x="886" y="200"/>
                      <a:pt x="889" y="200"/>
                    </a:cubicBezTo>
                    <a:cubicBezTo>
                      <a:pt x="893" y="200"/>
                      <a:pt x="897" y="197"/>
                      <a:pt x="897" y="192"/>
                    </a:cubicBezTo>
                    <a:cubicBezTo>
                      <a:pt x="897" y="66"/>
                      <a:pt x="897" y="66"/>
                      <a:pt x="897" y="66"/>
                    </a:cubicBezTo>
                    <a:cubicBezTo>
                      <a:pt x="897" y="62"/>
                      <a:pt x="893" y="60"/>
                      <a:pt x="889" y="60"/>
                    </a:cubicBezTo>
                    <a:close/>
                    <a:moveTo>
                      <a:pt x="723" y="192"/>
                    </a:moveTo>
                    <a:cubicBezTo>
                      <a:pt x="723" y="197"/>
                      <a:pt x="726" y="200"/>
                      <a:pt x="729" y="200"/>
                    </a:cubicBezTo>
                    <a:cubicBezTo>
                      <a:pt x="733" y="200"/>
                      <a:pt x="737" y="197"/>
                      <a:pt x="737" y="192"/>
                    </a:cubicBezTo>
                    <a:cubicBezTo>
                      <a:pt x="737" y="7"/>
                      <a:pt x="737" y="7"/>
                      <a:pt x="737" y="7"/>
                    </a:cubicBezTo>
                    <a:cubicBezTo>
                      <a:pt x="737" y="3"/>
                      <a:pt x="733" y="0"/>
                      <a:pt x="729" y="0"/>
                    </a:cubicBezTo>
                    <a:cubicBezTo>
                      <a:pt x="726" y="0"/>
                      <a:pt x="723" y="3"/>
                      <a:pt x="723" y="7"/>
                    </a:cubicBezTo>
                    <a:lnTo>
                      <a:pt x="723" y="192"/>
                    </a:lnTo>
                    <a:close/>
                    <a:moveTo>
                      <a:pt x="470" y="200"/>
                    </a:moveTo>
                    <a:cubicBezTo>
                      <a:pt x="472" y="200"/>
                      <a:pt x="475" y="198"/>
                      <a:pt x="475" y="196"/>
                    </a:cubicBezTo>
                    <a:cubicBezTo>
                      <a:pt x="475" y="195"/>
                      <a:pt x="476" y="195"/>
                      <a:pt x="476" y="195"/>
                    </a:cubicBezTo>
                    <a:cubicBezTo>
                      <a:pt x="508" y="117"/>
                      <a:pt x="508" y="117"/>
                      <a:pt x="508" y="117"/>
                    </a:cubicBezTo>
                    <a:cubicBezTo>
                      <a:pt x="540" y="195"/>
                      <a:pt x="540" y="195"/>
                      <a:pt x="540" y="195"/>
                    </a:cubicBezTo>
                    <a:cubicBezTo>
                      <a:pt x="541" y="197"/>
                      <a:pt x="545" y="199"/>
                      <a:pt x="546" y="200"/>
                    </a:cubicBezTo>
                    <a:cubicBezTo>
                      <a:pt x="547" y="200"/>
                      <a:pt x="547" y="200"/>
                      <a:pt x="547" y="200"/>
                    </a:cubicBezTo>
                    <a:cubicBezTo>
                      <a:pt x="549" y="200"/>
                      <a:pt x="550" y="199"/>
                      <a:pt x="551" y="198"/>
                    </a:cubicBezTo>
                    <a:cubicBezTo>
                      <a:pt x="553" y="197"/>
                      <a:pt x="554" y="197"/>
                      <a:pt x="554" y="195"/>
                    </a:cubicBezTo>
                    <a:cubicBezTo>
                      <a:pt x="601" y="70"/>
                      <a:pt x="601" y="70"/>
                      <a:pt x="601" y="70"/>
                    </a:cubicBezTo>
                    <a:cubicBezTo>
                      <a:pt x="602" y="66"/>
                      <a:pt x="601" y="62"/>
                      <a:pt x="597" y="61"/>
                    </a:cubicBezTo>
                    <a:cubicBezTo>
                      <a:pt x="594" y="59"/>
                      <a:pt x="589" y="61"/>
                      <a:pt x="588" y="64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15" y="98"/>
                      <a:pt x="515" y="98"/>
                      <a:pt x="515" y="98"/>
                    </a:cubicBezTo>
                    <a:cubicBezTo>
                      <a:pt x="514" y="96"/>
                      <a:pt x="511" y="94"/>
                      <a:pt x="508" y="94"/>
                    </a:cubicBezTo>
                    <a:cubicBezTo>
                      <a:pt x="506" y="94"/>
                      <a:pt x="503" y="96"/>
                      <a:pt x="502" y="98"/>
                    </a:cubicBezTo>
                    <a:cubicBezTo>
                      <a:pt x="470" y="175"/>
                      <a:pt x="470" y="175"/>
                      <a:pt x="470" y="175"/>
                    </a:cubicBezTo>
                    <a:cubicBezTo>
                      <a:pt x="428" y="64"/>
                      <a:pt x="428" y="64"/>
                      <a:pt x="428" y="64"/>
                    </a:cubicBezTo>
                    <a:cubicBezTo>
                      <a:pt x="428" y="61"/>
                      <a:pt x="423" y="59"/>
                      <a:pt x="419" y="61"/>
                    </a:cubicBezTo>
                    <a:cubicBezTo>
                      <a:pt x="417" y="62"/>
                      <a:pt x="415" y="66"/>
                      <a:pt x="416" y="70"/>
                    </a:cubicBezTo>
                    <a:cubicBezTo>
                      <a:pt x="463" y="196"/>
                      <a:pt x="463" y="196"/>
                      <a:pt x="463" y="196"/>
                    </a:cubicBezTo>
                    <a:cubicBezTo>
                      <a:pt x="464" y="197"/>
                      <a:pt x="465" y="198"/>
                      <a:pt x="466" y="198"/>
                    </a:cubicBezTo>
                    <a:cubicBezTo>
                      <a:pt x="466" y="199"/>
                      <a:pt x="466" y="199"/>
                      <a:pt x="467" y="199"/>
                    </a:cubicBezTo>
                    <a:cubicBezTo>
                      <a:pt x="468" y="199"/>
                      <a:pt x="469" y="200"/>
                      <a:pt x="470" y="200"/>
                    </a:cubicBezTo>
                    <a:close/>
                    <a:moveTo>
                      <a:pt x="282" y="130"/>
                    </a:moveTo>
                    <a:cubicBezTo>
                      <a:pt x="282" y="98"/>
                      <a:pt x="306" y="73"/>
                      <a:pt x="334" y="73"/>
                    </a:cubicBezTo>
                    <a:cubicBezTo>
                      <a:pt x="362" y="73"/>
                      <a:pt x="386" y="98"/>
                      <a:pt x="386" y="130"/>
                    </a:cubicBezTo>
                    <a:cubicBezTo>
                      <a:pt x="386" y="161"/>
                      <a:pt x="362" y="186"/>
                      <a:pt x="334" y="186"/>
                    </a:cubicBezTo>
                    <a:cubicBezTo>
                      <a:pt x="306" y="186"/>
                      <a:pt x="282" y="161"/>
                      <a:pt x="282" y="130"/>
                    </a:cubicBezTo>
                    <a:close/>
                    <a:moveTo>
                      <a:pt x="686" y="14"/>
                    </a:moveTo>
                    <a:cubicBezTo>
                      <a:pt x="685" y="14"/>
                      <a:pt x="685" y="14"/>
                      <a:pt x="685" y="14"/>
                    </a:cubicBezTo>
                    <a:cubicBezTo>
                      <a:pt x="675" y="14"/>
                      <a:pt x="670" y="16"/>
                      <a:pt x="667" y="19"/>
                    </a:cubicBezTo>
                    <a:cubicBezTo>
                      <a:pt x="664" y="23"/>
                      <a:pt x="662" y="30"/>
                      <a:pt x="662" y="42"/>
                    </a:cubicBezTo>
                    <a:cubicBezTo>
                      <a:pt x="662" y="58"/>
                      <a:pt x="662" y="58"/>
                      <a:pt x="662" y="58"/>
                    </a:cubicBezTo>
                    <a:cubicBezTo>
                      <a:pt x="681" y="58"/>
                      <a:pt x="681" y="58"/>
                      <a:pt x="681" y="58"/>
                    </a:cubicBezTo>
                    <a:cubicBezTo>
                      <a:pt x="685" y="57"/>
                      <a:pt x="688" y="61"/>
                      <a:pt x="688" y="65"/>
                    </a:cubicBezTo>
                    <a:cubicBezTo>
                      <a:pt x="688" y="69"/>
                      <a:pt x="685" y="71"/>
                      <a:pt x="681" y="72"/>
                    </a:cubicBezTo>
                    <a:cubicBezTo>
                      <a:pt x="662" y="72"/>
                      <a:pt x="662" y="72"/>
                      <a:pt x="662" y="72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662" y="197"/>
                      <a:pt x="658" y="200"/>
                      <a:pt x="655" y="200"/>
                    </a:cubicBezTo>
                    <a:cubicBezTo>
                      <a:pt x="651" y="200"/>
                      <a:pt x="648" y="197"/>
                      <a:pt x="648" y="193"/>
                    </a:cubicBezTo>
                    <a:cubicBezTo>
                      <a:pt x="648" y="72"/>
                      <a:pt x="648" y="72"/>
                      <a:pt x="648" y="72"/>
                    </a:cubicBezTo>
                    <a:cubicBezTo>
                      <a:pt x="629" y="72"/>
                      <a:pt x="629" y="72"/>
                      <a:pt x="629" y="72"/>
                    </a:cubicBezTo>
                    <a:cubicBezTo>
                      <a:pt x="625" y="71"/>
                      <a:pt x="622" y="69"/>
                      <a:pt x="622" y="65"/>
                    </a:cubicBezTo>
                    <a:cubicBezTo>
                      <a:pt x="622" y="61"/>
                      <a:pt x="625" y="57"/>
                      <a:pt x="629" y="58"/>
                    </a:cubicBezTo>
                    <a:cubicBezTo>
                      <a:pt x="648" y="58"/>
                      <a:pt x="648" y="58"/>
                      <a:pt x="648" y="58"/>
                    </a:cubicBezTo>
                    <a:cubicBezTo>
                      <a:pt x="648" y="42"/>
                      <a:pt x="648" y="42"/>
                      <a:pt x="648" y="42"/>
                    </a:cubicBezTo>
                    <a:cubicBezTo>
                      <a:pt x="648" y="28"/>
                      <a:pt x="650" y="18"/>
                      <a:pt x="657" y="10"/>
                    </a:cubicBezTo>
                    <a:cubicBezTo>
                      <a:pt x="663" y="3"/>
                      <a:pt x="674" y="0"/>
                      <a:pt x="685" y="0"/>
                    </a:cubicBezTo>
                    <a:cubicBezTo>
                      <a:pt x="686" y="0"/>
                      <a:pt x="686" y="0"/>
                      <a:pt x="686" y="0"/>
                    </a:cubicBezTo>
                    <a:cubicBezTo>
                      <a:pt x="686" y="0"/>
                      <a:pt x="686" y="0"/>
                      <a:pt x="686" y="0"/>
                    </a:cubicBezTo>
                    <a:cubicBezTo>
                      <a:pt x="688" y="0"/>
                      <a:pt x="688" y="0"/>
                      <a:pt x="688" y="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2" y="0"/>
                      <a:pt x="695" y="4"/>
                      <a:pt x="695" y="7"/>
                    </a:cubicBezTo>
                    <a:cubicBezTo>
                      <a:pt x="695" y="11"/>
                      <a:pt x="692" y="14"/>
                      <a:pt x="689" y="14"/>
                    </a:cubicBezTo>
                    <a:cubicBezTo>
                      <a:pt x="689" y="14"/>
                      <a:pt x="689" y="14"/>
                      <a:pt x="688" y="14"/>
                    </a:cubicBezTo>
                    <a:cubicBezTo>
                      <a:pt x="686" y="14"/>
                      <a:pt x="686" y="14"/>
                      <a:pt x="686" y="14"/>
                    </a:cubicBezTo>
                    <a:cubicBezTo>
                      <a:pt x="686" y="14"/>
                      <a:pt x="686" y="14"/>
                      <a:pt x="686" y="14"/>
                    </a:cubicBezTo>
                    <a:close/>
                    <a:moveTo>
                      <a:pt x="268" y="130"/>
                    </a:moveTo>
                    <a:cubicBezTo>
                      <a:pt x="268" y="168"/>
                      <a:pt x="297" y="200"/>
                      <a:pt x="334" y="200"/>
                    </a:cubicBezTo>
                    <a:cubicBezTo>
                      <a:pt x="371" y="200"/>
                      <a:pt x="400" y="168"/>
                      <a:pt x="400" y="130"/>
                    </a:cubicBezTo>
                    <a:cubicBezTo>
                      <a:pt x="400" y="92"/>
                      <a:pt x="371" y="60"/>
                      <a:pt x="334" y="60"/>
                    </a:cubicBezTo>
                    <a:cubicBezTo>
                      <a:pt x="297" y="60"/>
                      <a:pt x="268" y="92"/>
                      <a:pt x="268" y="130"/>
                    </a:cubicBezTo>
                    <a:close/>
                    <a:moveTo>
                      <a:pt x="229" y="192"/>
                    </a:moveTo>
                    <a:cubicBezTo>
                      <a:pt x="229" y="197"/>
                      <a:pt x="232" y="200"/>
                      <a:pt x="235" y="200"/>
                    </a:cubicBezTo>
                    <a:cubicBezTo>
                      <a:pt x="240" y="200"/>
                      <a:pt x="243" y="197"/>
                      <a:pt x="243" y="192"/>
                    </a:cubicBezTo>
                    <a:cubicBezTo>
                      <a:pt x="243" y="117"/>
                      <a:pt x="243" y="117"/>
                      <a:pt x="243" y="117"/>
                    </a:cubicBezTo>
                    <a:cubicBezTo>
                      <a:pt x="243" y="86"/>
                      <a:pt x="217" y="60"/>
                      <a:pt x="186" y="60"/>
                    </a:cubicBezTo>
                    <a:cubicBezTo>
                      <a:pt x="169" y="60"/>
                      <a:pt x="152" y="68"/>
                      <a:pt x="142" y="80"/>
                    </a:cubicBezTo>
                    <a:cubicBezTo>
                      <a:pt x="142" y="67"/>
                      <a:pt x="142" y="67"/>
                      <a:pt x="142" y="67"/>
                    </a:cubicBezTo>
                    <a:cubicBezTo>
                      <a:pt x="142" y="63"/>
                      <a:pt x="139" y="60"/>
                      <a:pt x="136" y="60"/>
                    </a:cubicBezTo>
                    <a:cubicBezTo>
                      <a:pt x="132" y="60"/>
                      <a:pt x="129" y="63"/>
                      <a:pt x="129" y="67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29" y="196"/>
                      <a:pt x="129" y="196"/>
                      <a:pt x="129" y="196"/>
                    </a:cubicBezTo>
                    <a:cubicBezTo>
                      <a:pt x="130" y="197"/>
                      <a:pt x="132" y="199"/>
                      <a:pt x="134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7" y="200"/>
                      <a:pt x="140" y="199"/>
                      <a:pt x="141" y="197"/>
                    </a:cubicBezTo>
                    <a:cubicBezTo>
                      <a:pt x="142" y="197"/>
                      <a:pt x="142" y="195"/>
                      <a:pt x="142" y="194"/>
                    </a:cubicBez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3" y="94"/>
                      <a:pt x="162" y="74"/>
                      <a:pt x="186" y="74"/>
                    </a:cubicBezTo>
                    <a:cubicBezTo>
                      <a:pt x="210" y="74"/>
                      <a:pt x="229" y="94"/>
                      <a:pt x="229" y="117"/>
                    </a:cubicBezTo>
                    <a:lnTo>
                      <a:pt x="229" y="192"/>
                    </a:lnTo>
                    <a:close/>
                    <a:moveTo>
                      <a:pt x="21" y="193"/>
                    </a:moveTo>
                    <a:cubicBezTo>
                      <a:pt x="30" y="197"/>
                      <a:pt x="42" y="200"/>
                      <a:pt x="51" y="200"/>
                    </a:cubicBezTo>
                    <a:cubicBezTo>
                      <a:pt x="64" y="200"/>
                      <a:pt x="76" y="197"/>
                      <a:pt x="85" y="189"/>
                    </a:cubicBezTo>
                    <a:cubicBezTo>
                      <a:pt x="95" y="183"/>
                      <a:pt x="100" y="172"/>
                      <a:pt x="100" y="160"/>
                    </a:cubicBezTo>
                    <a:cubicBezTo>
                      <a:pt x="100" y="134"/>
                      <a:pt x="77" y="128"/>
                      <a:pt x="53" y="120"/>
                    </a:cubicBezTo>
                    <a:cubicBezTo>
                      <a:pt x="36" y="114"/>
                      <a:pt x="19" y="110"/>
                      <a:pt x="19" y="97"/>
                    </a:cubicBezTo>
                    <a:cubicBezTo>
                      <a:pt x="19" y="80"/>
                      <a:pt x="39" y="72"/>
                      <a:pt x="51" y="72"/>
                    </a:cubicBezTo>
                    <a:cubicBezTo>
                      <a:pt x="78" y="72"/>
                      <a:pt x="84" y="94"/>
                      <a:pt x="92" y="88"/>
                    </a:cubicBezTo>
                    <a:cubicBezTo>
                      <a:pt x="99" y="81"/>
                      <a:pt x="72" y="60"/>
                      <a:pt x="53" y="60"/>
                    </a:cubicBezTo>
                    <a:cubicBezTo>
                      <a:pt x="38" y="60"/>
                      <a:pt x="27" y="63"/>
                      <a:pt x="19" y="69"/>
                    </a:cubicBezTo>
                    <a:cubicBezTo>
                      <a:pt x="10" y="75"/>
                      <a:pt x="4" y="82"/>
                      <a:pt x="3" y="97"/>
                    </a:cubicBezTo>
                    <a:cubicBezTo>
                      <a:pt x="2" y="125"/>
                      <a:pt x="38" y="130"/>
                      <a:pt x="53" y="135"/>
                    </a:cubicBezTo>
                    <a:cubicBezTo>
                      <a:pt x="67" y="141"/>
                      <a:pt x="85" y="146"/>
                      <a:pt x="85" y="160"/>
                    </a:cubicBezTo>
                    <a:cubicBezTo>
                      <a:pt x="85" y="180"/>
                      <a:pt x="62" y="186"/>
                      <a:pt x="51" y="186"/>
                    </a:cubicBezTo>
                    <a:cubicBezTo>
                      <a:pt x="20" y="186"/>
                      <a:pt x="11" y="169"/>
                      <a:pt x="6" y="174"/>
                    </a:cubicBezTo>
                    <a:cubicBezTo>
                      <a:pt x="0" y="179"/>
                      <a:pt x="7" y="187"/>
                      <a:pt x="21" y="193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 userDrawn="1"/>
            </p:nvSpPr>
            <p:spPr bwMode="auto">
              <a:xfrm>
                <a:off x="-5018891" y="-5070606"/>
                <a:ext cx="1459622" cy="1093190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 userDrawn="1"/>
            </p:nvSpPr>
            <p:spPr bwMode="auto">
              <a:xfrm>
                <a:off x="-4988355" y="-5553075"/>
                <a:ext cx="519113" cy="1532909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 userDrawn="1"/>
            </p:nvSpPr>
            <p:spPr bwMode="auto">
              <a:xfrm>
                <a:off x="-4579172" y="-3769771"/>
                <a:ext cx="1459622" cy="1111511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 userDrawn="1"/>
            </p:nvSpPr>
            <p:spPr bwMode="auto">
              <a:xfrm>
                <a:off x="-4566957" y="-4276669"/>
                <a:ext cx="1459622" cy="1105404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6" name="Freeform 11"/>
              <p:cNvSpPr>
                <a:spLocks/>
              </p:cNvSpPr>
              <p:nvPr userDrawn="1"/>
            </p:nvSpPr>
            <p:spPr bwMode="auto">
              <a:xfrm>
                <a:off x="-4994462" y="-2920869"/>
                <a:ext cx="525220" cy="1520694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7" name="Freeform 12"/>
              <p:cNvSpPr>
                <a:spLocks/>
              </p:cNvSpPr>
              <p:nvPr userDrawn="1"/>
            </p:nvSpPr>
            <p:spPr bwMode="auto">
              <a:xfrm>
                <a:off x="-5006676" y="-2963620"/>
                <a:ext cx="1453515" cy="1105404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8" name="Freeform 13"/>
              <p:cNvSpPr>
                <a:spLocks/>
              </p:cNvSpPr>
              <p:nvPr userDrawn="1"/>
            </p:nvSpPr>
            <p:spPr bwMode="auto">
              <a:xfrm>
                <a:off x="-6863267" y="-2975834"/>
                <a:ext cx="1453515" cy="1099297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19" name="Freeform 14"/>
              <p:cNvSpPr>
                <a:spLocks/>
              </p:cNvSpPr>
              <p:nvPr userDrawn="1"/>
            </p:nvSpPr>
            <p:spPr bwMode="auto">
              <a:xfrm>
                <a:off x="-5959400" y="-2920869"/>
                <a:ext cx="519113" cy="1520694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0" name="Freeform 15"/>
              <p:cNvSpPr>
                <a:spLocks/>
              </p:cNvSpPr>
              <p:nvPr userDrawn="1"/>
            </p:nvSpPr>
            <p:spPr bwMode="auto">
              <a:xfrm>
                <a:off x="-7302986" y="-4276669"/>
                <a:ext cx="1453515" cy="1093190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1" name="Freeform 16"/>
              <p:cNvSpPr>
                <a:spLocks/>
              </p:cNvSpPr>
              <p:nvPr userDrawn="1"/>
            </p:nvSpPr>
            <p:spPr bwMode="auto">
              <a:xfrm>
                <a:off x="-7315200" y="-3769771"/>
                <a:ext cx="1453515" cy="1099297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2" name="Freeform 17"/>
              <p:cNvSpPr>
                <a:spLocks/>
              </p:cNvSpPr>
              <p:nvPr userDrawn="1"/>
            </p:nvSpPr>
            <p:spPr bwMode="auto">
              <a:xfrm>
                <a:off x="-5959400" y="-5553075"/>
                <a:ext cx="531327" cy="1532909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3" name="Freeform 18"/>
              <p:cNvSpPr>
                <a:spLocks/>
              </p:cNvSpPr>
              <p:nvPr userDrawn="1"/>
            </p:nvSpPr>
            <p:spPr bwMode="auto">
              <a:xfrm>
                <a:off x="-6875481" y="-5095035"/>
                <a:ext cx="1459622" cy="1117619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24" name="Freeform 19"/>
              <p:cNvSpPr>
                <a:spLocks noEditPoints="1"/>
              </p:cNvSpPr>
              <p:nvPr userDrawn="1"/>
            </p:nvSpPr>
            <p:spPr bwMode="auto">
              <a:xfrm>
                <a:off x="-5696790" y="-3965201"/>
                <a:ext cx="971046" cy="989367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  <p:cxnSp>
          <p:nvCxnSpPr>
            <p:cNvPr id="3" name="Straight Connector 2"/>
            <p:cNvCxnSpPr/>
            <p:nvPr userDrawn="1"/>
          </p:nvCxnSpPr>
          <p:spPr>
            <a:xfrm>
              <a:off x="5443276" y="4937092"/>
              <a:ext cx="0" cy="473008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 userDrawn="1"/>
          </p:nvSpPr>
          <p:spPr>
            <a:xfrm>
              <a:off x="5614522" y="5005185"/>
              <a:ext cx="3297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i="0" spc="220" dirty="0">
                  <a:solidFill>
                    <a:schemeClr val="bg1"/>
                  </a:solidFill>
                  <a:latin typeface="+mj-lt"/>
                </a:rPr>
                <a:t>YOUR</a:t>
              </a:r>
              <a:r>
                <a:rPr lang="en-US" sz="1800" b="0" i="0" spc="220" baseline="0" dirty="0">
                  <a:solidFill>
                    <a:schemeClr val="bg1"/>
                  </a:solidFill>
                  <a:latin typeface="+mj-lt"/>
                </a:rPr>
                <a:t> DATA, NO LIMITS</a:t>
              </a:r>
              <a:endParaRPr lang="en-US" sz="1800" b="0" i="0" spc="22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2892591" y="2778613"/>
              <a:ext cx="6255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0" i="0" dirty="0">
                  <a:solidFill>
                    <a:schemeClr val="bg1"/>
                  </a:solidFill>
                  <a:latin typeface="+mj-lt"/>
                  <a:ea typeface="Meiryo Regular" charset="-128"/>
                  <a:cs typeface="Meiryo Regular" charset="-128"/>
                </a:rPr>
                <a:t>Thank</a:t>
              </a:r>
              <a:r>
                <a:rPr lang="en-US" sz="4400" b="0" i="0" baseline="0" dirty="0">
                  <a:solidFill>
                    <a:schemeClr val="bg1"/>
                  </a:solidFill>
                  <a:latin typeface="+mj-lt"/>
                  <a:ea typeface="Meiryo Regular" charset="-128"/>
                  <a:cs typeface="Meiryo Regular" charset="-128"/>
                </a:rPr>
                <a:t> you</a:t>
              </a:r>
              <a:endParaRPr lang="en-US" sz="4400" b="0" i="0" dirty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280555" y="6535266"/>
              <a:ext cx="3325610" cy="215444"/>
              <a:chOff x="521994" y="6535266"/>
              <a:chExt cx="3325610" cy="215444"/>
            </a:xfrm>
          </p:grpSpPr>
          <p:sp>
            <p:nvSpPr>
              <p:cNvPr id="38" name="Rectangle 37"/>
              <p:cNvSpPr/>
              <p:nvPr userDrawn="1"/>
            </p:nvSpPr>
            <p:spPr>
              <a:xfrm>
                <a:off x="695986" y="6535266"/>
                <a:ext cx="315161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800" b="0" i="0" kern="12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Meiryo Regular" charset="-128"/>
                    <a:ea typeface="Meiryo Regular" charset="-128"/>
                    <a:cs typeface="Meiryo Regular" charset="-128"/>
                  </a:rPr>
                  <a:t>© 2016 Snowflake Computing Inc. All Rights Reserved.</a:t>
                </a:r>
                <a:endParaRPr lang="en-US" sz="800" b="0" i="0" dirty="0">
                  <a:solidFill>
                    <a:schemeClr val="accent1">
                      <a:lumMod val="75000"/>
                    </a:schemeClr>
                  </a:solidFill>
                  <a:latin typeface="Meiryo Regular" charset="-128"/>
                  <a:ea typeface="Meiryo Regular" charset="-128"/>
                  <a:cs typeface="Meiryo Regular" charset="-128"/>
                </a:endParaRPr>
              </a:p>
            </p:txBody>
          </p:sp>
          <p:grpSp>
            <p:nvGrpSpPr>
              <p:cNvPr id="39" name="Group 38"/>
              <p:cNvGrpSpPr/>
              <p:nvPr userDrawn="1"/>
            </p:nvGrpSpPr>
            <p:grpSpPr>
              <a:xfrm>
                <a:off x="521994" y="6541506"/>
                <a:ext cx="180255" cy="177913"/>
                <a:chOff x="2940050" y="1514475"/>
                <a:chExt cx="4643438" cy="4583113"/>
              </a:xfrm>
              <a:solidFill>
                <a:schemeClr val="accent1">
                  <a:alpha val="50000"/>
                </a:schemeClr>
              </a:solidFill>
            </p:grpSpPr>
            <p:sp>
              <p:nvSpPr>
                <p:cNvPr id="40" name="Freeform 39"/>
                <p:cNvSpPr>
                  <a:spLocks noChangeArrowheads="1"/>
                </p:cNvSpPr>
                <p:nvPr/>
              </p:nvSpPr>
              <p:spPr bwMode="auto">
                <a:xfrm>
                  <a:off x="5507038" y="1514475"/>
                  <a:ext cx="1576387" cy="1741488"/>
                </a:xfrm>
                <a:custGeom>
                  <a:avLst/>
                  <a:gdLst>
                    <a:gd name="T0" fmla="*/ 105 w 4378"/>
                    <a:gd name="T1" fmla="*/ 4304 h 4837"/>
                    <a:gd name="T2" fmla="*/ 138 w 4378"/>
                    <a:gd name="T3" fmla="*/ 4371 h 4837"/>
                    <a:gd name="T4" fmla="*/ 1198 w 4378"/>
                    <a:gd name="T5" fmla="*/ 4636 h 4837"/>
                    <a:gd name="T6" fmla="*/ 3880 w 4378"/>
                    <a:gd name="T7" fmla="*/ 3077 h 4837"/>
                    <a:gd name="T8" fmla="*/ 4177 w 4378"/>
                    <a:gd name="T9" fmla="*/ 2014 h 4837"/>
                    <a:gd name="T10" fmla="*/ 4143 w 4378"/>
                    <a:gd name="T11" fmla="*/ 1981 h 4837"/>
                    <a:gd name="T12" fmla="*/ 3084 w 4378"/>
                    <a:gd name="T13" fmla="*/ 1716 h 4837"/>
                    <a:gd name="T14" fmla="*/ 1587 w 4378"/>
                    <a:gd name="T15" fmla="*/ 2568 h 4837"/>
                    <a:gd name="T16" fmla="*/ 1587 w 4378"/>
                    <a:gd name="T17" fmla="*/ 767 h 4837"/>
                    <a:gd name="T18" fmla="*/ 826 w 4378"/>
                    <a:gd name="T19" fmla="*/ 0 h 4837"/>
                    <a:gd name="T20" fmla="*/ 761 w 4378"/>
                    <a:gd name="T21" fmla="*/ 0 h 4837"/>
                    <a:gd name="T22" fmla="*/ 0 w 4378"/>
                    <a:gd name="T23" fmla="*/ 767 h 4837"/>
                    <a:gd name="T24" fmla="*/ 0 w 4378"/>
                    <a:gd name="T25" fmla="*/ 3900 h 4837"/>
                    <a:gd name="T26" fmla="*/ 45 w 4378"/>
                    <a:gd name="T27" fmla="*/ 4161 h 4837"/>
                    <a:gd name="T28" fmla="*/ 105 w 4378"/>
                    <a:gd name="T29" fmla="*/ 4304 h 4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78" h="4837">
                      <a:moveTo>
                        <a:pt x="105" y="4304"/>
                      </a:moveTo>
                      <a:cubicBezTo>
                        <a:pt x="105" y="4304"/>
                        <a:pt x="105" y="4304"/>
                        <a:pt x="138" y="4371"/>
                      </a:cubicBezTo>
                      <a:cubicBezTo>
                        <a:pt x="370" y="4703"/>
                        <a:pt x="833" y="4836"/>
                        <a:pt x="1198" y="4636"/>
                      </a:cubicBezTo>
                      <a:cubicBezTo>
                        <a:pt x="1198" y="4636"/>
                        <a:pt x="1198" y="4636"/>
                        <a:pt x="3880" y="3077"/>
                      </a:cubicBezTo>
                      <a:cubicBezTo>
                        <a:pt x="4278" y="2845"/>
                        <a:pt x="4377" y="2380"/>
                        <a:pt x="4177" y="2014"/>
                      </a:cubicBezTo>
                      <a:cubicBezTo>
                        <a:pt x="4177" y="2014"/>
                        <a:pt x="4177" y="2014"/>
                        <a:pt x="4143" y="1981"/>
                      </a:cubicBezTo>
                      <a:cubicBezTo>
                        <a:pt x="3945" y="1583"/>
                        <a:pt x="3448" y="1482"/>
                        <a:pt x="3084" y="1716"/>
                      </a:cubicBezTo>
                      <a:cubicBezTo>
                        <a:pt x="3084" y="1716"/>
                        <a:pt x="3084" y="1716"/>
                        <a:pt x="1587" y="2568"/>
                      </a:cubicBezTo>
                      <a:cubicBezTo>
                        <a:pt x="1587" y="2128"/>
                        <a:pt x="1587" y="1545"/>
                        <a:pt x="1587" y="767"/>
                      </a:cubicBezTo>
                      <a:cubicBezTo>
                        <a:pt x="1587" y="367"/>
                        <a:pt x="1223" y="0"/>
                        <a:pt x="826" y="0"/>
                      </a:cubicBezTo>
                      <a:cubicBezTo>
                        <a:pt x="826" y="0"/>
                        <a:pt x="826" y="0"/>
                        <a:pt x="761" y="0"/>
                      </a:cubicBezTo>
                      <a:cubicBezTo>
                        <a:pt x="364" y="0"/>
                        <a:pt x="0" y="367"/>
                        <a:pt x="0" y="767"/>
                      </a:cubicBezTo>
                      <a:cubicBezTo>
                        <a:pt x="0" y="767"/>
                        <a:pt x="0" y="767"/>
                        <a:pt x="0" y="3900"/>
                      </a:cubicBezTo>
                      <a:cubicBezTo>
                        <a:pt x="0" y="3991"/>
                        <a:pt x="16" y="4079"/>
                        <a:pt x="45" y="4161"/>
                      </a:cubicBezTo>
                      <a:cubicBezTo>
                        <a:pt x="59" y="4209"/>
                        <a:pt x="80" y="4257"/>
                        <a:pt x="105" y="43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1" name="Freeform 40"/>
                <p:cNvSpPr>
                  <a:spLocks noChangeArrowheads="1"/>
                </p:cNvSpPr>
                <p:nvPr/>
              </p:nvSpPr>
              <p:spPr bwMode="auto">
                <a:xfrm>
                  <a:off x="5970588" y="2924175"/>
                  <a:ext cx="1612900" cy="1784350"/>
                </a:xfrm>
                <a:custGeom>
                  <a:avLst/>
                  <a:gdLst>
                    <a:gd name="T0" fmla="*/ 3938 w 4479"/>
                    <a:gd name="T1" fmla="*/ 3357 h 4958"/>
                    <a:gd name="T2" fmla="*/ 2455 w 4479"/>
                    <a:gd name="T3" fmla="*/ 2478 h 4958"/>
                    <a:gd name="T4" fmla="*/ 3981 w 4479"/>
                    <a:gd name="T5" fmla="*/ 1592 h 4958"/>
                    <a:gd name="T6" fmla="*/ 4246 w 4479"/>
                    <a:gd name="T7" fmla="*/ 531 h 4958"/>
                    <a:gd name="T8" fmla="*/ 4246 w 4479"/>
                    <a:gd name="T9" fmla="*/ 497 h 4958"/>
                    <a:gd name="T10" fmla="*/ 3153 w 4479"/>
                    <a:gd name="T11" fmla="*/ 232 h 4958"/>
                    <a:gd name="T12" fmla="*/ 504 w 4479"/>
                    <a:gd name="T13" fmla="*/ 1758 h 4958"/>
                    <a:gd name="T14" fmla="*/ 130 w 4479"/>
                    <a:gd name="T15" fmla="*/ 2258 h 4958"/>
                    <a:gd name="T16" fmla="*/ 462 w 4479"/>
                    <a:gd name="T17" fmla="*/ 3190 h 4958"/>
                    <a:gd name="T18" fmla="*/ 3144 w 4479"/>
                    <a:gd name="T19" fmla="*/ 4724 h 4958"/>
                    <a:gd name="T20" fmla="*/ 4237 w 4479"/>
                    <a:gd name="T21" fmla="*/ 4458 h 4958"/>
                    <a:gd name="T22" fmla="*/ 4237 w 4479"/>
                    <a:gd name="T23" fmla="*/ 4424 h 4958"/>
                    <a:gd name="T24" fmla="*/ 3938 w 4479"/>
                    <a:gd name="T25" fmla="*/ 3357 h 4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79" h="4958">
                      <a:moveTo>
                        <a:pt x="3938" y="3357"/>
                      </a:moveTo>
                      <a:cubicBezTo>
                        <a:pt x="3938" y="3357"/>
                        <a:pt x="3938" y="3357"/>
                        <a:pt x="2455" y="2478"/>
                      </a:cubicBezTo>
                      <a:cubicBezTo>
                        <a:pt x="2829" y="2262"/>
                        <a:pt x="3325" y="1974"/>
                        <a:pt x="3981" y="1592"/>
                      </a:cubicBezTo>
                      <a:cubicBezTo>
                        <a:pt x="4345" y="1392"/>
                        <a:pt x="4478" y="929"/>
                        <a:pt x="4246" y="531"/>
                      </a:cubicBezTo>
                      <a:cubicBezTo>
                        <a:pt x="4246" y="531"/>
                        <a:pt x="4246" y="531"/>
                        <a:pt x="4246" y="497"/>
                      </a:cubicBezTo>
                      <a:cubicBezTo>
                        <a:pt x="4048" y="133"/>
                        <a:pt x="3551" y="0"/>
                        <a:pt x="3153" y="232"/>
                      </a:cubicBezTo>
                      <a:cubicBezTo>
                        <a:pt x="3153" y="232"/>
                        <a:pt x="3153" y="232"/>
                        <a:pt x="504" y="1758"/>
                      </a:cubicBezTo>
                      <a:cubicBezTo>
                        <a:pt x="303" y="1876"/>
                        <a:pt x="179" y="2061"/>
                        <a:pt x="130" y="2258"/>
                      </a:cubicBezTo>
                      <a:cubicBezTo>
                        <a:pt x="0" y="2596"/>
                        <a:pt x="142" y="2984"/>
                        <a:pt x="462" y="3190"/>
                      </a:cubicBezTo>
                      <a:cubicBezTo>
                        <a:pt x="462" y="3190"/>
                        <a:pt x="462" y="3190"/>
                        <a:pt x="3144" y="4724"/>
                      </a:cubicBezTo>
                      <a:cubicBezTo>
                        <a:pt x="3508" y="4957"/>
                        <a:pt x="4005" y="4858"/>
                        <a:pt x="4237" y="4458"/>
                      </a:cubicBezTo>
                      <a:cubicBezTo>
                        <a:pt x="4237" y="4458"/>
                        <a:pt x="4237" y="4458"/>
                        <a:pt x="4237" y="4424"/>
                      </a:cubicBezTo>
                      <a:cubicBezTo>
                        <a:pt x="4435" y="4058"/>
                        <a:pt x="4336" y="3590"/>
                        <a:pt x="3938" y="335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2" name="Freeform 41"/>
                <p:cNvSpPr>
                  <a:spLocks noChangeArrowheads="1"/>
                </p:cNvSpPr>
                <p:nvPr/>
              </p:nvSpPr>
              <p:spPr bwMode="auto">
                <a:xfrm>
                  <a:off x="5499100" y="4398963"/>
                  <a:ext cx="1590675" cy="1698625"/>
                </a:xfrm>
                <a:custGeom>
                  <a:avLst/>
                  <a:gdLst>
                    <a:gd name="T0" fmla="*/ 3923 w 4419"/>
                    <a:gd name="T1" fmla="*/ 1687 h 4720"/>
                    <a:gd name="T2" fmla="*/ 1214 w 4419"/>
                    <a:gd name="T3" fmla="*/ 124 h 4720"/>
                    <a:gd name="T4" fmla="*/ 508 w 4419"/>
                    <a:gd name="T5" fmla="*/ 115 h 4720"/>
                    <a:gd name="T6" fmla="*/ 0 w 4419"/>
                    <a:gd name="T7" fmla="*/ 826 h 4720"/>
                    <a:gd name="T8" fmla="*/ 0 w 4419"/>
                    <a:gd name="T9" fmla="*/ 3954 h 4720"/>
                    <a:gd name="T10" fmla="*/ 787 w 4419"/>
                    <a:gd name="T11" fmla="*/ 4719 h 4720"/>
                    <a:gd name="T12" fmla="*/ 821 w 4419"/>
                    <a:gd name="T13" fmla="*/ 4719 h 4720"/>
                    <a:gd name="T14" fmla="*/ 1608 w 4419"/>
                    <a:gd name="T15" fmla="*/ 3954 h 4720"/>
                    <a:gd name="T16" fmla="*/ 1608 w 4419"/>
                    <a:gd name="T17" fmla="*/ 2216 h 4720"/>
                    <a:gd name="T18" fmla="*/ 3096 w 4419"/>
                    <a:gd name="T19" fmla="*/ 3087 h 4720"/>
                    <a:gd name="T20" fmla="*/ 4153 w 4419"/>
                    <a:gd name="T21" fmla="*/ 2788 h 4720"/>
                    <a:gd name="T22" fmla="*/ 4186 w 4419"/>
                    <a:gd name="T23" fmla="*/ 2788 h 4720"/>
                    <a:gd name="T24" fmla="*/ 3923 w 4419"/>
                    <a:gd name="T25" fmla="*/ 1687 h 4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19" h="4720">
                      <a:moveTo>
                        <a:pt x="3923" y="1687"/>
                      </a:moveTo>
                      <a:cubicBezTo>
                        <a:pt x="3923" y="1687"/>
                        <a:pt x="3923" y="1687"/>
                        <a:pt x="1214" y="124"/>
                      </a:cubicBezTo>
                      <a:cubicBezTo>
                        <a:pt x="1009" y="0"/>
                        <a:pt x="738" y="4"/>
                        <a:pt x="508" y="115"/>
                      </a:cubicBezTo>
                      <a:cubicBezTo>
                        <a:pt x="215" y="231"/>
                        <a:pt x="0" y="519"/>
                        <a:pt x="0" y="826"/>
                      </a:cubicBezTo>
                      <a:cubicBezTo>
                        <a:pt x="0" y="826"/>
                        <a:pt x="0" y="826"/>
                        <a:pt x="0" y="3954"/>
                      </a:cubicBezTo>
                      <a:cubicBezTo>
                        <a:pt x="0" y="4387"/>
                        <a:pt x="362" y="4719"/>
                        <a:pt x="787" y="4719"/>
                      </a:cubicBezTo>
                      <a:cubicBezTo>
                        <a:pt x="787" y="4719"/>
                        <a:pt x="787" y="4719"/>
                        <a:pt x="821" y="4719"/>
                      </a:cubicBezTo>
                      <a:cubicBezTo>
                        <a:pt x="1248" y="4719"/>
                        <a:pt x="1608" y="4387"/>
                        <a:pt x="1608" y="3954"/>
                      </a:cubicBezTo>
                      <a:cubicBezTo>
                        <a:pt x="1608" y="3954"/>
                        <a:pt x="1608" y="3954"/>
                        <a:pt x="1608" y="2216"/>
                      </a:cubicBezTo>
                      <a:cubicBezTo>
                        <a:pt x="1977" y="2432"/>
                        <a:pt x="2461" y="2715"/>
                        <a:pt x="3096" y="3087"/>
                      </a:cubicBezTo>
                      <a:cubicBezTo>
                        <a:pt x="3493" y="3320"/>
                        <a:pt x="3988" y="3186"/>
                        <a:pt x="4153" y="2788"/>
                      </a:cubicBezTo>
                      <a:cubicBezTo>
                        <a:pt x="4153" y="2788"/>
                        <a:pt x="4153" y="2788"/>
                        <a:pt x="4186" y="2788"/>
                      </a:cubicBezTo>
                      <a:cubicBezTo>
                        <a:pt x="4418" y="2387"/>
                        <a:pt x="4285" y="1921"/>
                        <a:pt x="3923" y="1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3" name="Freeform 42"/>
                <p:cNvSpPr>
                  <a:spLocks noChangeArrowheads="1"/>
                </p:cNvSpPr>
                <p:nvPr/>
              </p:nvSpPr>
              <p:spPr bwMode="auto">
                <a:xfrm>
                  <a:off x="3435350" y="4359275"/>
                  <a:ext cx="1571625" cy="1736725"/>
                </a:xfrm>
                <a:custGeom>
                  <a:avLst/>
                  <a:gdLst>
                    <a:gd name="T0" fmla="*/ 4262 w 4367"/>
                    <a:gd name="T1" fmla="*/ 533 h 4826"/>
                    <a:gd name="T2" fmla="*/ 4229 w 4367"/>
                    <a:gd name="T3" fmla="*/ 500 h 4826"/>
                    <a:gd name="T4" fmla="*/ 3172 w 4367"/>
                    <a:gd name="T5" fmla="*/ 233 h 4826"/>
                    <a:gd name="T6" fmla="*/ 496 w 4367"/>
                    <a:gd name="T7" fmla="*/ 1798 h 4826"/>
                    <a:gd name="T8" fmla="*/ 199 w 4367"/>
                    <a:gd name="T9" fmla="*/ 2864 h 4826"/>
                    <a:gd name="T10" fmla="*/ 232 w 4367"/>
                    <a:gd name="T11" fmla="*/ 2897 h 4826"/>
                    <a:gd name="T12" fmla="*/ 1289 w 4367"/>
                    <a:gd name="T13" fmla="*/ 3197 h 4826"/>
                    <a:gd name="T14" fmla="*/ 2778 w 4367"/>
                    <a:gd name="T15" fmla="*/ 2326 h 4826"/>
                    <a:gd name="T16" fmla="*/ 2778 w 4367"/>
                    <a:gd name="T17" fmla="*/ 4060 h 4826"/>
                    <a:gd name="T18" fmla="*/ 3539 w 4367"/>
                    <a:gd name="T19" fmla="*/ 4825 h 4826"/>
                    <a:gd name="T20" fmla="*/ 3605 w 4367"/>
                    <a:gd name="T21" fmla="*/ 4825 h 4826"/>
                    <a:gd name="T22" fmla="*/ 4366 w 4367"/>
                    <a:gd name="T23" fmla="*/ 4060 h 4826"/>
                    <a:gd name="T24" fmla="*/ 4366 w 4367"/>
                    <a:gd name="T25" fmla="*/ 933 h 4826"/>
                    <a:gd name="T26" fmla="*/ 4334 w 4367"/>
                    <a:gd name="T27" fmla="*/ 729 h 4826"/>
                    <a:gd name="T28" fmla="*/ 4262 w 4367"/>
                    <a:gd name="T29" fmla="*/ 533 h 4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67" h="4826">
                      <a:moveTo>
                        <a:pt x="4262" y="533"/>
                      </a:moveTo>
                      <a:cubicBezTo>
                        <a:pt x="4262" y="533"/>
                        <a:pt x="4262" y="533"/>
                        <a:pt x="4229" y="500"/>
                      </a:cubicBezTo>
                      <a:cubicBezTo>
                        <a:pt x="3997" y="134"/>
                        <a:pt x="3535" y="0"/>
                        <a:pt x="3172" y="233"/>
                      </a:cubicBezTo>
                      <a:cubicBezTo>
                        <a:pt x="3172" y="233"/>
                        <a:pt x="3172" y="233"/>
                        <a:pt x="496" y="1798"/>
                      </a:cubicBezTo>
                      <a:cubicBezTo>
                        <a:pt x="100" y="1998"/>
                        <a:pt x="0" y="2464"/>
                        <a:pt x="199" y="2864"/>
                      </a:cubicBezTo>
                      <a:cubicBezTo>
                        <a:pt x="199" y="2864"/>
                        <a:pt x="199" y="2864"/>
                        <a:pt x="232" y="2897"/>
                      </a:cubicBezTo>
                      <a:cubicBezTo>
                        <a:pt x="430" y="3263"/>
                        <a:pt x="926" y="3364"/>
                        <a:pt x="1289" y="3197"/>
                      </a:cubicBezTo>
                      <a:cubicBezTo>
                        <a:pt x="1289" y="3197"/>
                        <a:pt x="1289" y="3197"/>
                        <a:pt x="2778" y="2326"/>
                      </a:cubicBezTo>
                      <a:cubicBezTo>
                        <a:pt x="2778" y="2757"/>
                        <a:pt x="2778" y="3321"/>
                        <a:pt x="2778" y="4060"/>
                      </a:cubicBezTo>
                      <a:cubicBezTo>
                        <a:pt x="2778" y="4493"/>
                        <a:pt x="3143" y="4825"/>
                        <a:pt x="3539" y="4825"/>
                      </a:cubicBezTo>
                      <a:cubicBezTo>
                        <a:pt x="3539" y="4825"/>
                        <a:pt x="3539" y="4825"/>
                        <a:pt x="3605" y="4825"/>
                      </a:cubicBezTo>
                      <a:cubicBezTo>
                        <a:pt x="4001" y="4825"/>
                        <a:pt x="4366" y="4493"/>
                        <a:pt x="4366" y="4060"/>
                      </a:cubicBezTo>
                      <a:cubicBezTo>
                        <a:pt x="4366" y="4060"/>
                        <a:pt x="4366" y="4060"/>
                        <a:pt x="4366" y="933"/>
                      </a:cubicBezTo>
                      <a:cubicBezTo>
                        <a:pt x="4366" y="863"/>
                        <a:pt x="4354" y="794"/>
                        <a:pt x="4334" y="729"/>
                      </a:cubicBezTo>
                      <a:cubicBezTo>
                        <a:pt x="4319" y="662"/>
                        <a:pt x="4296" y="596"/>
                        <a:pt x="4262" y="53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4" name="Freeform 43"/>
                <p:cNvSpPr>
                  <a:spLocks noChangeArrowheads="1"/>
                </p:cNvSpPr>
                <p:nvPr/>
              </p:nvSpPr>
              <p:spPr bwMode="auto">
                <a:xfrm>
                  <a:off x="2940050" y="2924175"/>
                  <a:ext cx="1606550" cy="1771650"/>
                </a:xfrm>
                <a:custGeom>
                  <a:avLst/>
                  <a:gdLst>
                    <a:gd name="T0" fmla="*/ 4321 w 4462"/>
                    <a:gd name="T1" fmla="*/ 2702 h 4920"/>
                    <a:gd name="T2" fmla="*/ 3996 w 4462"/>
                    <a:gd name="T3" fmla="*/ 1727 h 4920"/>
                    <a:gd name="T4" fmla="*/ 1320 w 4462"/>
                    <a:gd name="T5" fmla="*/ 199 h 4920"/>
                    <a:gd name="T6" fmla="*/ 263 w 4462"/>
                    <a:gd name="T7" fmla="*/ 465 h 4920"/>
                    <a:gd name="T8" fmla="*/ 263 w 4462"/>
                    <a:gd name="T9" fmla="*/ 498 h 4920"/>
                    <a:gd name="T10" fmla="*/ 527 w 4462"/>
                    <a:gd name="T11" fmla="*/ 1561 h 4920"/>
                    <a:gd name="T12" fmla="*/ 2026 w 4462"/>
                    <a:gd name="T13" fmla="*/ 2434 h 4920"/>
                    <a:gd name="T14" fmla="*/ 494 w 4462"/>
                    <a:gd name="T15" fmla="*/ 3320 h 4920"/>
                    <a:gd name="T16" fmla="*/ 230 w 4462"/>
                    <a:gd name="T17" fmla="*/ 4386 h 4920"/>
                    <a:gd name="T18" fmla="*/ 263 w 4462"/>
                    <a:gd name="T19" fmla="*/ 4419 h 4920"/>
                    <a:gd name="T20" fmla="*/ 1319 w 4462"/>
                    <a:gd name="T21" fmla="*/ 4686 h 4920"/>
                    <a:gd name="T22" fmla="*/ 3955 w 4462"/>
                    <a:gd name="T23" fmla="*/ 3154 h 4920"/>
                    <a:gd name="T24" fmla="*/ 4321 w 4462"/>
                    <a:gd name="T25" fmla="*/ 2702 h 4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62" h="4920">
                      <a:moveTo>
                        <a:pt x="4321" y="2702"/>
                      </a:moveTo>
                      <a:cubicBezTo>
                        <a:pt x="4461" y="2355"/>
                        <a:pt x="4321" y="1935"/>
                        <a:pt x="3996" y="1727"/>
                      </a:cubicBezTo>
                      <a:cubicBezTo>
                        <a:pt x="3996" y="1727"/>
                        <a:pt x="3996" y="1727"/>
                        <a:pt x="1320" y="199"/>
                      </a:cubicBezTo>
                      <a:cubicBezTo>
                        <a:pt x="957" y="0"/>
                        <a:pt x="462" y="100"/>
                        <a:pt x="263" y="465"/>
                      </a:cubicBezTo>
                      <a:cubicBezTo>
                        <a:pt x="263" y="465"/>
                        <a:pt x="263" y="465"/>
                        <a:pt x="263" y="498"/>
                      </a:cubicBezTo>
                      <a:cubicBezTo>
                        <a:pt x="32" y="896"/>
                        <a:pt x="131" y="1395"/>
                        <a:pt x="527" y="1561"/>
                      </a:cubicBezTo>
                      <a:cubicBezTo>
                        <a:pt x="527" y="1561"/>
                        <a:pt x="527" y="1561"/>
                        <a:pt x="2026" y="2434"/>
                      </a:cubicBezTo>
                      <a:cubicBezTo>
                        <a:pt x="1650" y="2653"/>
                        <a:pt x="1151" y="2940"/>
                        <a:pt x="494" y="3320"/>
                      </a:cubicBezTo>
                      <a:cubicBezTo>
                        <a:pt x="131" y="3554"/>
                        <a:pt x="0" y="4020"/>
                        <a:pt x="230" y="4386"/>
                      </a:cubicBezTo>
                      <a:cubicBezTo>
                        <a:pt x="230" y="4386"/>
                        <a:pt x="230" y="4386"/>
                        <a:pt x="263" y="4419"/>
                      </a:cubicBezTo>
                      <a:cubicBezTo>
                        <a:pt x="428" y="4819"/>
                        <a:pt x="922" y="4919"/>
                        <a:pt x="1319" y="4686"/>
                      </a:cubicBezTo>
                      <a:cubicBezTo>
                        <a:pt x="1319" y="4686"/>
                        <a:pt x="1319" y="4686"/>
                        <a:pt x="3955" y="3154"/>
                      </a:cubicBezTo>
                      <a:cubicBezTo>
                        <a:pt x="4146" y="3057"/>
                        <a:pt x="4269" y="2890"/>
                        <a:pt x="4321" y="270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5" name="Freeform 44"/>
                <p:cNvSpPr>
                  <a:spLocks noChangeArrowheads="1"/>
                </p:cNvSpPr>
                <p:nvPr/>
              </p:nvSpPr>
              <p:spPr bwMode="auto">
                <a:xfrm>
                  <a:off x="3424238" y="1514475"/>
                  <a:ext cx="1598612" cy="1708150"/>
                </a:xfrm>
                <a:custGeom>
                  <a:avLst/>
                  <a:gdLst>
                    <a:gd name="T0" fmla="*/ 497 w 4439"/>
                    <a:gd name="T1" fmla="*/ 3034 h 4746"/>
                    <a:gd name="T2" fmla="*/ 3212 w 4439"/>
                    <a:gd name="T3" fmla="*/ 4602 h 4746"/>
                    <a:gd name="T4" fmla="*/ 3803 w 4439"/>
                    <a:gd name="T5" fmla="*/ 4682 h 4746"/>
                    <a:gd name="T6" fmla="*/ 4438 w 4439"/>
                    <a:gd name="T7" fmla="*/ 3900 h 4746"/>
                    <a:gd name="T8" fmla="*/ 4438 w 4439"/>
                    <a:gd name="T9" fmla="*/ 766 h 4746"/>
                    <a:gd name="T10" fmla="*/ 3641 w 4439"/>
                    <a:gd name="T11" fmla="*/ 0 h 4746"/>
                    <a:gd name="T12" fmla="*/ 3607 w 4439"/>
                    <a:gd name="T13" fmla="*/ 0 h 4746"/>
                    <a:gd name="T14" fmla="*/ 2810 w 4439"/>
                    <a:gd name="T15" fmla="*/ 766 h 4746"/>
                    <a:gd name="T16" fmla="*/ 2810 w 4439"/>
                    <a:gd name="T17" fmla="*/ 2501 h 4746"/>
                    <a:gd name="T18" fmla="*/ 1325 w 4439"/>
                    <a:gd name="T19" fmla="*/ 1632 h 4746"/>
                    <a:gd name="T20" fmla="*/ 265 w 4439"/>
                    <a:gd name="T21" fmla="*/ 1932 h 4746"/>
                    <a:gd name="T22" fmla="*/ 232 w 4439"/>
                    <a:gd name="T23" fmla="*/ 1966 h 4746"/>
                    <a:gd name="T24" fmla="*/ 497 w 4439"/>
                    <a:gd name="T25" fmla="*/ 3034 h 4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39" h="4746">
                      <a:moveTo>
                        <a:pt x="497" y="3034"/>
                      </a:moveTo>
                      <a:cubicBezTo>
                        <a:pt x="497" y="3034"/>
                        <a:pt x="497" y="3034"/>
                        <a:pt x="3212" y="4602"/>
                      </a:cubicBezTo>
                      <a:cubicBezTo>
                        <a:pt x="3384" y="4723"/>
                        <a:pt x="3601" y="4745"/>
                        <a:pt x="3803" y="4682"/>
                      </a:cubicBezTo>
                      <a:cubicBezTo>
                        <a:pt x="4161" y="4605"/>
                        <a:pt x="4438" y="4277"/>
                        <a:pt x="4438" y="3900"/>
                      </a:cubicBezTo>
                      <a:cubicBezTo>
                        <a:pt x="4438" y="3900"/>
                        <a:pt x="4438" y="3900"/>
                        <a:pt x="4438" y="766"/>
                      </a:cubicBezTo>
                      <a:cubicBezTo>
                        <a:pt x="4438" y="367"/>
                        <a:pt x="4072" y="0"/>
                        <a:pt x="3641" y="0"/>
                      </a:cubicBezTo>
                      <a:cubicBezTo>
                        <a:pt x="3641" y="0"/>
                        <a:pt x="3641" y="0"/>
                        <a:pt x="3607" y="0"/>
                      </a:cubicBezTo>
                      <a:cubicBezTo>
                        <a:pt x="3174" y="0"/>
                        <a:pt x="2810" y="367"/>
                        <a:pt x="2810" y="766"/>
                      </a:cubicBezTo>
                      <a:cubicBezTo>
                        <a:pt x="2810" y="766"/>
                        <a:pt x="2810" y="766"/>
                        <a:pt x="2810" y="2501"/>
                      </a:cubicBezTo>
                      <a:cubicBezTo>
                        <a:pt x="2441" y="2285"/>
                        <a:pt x="1957" y="2002"/>
                        <a:pt x="1325" y="1632"/>
                      </a:cubicBezTo>
                      <a:cubicBezTo>
                        <a:pt x="927" y="1399"/>
                        <a:pt x="431" y="1565"/>
                        <a:pt x="265" y="1932"/>
                      </a:cubicBezTo>
                      <a:cubicBezTo>
                        <a:pt x="265" y="1932"/>
                        <a:pt x="265" y="1932"/>
                        <a:pt x="232" y="1966"/>
                      </a:cubicBezTo>
                      <a:cubicBezTo>
                        <a:pt x="0" y="2334"/>
                        <a:pt x="132" y="2801"/>
                        <a:pt x="497" y="303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  <p:sp>
              <p:nvSpPr>
                <p:cNvPr id="46" name="Freeform 45"/>
                <p:cNvSpPr>
                  <a:spLocks noChangeArrowheads="1"/>
                </p:cNvSpPr>
                <p:nvPr/>
              </p:nvSpPr>
              <p:spPr bwMode="auto">
                <a:xfrm>
                  <a:off x="4724400" y="3267075"/>
                  <a:ext cx="1071563" cy="1093788"/>
                </a:xfrm>
                <a:custGeom>
                  <a:avLst/>
                  <a:gdLst>
                    <a:gd name="T0" fmla="*/ 2745 w 2977"/>
                    <a:gd name="T1" fmla="*/ 1135 h 3038"/>
                    <a:gd name="T2" fmla="*/ 1885 w 2977"/>
                    <a:gd name="T3" fmla="*/ 233 h 3038"/>
                    <a:gd name="T4" fmla="*/ 1090 w 2977"/>
                    <a:gd name="T5" fmla="*/ 233 h 3038"/>
                    <a:gd name="T6" fmla="*/ 231 w 2977"/>
                    <a:gd name="T7" fmla="*/ 1135 h 3038"/>
                    <a:gd name="T8" fmla="*/ 231 w 2977"/>
                    <a:gd name="T9" fmla="*/ 1902 h 3038"/>
                    <a:gd name="T10" fmla="*/ 1090 w 2977"/>
                    <a:gd name="T11" fmla="*/ 2804 h 3038"/>
                    <a:gd name="T12" fmla="*/ 1885 w 2977"/>
                    <a:gd name="T13" fmla="*/ 2804 h 3038"/>
                    <a:gd name="T14" fmla="*/ 2745 w 2977"/>
                    <a:gd name="T15" fmla="*/ 1902 h 3038"/>
                    <a:gd name="T16" fmla="*/ 2745 w 2977"/>
                    <a:gd name="T17" fmla="*/ 1135 h 3038"/>
                    <a:gd name="T18" fmla="*/ 1952 w 2977"/>
                    <a:gd name="T19" fmla="*/ 1602 h 3038"/>
                    <a:gd name="T20" fmla="*/ 1587 w 2977"/>
                    <a:gd name="T21" fmla="*/ 2003 h 3038"/>
                    <a:gd name="T22" fmla="*/ 1389 w 2977"/>
                    <a:gd name="T23" fmla="*/ 2003 h 3038"/>
                    <a:gd name="T24" fmla="*/ 1025 w 2977"/>
                    <a:gd name="T25" fmla="*/ 1602 h 3038"/>
                    <a:gd name="T26" fmla="*/ 1025 w 2977"/>
                    <a:gd name="T27" fmla="*/ 1435 h 3038"/>
                    <a:gd name="T28" fmla="*/ 1389 w 2977"/>
                    <a:gd name="T29" fmla="*/ 1068 h 3038"/>
                    <a:gd name="T30" fmla="*/ 1587 w 2977"/>
                    <a:gd name="T31" fmla="*/ 1068 h 3038"/>
                    <a:gd name="T32" fmla="*/ 1952 w 2977"/>
                    <a:gd name="T33" fmla="*/ 1435 h 3038"/>
                    <a:gd name="T34" fmla="*/ 1952 w 2977"/>
                    <a:gd name="T35" fmla="*/ 1602 h 3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977" h="3038">
                      <a:moveTo>
                        <a:pt x="2745" y="1135"/>
                      </a:moveTo>
                      <a:cubicBezTo>
                        <a:pt x="1885" y="233"/>
                        <a:pt x="1885" y="233"/>
                        <a:pt x="1885" y="233"/>
                      </a:cubicBezTo>
                      <a:cubicBezTo>
                        <a:pt x="1653" y="0"/>
                        <a:pt x="1322" y="0"/>
                        <a:pt x="1090" y="233"/>
                      </a:cubicBezTo>
                      <a:cubicBezTo>
                        <a:pt x="231" y="1135"/>
                        <a:pt x="231" y="1135"/>
                        <a:pt x="231" y="1135"/>
                      </a:cubicBezTo>
                      <a:cubicBezTo>
                        <a:pt x="0" y="1368"/>
                        <a:pt x="0" y="1702"/>
                        <a:pt x="231" y="1902"/>
                      </a:cubicBezTo>
                      <a:cubicBezTo>
                        <a:pt x="1090" y="2804"/>
                        <a:pt x="1090" y="2804"/>
                        <a:pt x="1090" y="2804"/>
                      </a:cubicBezTo>
                      <a:cubicBezTo>
                        <a:pt x="1322" y="3037"/>
                        <a:pt x="1653" y="3037"/>
                        <a:pt x="1885" y="2804"/>
                      </a:cubicBezTo>
                      <a:cubicBezTo>
                        <a:pt x="2745" y="1902"/>
                        <a:pt x="2745" y="1902"/>
                        <a:pt x="2745" y="1902"/>
                      </a:cubicBezTo>
                      <a:cubicBezTo>
                        <a:pt x="2976" y="1701"/>
                        <a:pt x="2976" y="1368"/>
                        <a:pt x="2745" y="1135"/>
                      </a:cubicBezTo>
                      <a:close/>
                      <a:moveTo>
                        <a:pt x="1952" y="1602"/>
                      </a:moveTo>
                      <a:cubicBezTo>
                        <a:pt x="1587" y="2003"/>
                        <a:pt x="1587" y="2003"/>
                        <a:pt x="1587" y="2003"/>
                      </a:cubicBezTo>
                      <a:cubicBezTo>
                        <a:pt x="1522" y="2036"/>
                        <a:pt x="1455" y="2036"/>
                        <a:pt x="1389" y="2003"/>
                      </a:cubicBezTo>
                      <a:cubicBezTo>
                        <a:pt x="1025" y="1602"/>
                        <a:pt x="1025" y="1602"/>
                        <a:pt x="1025" y="1602"/>
                      </a:cubicBezTo>
                      <a:cubicBezTo>
                        <a:pt x="959" y="1568"/>
                        <a:pt x="959" y="1468"/>
                        <a:pt x="1025" y="1435"/>
                      </a:cubicBezTo>
                      <a:cubicBezTo>
                        <a:pt x="1389" y="1068"/>
                        <a:pt x="1389" y="1068"/>
                        <a:pt x="1389" y="1068"/>
                      </a:cubicBezTo>
                      <a:cubicBezTo>
                        <a:pt x="1455" y="1001"/>
                        <a:pt x="1522" y="1001"/>
                        <a:pt x="1587" y="1068"/>
                      </a:cubicBezTo>
                      <a:cubicBezTo>
                        <a:pt x="1952" y="1435"/>
                        <a:pt x="1952" y="1435"/>
                        <a:pt x="1952" y="1435"/>
                      </a:cubicBezTo>
                      <a:cubicBezTo>
                        <a:pt x="2017" y="1468"/>
                        <a:pt x="2017" y="1568"/>
                        <a:pt x="1952" y="16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 i="0" dirty="0">
                    <a:latin typeface="Meiryo Regular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68459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rtwork - White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6" name="Rectangle 245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04196" y="5235547"/>
            <a:ext cx="9643203" cy="41490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lvl="0"/>
            <a:r>
              <a:rPr lang="en-US" dirty="0"/>
              <a:t>Presenter/s</a:t>
            </a:r>
          </a:p>
        </p:txBody>
      </p:sp>
      <p:sp>
        <p:nvSpPr>
          <p:cNvPr id="155" name="Title 1"/>
          <p:cNvSpPr>
            <a:spLocks noGrp="1"/>
          </p:cNvSpPr>
          <p:nvPr>
            <p:ph type="title" hasCustomPrompt="1"/>
          </p:nvPr>
        </p:nvSpPr>
        <p:spPr>
          <a:xfrm>
            <a:off x="1304196" y="3453069"/>
            <a:ext cx="9643203" cy="1325563"/>
          </a:xfrm>
        </p:spPr>
        <p:txBody>
          <a:bodyPr anchor="ctr" anchorCtr="0">
            <a:noAutofit/>
          </a:bodyPr>
          <a:lstStyle>
            <a:lvl1pPr>
              <a:defRPr sz="6000" b="1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Edit Presentation Title</a:t>
            </a:r>
          </a:p>
        </p:txBody>
      </p:sp>
      <p:sp>
        <p:nvSpPr>
          <p:cNvPr id="178" name="Rectangle 177"/>
          <p:cNvSpPr/>
          <p:nvPr userDrawn="1"/>
        </p:nvSpPr>
        <p:spPr>
          <a:xfrm>
            <a:off x="1359422" y="6535266"/>
            <a:ext cx="31516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b="0" i="0" kern="1200" dirty="0">
                <a:solidFill>
                  <a:schemeClr val="accent1">
                    <a:lumMod val="75000"/>
                  </a:schemeClr>
                </a:solidFill>
                <a:effectLst/>
                <a:latin typeface="Meiryo Regular" charset="-128"/>
                <a:ea typeface="Meiryo Regular" charset="-128"/>
                <a:cs typeface="Meiryo Regular" charset="-128"/>
              </a:rPr>
              <a:t>© 2016 Snowflake Computing Inc. All Rights Reserved.</a:t>
            </a:r>
            <a:endParaRPr lang="en-US" sz="800" b="0" i="0" dirty="0">
              <a:solidFill>
                <a:schemeClr val="accent1">
                  <a:lumMod val="75000"/>
                </a:schemeClr>
              </a:solidFill>
              <a:latin typeface="Meiryo Regular" charset="-128"/>
              <a:ea typeface="Meiryo Regular" charset="-128"/>
              <a:cs typeface="Meiryo Regular" charset="-128"/>
            </a:endParaRPr>
          </a:p>
        </p:txBody>
      </p:sp>
      <p:sp>
        <p:nvSpPr>
          <p:cNvPr id="180" name="Freeform 5"/>
          <p:cNvSpPr>
            <a:spLocks noEditPoints="1"/>
          </p:cNvSpPr>
          <p:nvPr userDrawn="1"/>
        </p:nvSpPr>
        <p:spPr bwMode="auto">
          <a:xfrm>
            <a:off x="2152211" y="1542882"/>
            <a:ext cx="1992652" cy="339418"/>
          </a:xfrm>
          <a:custGeom>
            <a:avLst/>
            <a:gdLst>
              <a:gd name="T0" fmla="*/ 1063 w 1183"/>
              <a:gd name="T1" fmla="*/ 119 h 200"/>
              <a:gd name="T2" fmla="*/ 1177 w 1183"/>
              <a:gd name="T3" fmla="*/ 155 h 200"/>
              <a:gd name="T4" fmla="*/ 1116 w 1183"/>
              <a:gd name="T5" fmla="*/ 186 h 200"/>
              <a:gd name="T6" fmla="*/ 1183 w 1183"/>
              <a:gd name="T7" fmla="*/ 126 h 200"/>
              <a:gd name="T8" fmla="*/ 1048 w 1183"/>
              <a:gd name="T9" fmla="*/ 130 h 200"/>
              <a:gd name="T10" fmla="*/ 1179 w 1183"/>
              <a:gd name="T11" fmla="*/ 165 h 200"/>
              <a:gd name="T12" fmla="*/ 942 w 1183"/>
              <a:gd name="T13" fmla="*/ 192 h 200"/>
              <a:gd name="T14" fmla="*/ 1024 w 1183"/>
              <a:gd name="T15" fmla="*/ 197 h 200"/>
              <a:gd name="T16" fmla="*/ 1035 w 1183"/>
              <a:gd name="T17" fmla="*/ 188 h 200"/>
              <a:gd name="T18" fmla="*/ 1034 w 1183"/>
              <a:gd name="T19" fmla="*/ 61 h 200"/>
              <a:gd name="T20" fmla="*/ 942 w 1183"/>
              <a:gd name="T21" fmla="*/ 7 h 200"/>
              <a:gd name="T22" fmla="*/ 928 w 1183"/>
              <a:gd name="T23" fmla="*/ 192 h 200"/>
              <a:gd name="T24" fmla="*/ 830 w 1183"/>
              <a:gd name="T25" fmla="*/ 73 h 200"/>
              <a:gd name="T26" fmla="*/ 889 w 1183"/>
              <a:gd name="T27" fmla="*/ 60 h 200"/>
              <a:gd name="T28" fmla="*/ 830 w 1183"/>
              <a:gd name="T29" fmla="*/ 60 h 200"/>
              <a:gd name="T30" fmla="*/ 883 w 1183"/>
              <a:gd name="T31" fmla="*/ 172 h 200"/>
              <a:gd name="T32" fmla="*/ 897 w 1183"/>
              <a:gd name="T33" fmla="*/ 192 h 200"/>
              <a:gd name="T34" fmla="*/ 723 w 1183"/>
              <a:gd name="T35" fmla="*/ 192 h 200"/>
              <a:gd name="T36" fmla="*/ 737 w 1183"/>
              <a:gd name="T37" fmla="*/ 7 h 200"/>
              <a:gd name="T38" fmla="*/ 723 w 1183"/>
              <a:gd name="T39" fmla="*/ 192 h 200"/>
              <a:gd name="T40" fmla="*/ 476 w 1183"/>
              <a:gd name="T41" fmla="*/ 195 h 200"/>
              <a:gd name="T42" fmla="*/ 546 w 1183"/>
              <a:gd name="T43" fmla="*/ 200 h 200"/>
              <a:gd name="T44" fmla="*/ 554 w 1183"/>
              <a:gd name="T45" fmla="*/ 195 h 200"/>
              <a:gd name="T46" fmla="*/ 588 w 1183"/>
              <a:gd name="T47" fmla="*/ 64 h 200"/>
              <a:gd name="T48" fmla="*/ 508 w 1183"/>
              <a:gd name="T49" fmla="*/ 94 h 200"/>
              <a:gd name="T50" fmla="*/ 428 w 1183"/>
              <a:gd name="T51" fmla="*/ 64 h 200"/>
              <a:gd name="T52" fmla="*/ 463 w 1183"/>
              <a:gd name="T53" fmla="*/ 196 h 200"/>
              <a:gd name="T54" fmla="*/ 470 w 1183"/>
              <a:gd name="T55" fmla="*/ 200 h 200"/>
              <a:gd name="T56" fmla="*/ 386 w 1183"/>
              <a:gd name="T57" fmla="*/ 130 h 200"/>
              <a:gd name="T58" fmla="*/ 686 w 1183"/>
              <a:gd name="T59" fmla="*/ 14 h 200"/>
              <a:gd name="T60" fmla="*/ 662 w 1183"/>
              <a:gd name="T61" fmla="*/ 42 h 200"/>
              <a:gd name="T62" fmla="*/ 688 w 1183"/>
              <a:gd name="T63" fmla="*/ 65 h 200"/>
              <a:gd name="T64" fmla="*/ 662 w 1183"/>
              <a:gd name="T65" fmla="*/ 193 h 200"/>
              <a:gd name="T66" fmla="*/ 648 w 1183"/>
              <a:gd name="T67" fmla="*/ 72 h 200"/>
              <a:gd name="T68" fmla="*/ 629 w 1183"/>
              <a:gd name="T69" fmla="*/ 58 h 200"/>
              <a:gd name="T70" fmla="*/ 657 w 1183"/>
              <a:gd name="T71" fmla="*/ 10 h 200"/>
              <a:gd name="T72" fmla="*/ 686 w 1183"/>
              <a:gd name="T73" fmla="*/ 0 h 200"/>
              <a:gd name="T74" fmla="*/ 695 w 1183"/>
              <a:gd name="T75" fmla="*/ 7 h 200"/>
              <a:gd name="T76" fmla="*/ 686 w 1183"/>
              <a:gd name="T77" fmla="*/ 14 h 200"/>
              <a:gd name="T78" fmla="*/ 334 w 1183"/>
              <a:gd name="T79" fmla="*/ 200 h 200"/>
              <a:gd name="T80" fmla="*/ 268 w 1183"/>
              <a:gd name="T81" fmla="*/ 130 h 200"/>
              <a:gd name="T82" fmla="*/ 243 w 1183"/>
              <a:gd name="T83" fmla="*/ 192 h 200"/>
              <a:gd name="T84" fmla="*/ 142 w 1183"/>
              <a:gd name="T85" fmla="*/ 80 h 200"/>
              <a:gd name="T86" fmla="*/ 129 w 1183"/>
              <a:gd name="T87" fmla="*/ 67 h 200"/>
              <a:gd name="T88" fmla="*/ 129 w 1183"/>
              <a:gd name="T89" fmla="*/ 192 h 200"/>
              <a:gd name="T90" fmla="*/ 129 w 1183"/>
              <a:gd name="T91" fmla="*/ 196 h 200"/>
              <a:gd name="T92" fmla="*/ 141 w 1183"/>
              <a:gd name="T93" fmla="*/ 197 h 200"/>
              <a:gd name="T94" fmla="*/ 142 w 1183"/>
              <a:gd name="T95" fmla="*/ 117 h 200"/>
              <a:gd name="T96" fmla="*/ 229 w 1183"/>
              <a:gd name="T97" fmla="*/ 192 h 200"/>
              <a:gd name="T98" fmla="*/ 85 w 1183"/>
              <a:gd name="T99" fmla="*/ 189 h 200"/>
              <a:gd name="T100" fmla="*/ 19 w 1183"/>
              <a:gd name="T101" fmla="*/ 97 h 200"/>
              <a:gd name="T102" fmla="*/ 53 w 1183"/>
              <a:gd name="T103" fmla="*/ 60 h 200"/>
              <a:gd name="T104" fmla="*/ 53 w 1183"/>
              <a:gd name="T105" fmla="*/ 135 h 200"/>
              <a:gd name="T106" fmla="*/ 6 w 1183"/>
              <a:gd name="T107" fmla="*/ 17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83" h="200">
                <a:moveTo>
                  <a:pt x="1117" y="74"/>
                </a:moveTo>
                <a:cubicBezTo>
                  <a:pt x="1142" y="74"/>
                  <a:pt x="1164" y="93"/>
                  <a:pt x="1169" y="119"/>
                </a:cubicBezTo>
                <a:cubicBezTo>
                  <a:pt x="1063" y="119"/>
                  <a:pt x="1063" y="119"/>
                  <a:pt x="1063" y="119"/>
                </a:cubicBezTo>
                <a:cubicBezTo>
                  <a:pt x="1068" y="92"/>
                  <a:pt x="1090" y="74"/>
                  <a:pt x="1117" y="74"/>
                </a:cubicBezTo>
                <a:close/>
                <a:moveTo>
                  <a:pt x="1179" y="165"/>
                </a:moveTo>
                <a:cubicBezTo>
                  <a:pt x="1181" y="161"/>
                  <a:pt x="1180" y="158"/>
                  <a:pt x="1177" y="155"/>
                </a:cubicBezTo>
                <a:cubicBezTo>
                  <a:pt x="1174" y="154"/>
                  <a:pt x="1169" y="154"/>
                  <a:pt x="1168" y="158"/>
                </a:cubicBezTo>
                <a:cubicBezTo>
                  <a:pt x="1158" y="173"/>
                  <a:pt x="1141" y="186"/>
                  <a:pt x="1122" y="186"/>
                </a:cubicBezTo>
                <a:cubicBezTo>
                  <a:pt x="1116" y="186"/>
                  <a:pt x="1116" y="186"/>
                  <a:pt x="1116" y="186"/>
                </a:cubicBezTo>
                <a:cubicBezTo>
                  <a:pt x="1087" y="186"/>
                  <a:pt x="1063" y="163"/>
                  <a:pt x="1062" y="132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81" y="132"/>
                  <a:pt x="1183" y="130"/>
                  <a:pt x="1183" y="126"/>
                </a:cubicBezTo>
                <a:cubicBezTo>
                  <a:pt x="1183" y="125"/>
                  <a:pt x="1183" y="125"/>
                  <a:pt x="1183" y="125"/>
                </a:cubicBezTo>
                <a:cubicBezTo>
                  <a:pt x="1181" y="89"/>
                  <a:pt x="1152" y="60"/>
                  <a:pt x="1117" y="60"/>
                </a:cubicBezTo>
                <a:cubicBezTo>
                  <a:pt x="1079" y="60"/>
                  <a:pt x="1048" y="91"/>
                  <a:pt x="1048" y="130"/>
                </a:cubicBezTo>
                <a:cubicBezTo>
                  <a:pt x="1048" y="168"/>
                  <a:pt x="1079" y="199"/>
                  <a:pt x="1116" y="200"/>
                </a:cubicBezTo>
                <a:cubicBezTo>
                  <a:pt x="1122" y="200"/>
                  <a:pt x="1122" y="200"/>
                  <a:pt x="1122" y="200"/>
                </a:cubicBezTo>
                <a:cubicBezTo>
                  <a:pt x="1146" y="200"/>
                  <a:pt x="1167" y="184"/>
                  <a:pt x="1179" y="165"/>
                </a:cubicBezTo>
                <a:close/>
                <a:moveTo>
                  <a:pt x="928" y="192"/>
                </a:moveTo>
                <a:cubicBezTo>
                  <a:pt x="928" y="197"/>
                  <a:pt x="931" y="200"/>
                  <a:pt x="934" y="200"/>
                </a:cubicBezTo>
                <a:cubicBezTo>
                  <a:pt x="939" y="200"/>
                  <a:pt x="942" y="197"/>
                  <a:pt x="942" y="192"/>
                </a:cubicBezTo>
                <a:cubicBezTo>
                  <a:pt x="942" y="161"/>
                  <a:pt x="942" y="161"/>
                  <a:pt x="942" y="161"/>
                </a:cubicBezTo>
                <a:cubicBezTo>
                  <a:pt x="971" y="132"/>
                  <a:pt x="971" y="132"/>
                  <a:pt x="971" y="132"/>
                </a:cubicBezTo>
                <a:cubicBezTo>
                  <a:pt x="1024" y="197"/>
                  <a:pt x="1024" y="197"/>
                  <a:pt x="1024" y="197"/>
                </a:cubicBezTo>
                <a:cubicBezTo>
                  <a:pt x="1025" y="199"/>
                  <a:pt x="1028" y="200"/>
                  <a:pt x="1029" y="200"/>
                </a:cubicBezTo>
                <a:cubicBezTo>
                  <a:pt x="1031" y="200"/>
                  <a:pt x="1033" y="199"/>
                  <a:pt x="1034" y="198"/>
                </a:cubicBezTo>
                <a:cubicBezTo>
                  <a:pt x="1037" y="196"/>
                  <a:pt x="1037" y="192"/>
                  <a:pt x="1035" y="188"/>
                </a:cubicBezTo>
                <a:cubicBezTo>
                  <a:pt x="981" y="122"/>
                  <a:pt x="981" y="122"/>
                  <a:pt x="981" y="122"/>
                </a:cubicBezTo>
                <a:cubicBezTo>
                  <a:pt x="1034" y="70"/>
                  <a:pt x="1034" y="70"/>
                  <a:pt x="1034" y="70"/>
                </a:cubicBezTo>
                <a:cubicBezTo>
                  <a:pt x="1037" y="67"/>
                  <a:pt x="1037" y="63"/>
                  <a:pt x="1034" y="61"/>
                </a:cubicBezTo>
                <a:cubicBezTo>
                  <a:pt x="1032" y="57"/>
                  <a:pt x="1028" y="57"/>
                  <a:pt x="1024" y="61"/>
                </a:cubicBezTo>
                <a:cubicBezTo>
                  <a:pt x="942" y="141"/>
                  <a:pt x="942" y="141"/>
                  <a:pt x="942" y="141"/>
                </a:cubicBezTo>
                <a:cubicBezTo>
                  <a:pt x="942" y="7"/>
                  <a:pt x="942" y="7"/>
                  <a:pt x="942" y="7"/>
                </a:cubicBezTo>
                <a:cubicBezTo>
                  <a:pt x="942" y="3"/>
                  <a:pt x="939" y="0"/>
                  <a:pt x="934" y="0"/>
                </a:cubicBezTo>
                <a:cubicBezTo>
                  <a:pt x="931" y="0"/>
                  <a:pt x="928" y="3"/>
                  <a:pt x="928" y="7"/>
                </a:cubicBezTo>
                <a:lnTo>
                  <a:pt x="928" y="192"/>
                </a:lnTo>
                <a:close/>
                <a:moveTo>
                  <a:pt x="830" y="186"/>
                </a:moveTo>
                <a:cubicBezTo>
                  <a:pt x="801" y="186"/>
                  <a:pt x="777" y="161"/>
                  <a:pt x="777" y="130"/>
                </a:cubicBezTo>
                <a:cubicBezTo>
                  <a:pt x="777" y="98"/>
                  <a:pt x="801" y="73"/>
                  <a:pt x="830" y="73"/>
                </a:cubicBezTo>
                <a:cubicBezTo>
                  <a:pt x="859" y="73"/>
                  <a:pt x="883" y="98"/>
                  <a:pt x="883" y="130"/>
                </a:cubicBezTo>
                <a:cubicBezTo>
                  <a:pt x="883" y="161"/>
                  <a:pt x="859" y="186"/>
                  <a:pt x="830" y="186"/>
                </a:cubicBezTo>
                <a:close/>
                <a:moveTo>
                  <a:pt x="889" y="60"/>
                </a:moveTo>
                <a:cubicBezTo>
                  <a:pt x="886" y="60"/>
                  <a:pt x="883" y="62"/>
                  <a:pt x="883" y="66"/>
                </a:cubicBezTo>
                <a:cubicBezTo>
                  <a:pt x="883" y="87"/>
                  <a:pt x="883" y="87"/>
                  <a:pt x="883" y="87"/>
                </a:cubicBezTo>
                <a:cubicBezTo>
                  <a:pt x="870" y="70"/>
                  <a:pt x="851" y="60"/>
                  <a:pt x="830" y="60"/>
                </a:cubicBezTo>
                <a:cubicBezTo>
                  <a:pt x="793" y="60"/>
                  <a:pt x="764" y="91"/>
                  <a:pt x="764" y="130"/>
                </a:cubicBezTo>
                <a:cubicBezTo>
                  <a:pt x="764" y="168"/>
                  <a:pt x="793" y="200"/>
                  <a:pt x="830" y="200"/>
                </a:cubicBezTo>
                <a:cubicBezTo>
                  <a:pt x="851" y="200"/>
                  <a:pt x="870" y="188"/>
                  <a:pt x="883" y="172"/>
                </a:cubicBezTo>
                <a:cubicBezTo>
                  <a:pt x="883" y="192"/>
                  <a:pt x="883" y="192"/>
                  <a:pt x="883" y="192"/>
                </a:cubicBezTo>
                <a:cubicBezTo>
                  <a:pt x="883" y="197"/>
                  <a:pt x="886" y="200"/>
                  <a:pt x="889" y="200"/>
                </a:cubicBezTo>
                <a:cubicBezTo>
                  <a:pt x="893" y="200"/>
                  <a:pt x="897" y="197"/>
                  <a:pt x="897" y="192"/>
                </a:cubicBezTo>
                <a:cubicBezTo>
                  <a:pt x="897" y="66"/>
                  <a:pt x="897" y="66"/>
                  <a:pt x="897" y="66"/>
                </a:cubicBezTo>
                <a:cubicBezTo>
                  <a:pt x="897" y="62"/>
                  <a:pt x="893" y="60"/>
                  <a:pt x="889" y="60"/>
                </a:cubicBezTo>
                <a:close/>
                <a:moveTo>
                  <a:pt x="723" y="192"/>
                </a:moveTo>
                <a:cubicBezTo>
                  <a:pt x="723" y="197"/>
                  <a:pt x="726" y="200"/>
                  <a:pt x="729" y="200"/>
                </a:cubicBezTo>
                <a:cubicBezTo>
                  <a:pt x="733" y="200"/>
                  <a:pt x="737" y="197"/>
                  <a:pt x="737" y="192"/>
                </a:cubicBezTo>
                <a:cubicBezTo>
                  <a:pt x="737" y="7"/>
                  <a:pt x="737" y="7"/>
                  <a:pt x="737" y="7"/>
                </a:cubicBezTo>
                <a:cubicBezTo>
                  <a:pt x="737" y="3"/>
                  <a:pt x="733" y="0"/>
                  <a:pt x="729" y="0"/>
                </a:cubicBezTo>
                <a:cubicBezTo>
                  <a:pt x="726" y="0"/>
                  <a:pt x="723" y="3"/>
                  <a:pt x="723" y="7"/>
                </a:cubicBezTo>
                <a:lnTo>
                  <a:pt x="723" y="192"/>
                </a:lnTo>
                <a:close/>
                <a:moveTo>
                  <a:pt x="470" y="200"/>
                </a:moveTo>
                <a:cubicBezTo>
                  <a:pt x="472" y="200"/>
                  <a:pt x="475" y="198"/>
                  <a:pt x="475" y="196"/>
                </a:cubicBezTo>
                <a:cubicBezTo>
                  <a:pt x="475" y="195"/>
                  <a:pt x="476" y="195"/>
                  <a:pt x="476" y="195"/>
                </a:cubicBezTo>
                <a:cubicBezTo>
                  <a:pt x="508" y="117"/>
                  <a:pt x="508" y="117"/>
                  <a:pt x="508" y="117"/>
                </a:cubicBezTo>
                <a:cubicBezTo>
                  <a:pt x="540" y="195"/>
                  <a:pt x="540" y="195"/>
                  <a:pt x="540" y="195"/>
                </a:cubicBezTo>
                <a:cubicBezTo>
                  <a:pt x="541" y="197"/>
                  <a:pt x="545" y="199"/>
                  <a:pt x="546" y="200"/>
                </a:cubicBezTo>
                <a:cubicBezTo>
                  <a:pt x="547" y="200"/>
                  <a:pt x="547" y="200"/>
                  <a:pt x="547" y="200"/>
                </a:cubicBezTo>
                <a:cubicBezTo>
                  <a:pt x="549" y="200"/>
                  <a:pt x="550" y="199"/>
                  <a:pt x="551" y="198"/>
                </a:cubicBezTo>
                <a:cubicBezTo>
                  <a:pt x="553" y="197"/>
                  <a:pt x="554" y="197"/>
                  <a:pt x="554" y="195"/>
                </a:cubicBezTo>
                <a:cubicBezTo>
                  <a:pt x="601" y="70"/>
                  <a:pt x="601" y="70"/>
                  <a:pt x="601" y="70"/>
                </a:cubicBezTo>
                <a:cubicBezTo>
                  <a:pt x="602" y="66"/>
                  <a:pt x="601" y="62"/>
                  <a:pt x="597" y="61"/>
                </a:cubicBezTo>
                <a:cubicBezTo>
                  <a:pt x="594" y="59"/>
                  <a:pt x="589" y="61"/>
                  <a:pt x="588" y="64"/>
                </a:cubicBezTo>
                <a:cubicBezTo>
                  <a:pt x="547" y="175"/>
                  <a:pt x="547" y="175"/>
                  <a:pt x="547" y="175"/>
                </a:cubicBezTo>
                <a:cubicBezTo>
                  <a:pt x="515" y="98"/>
                  <a:pt x="515" y="98"/>
                  <a:pt x="515" y="98"/>
                </a:cubicBezTo>
                <a:cubicBezTo>
                  <a:pt x="514" y="96"/>
                  <a:pt x="511" y="94"/>
                  <a:pt x="508" y="94"/>
                </a:cubicBezTo>
                <a:cubicBezTo>
                  <a:pt x="506" y="94"/>
                  <a:pt x="503" y="96"/>
                  <a:pt x="502" y="98"/>
                </a:cubicBezTo>
                <a:cubicBezTo>
                  <a:pt x="470" y="175"/>
                  <a:pt x="470" y="175"/>
                  <a:pt x="470" y="175"/>
                </a:cubicBezTo>
                <a:cubicBezTo>
                  <a:pt x="428" y="64"/>
                  <a:pt x="428" y="64"/>
                  <a:pt x="428" y="64"/>
                </a:cubicBezTo>
                <a:cubicBezTo>
                  <a:pt x="428" y="61"/>
                  <a:pt x="423" y="59"/>
                  <a:pt x="419" y="61"/>
                </a:cubicBezTo>
                <a:cubicBezTo>
                  <a:pt x="417" y="62"/>
                  <a:pt x="415" y="66"/>
                  <a:pt x="416" y="70"/>
                </a:cubicBezTo>
                <a:cubicBezTo>
                  <a:pt x="463" y="196"/>
                  <a:pt x="463" y="196"/>
                  <a:pt x="463" y="196"/>
                </a:cubicBezTo>
                <a:cubicBezTo>
                  <a:pt x="464" y="197"/>
                  <a:pt x="465" y="198"/>
                  <a:pt x="466" y="198"/>
                </a:cubicBezTo>
                <a:cubicBezTo>
                  <a:pt x="466" y="199"/>
                  <a:pt x="466" y="199"/>
                  <a:pt x="467" y="199"/>
                </a:cubicBezTo>
                <a:cubicBezTo>
                  <a:pt x="468" y="199"/>
                  <a:pt x="469" y="200"/>
                  <a:pt x="470" y="200"/>
                </a:cubicBezTo>
                <a:close/>
                <a:moveTo>
                  <a:pt x="282" y="130"/>
                </a:moveTo>
                <a:cubicBezTo>
                  <a:pt x="282" y="98"/>
                  <a:pt x="306" y="73"/>
                  <a:pt x="334" y="73"/>
                </a:cubicBezTo>
                <a:cubicBezTo>
                  <a:pt x="362" y="73"/>
                  <a:pt x="386" y="98"/>
                  <a:pt x="386" y="130"/>
                </a:cubicBezTo>
                <a:cubicBezTo>
                  <a:pt x="386" y="161"/>
                  <a:pt x="362" y="186"/>
                  <a:pt x="334" y="186"/>
                </a:cubicBezTo>
                <a:cubicBezTo>
                  <a:pt x="306" y="186"/>
                  <a:pt x="282" y="161"/>
                  <a:pt x="282" y="130"/>
                </a:cubicBezTo>
                <a:close/>
                <a:moveTo>
                  <a:pt x="686" y="14"/>
                </a:moveTo>
                <a:cubicBezTo>
                  <a:pt x="685" y="14"/>
                  <a:pt x="685" y="14"/>
                  <a:pt x="685" y="14"/>
                </a:cubicBezTo>
                <a:cubicBezTo>
                  <a:pt x="675" y="14"/>
                  <a:pt x="670" y="16"/>
                  <a:pt x="667" y="19"/>
                </a:cubicBezTo>
                <a:cubicBezTo>
                  <a:pt x="664" y="23"/>
                  <a:pt x="662" y="30"/>
                  <a:pt x="662" y="42"/>
                </a:cubicBezTo>
                <a:cubicBezTo>
                  <a:pt x="662" y="58"/>
                  <a:pt x="662" y="58"/>
                  <a:pt x="662" y="58"/>
                </a:cubicBezTo>
                <a:cubicBezTo>
                  <a:pt x="681" y="58"/>
                  <a:pt x="681" y="58"/>
                  <a:pt x="681" y="58"/>
                </a:cubicBezTo>
                <a:cubicBezTo>
                  <a:pt x="685" y="57"/>
                  <a:pt x="688" y="61"/>
                  <a:pt x="688" y="65"/>
                </a:cubicBezTo>
                <a:cubicBezTo>
                  <a:pt x="688" y="69"/>
                  <a:pt x="685" y="71"/>
                  <a:pt x="681" y="72"/>
                </a:cubicBezTo>
                <a:cubicBezTo>
                  <a:pt x="662" y="72"/>
                  <a:pt x="662" y="72"/>
                  <a:pt x="662" y="72"/>
                </a:cubicBezTo>
                <a:cubicBezTo>
                  <a:pt x="662" y="193"/>
                  <a:pt x="662" y="193"/>
                  <a:pt x="662" y="193"/>
                </a:cubicBezTo>
                <a:cubicBezTo>
                  <a:pt x="662" y="197"/>
                  <a:pt x="658" y="200"/>
                  <a:pt x="655" y="200"/>
                </a:cubicBezTo>
                <a:cubicBezTo>
                  <a:pt x="651" y="200"/>
                  <a:pt x="648" y="197"/>
                  <a:pt x="648" y="193"/>
                </a:cubicBezTo>
                <a:cubicBezTo>
                  <a:pt x="648" y="72"/>
                  <a:pt x="648" y="72"/>
                  <a:pt x="648" y="72"/>
                </a:cubicBezTo>
                <a:cubicBezTo>
                  <a:pt x="629" y="72"/>
                  <a:pt x="629" y="72"/>
                  <a:pt x="629" y="72"/>
                </a:cubicBezTo>
                <a:cubicBezTo>
                  <a:pt x="625" y="71"/>
                  <a:pt x="622" y="69"/>
                  <a:pt x="622" y="65"/>
                </a:cubicBezTo>
                <a:cubicBezTo>
                  <a:pt x="622" y="61"/>
                  <a:pt x="625" y="57"/>
                  <a:pt x="629" y="58"/>
                </a:cubicBezTo>
                <a:cubicBezTo>
                  <a:pt x="648" y="58"/>
                  <a:pt x="648" y="58"/>
                  <a:pt x="648" y="58"/>
                </a:cubicBezTo>
                <a:cubicBezTo>
                  <a:pt x="648" y="42"/>
                  <a:pt x="648" y="42"/>
                  <a:pt x="648" y="42"/>
                </a:cubicBezTo>
                <a:cubicBezTo>
                  <a:pt x="648" y="28"/>
                  <a:pt x="650" y="18"/>
                  <a:pt x="657" y="10"/>
                </a:cubicBezTo>
                <a:cubicBezTo>
                  <a:pt x="663" y="3"/>
                  <a:pt x="674" y="0"/>
                  <a:pt x="685" y="0"/>
                </a:cubicBezTo>
                <a:cubicBezTo>
                  <a:pt x="686" y="0"/>
                  <a:pt x="686" y="0"/>
                  <a:pt x="686" y="0"/>
                </a:cubicBezTo>
                <a:cubicBezTo>
                  <a:pt x="686" y="0"/>
                  <a:pt x="686" y="0"/>
                  <a:pt x="686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9" y="0"/>
                  <a:pt x="689" y="0"/>
                  <a:pt x="689" y="0"/>
                </a:cubicBezTo>
                <a:cubicBezTo>
                  <a:pt x="692" y="0"/>
                  <a:pt x="695" y="4"/>
                  <a:pt x="695" y="7"/>
                </a:cubicBezTo>
                <a:cubicBezTo>
                  <a:pt x="695" y="11"/>
                  <a:pt x="692" y="14"/>
                  <a:pt x="689" y="14"/>
                </a:cubicBezTo>
                <a:cubicBezTo>
                  <a:pt x="689" y="14"/>
                  <a:pt x="689" y="14"/>
                  <a:pt x="688" y="14"/>
                </a:cubicBezTo>
                <a:cubicBezTo>
                  <a:pt x="686" y="14"/>
                  <a:pt x="686" y="14"/>
                  <a:pt x="686" y="14"/>
                </a:cubicBezTo>
                <a:cubicBezTo>
                  <a:pt x="686" y="14"/>
                  <a:pt x="686" y="14"/>
                  <a:pt x="686" y="14"/>
                </a:cubicBezTo>
                <a:close/>
                <a:moveTo>
                  <a:pt x="268" y="130"/>
                </a:moveTo>
                <a:cubicBezTo>
                  <a:pt x="268" y="168"/>
                  <a:pt x="297" y="200"/>
                  <a:pt x="334" y="200"/>
                </a:cubicBezTo>
                <a:cubicBezTo>
                  <a:pt x="371" y="200"/>
                  <a:pt x="400" y="168"/>
                  <a:pt x="400" y="130"/>
                </a:cubicBezTo>
                <a:cubicBezTo>
                  <a:pt x="400" y="92"/>
                  <a:pt x="371" y="60"/>
                  <a:pt x="334" y="60"/>
                </a:cubicBezTo>
                <a:cubicBezTo>
                  <a:pt x="297" y="60"/>
                  <a:pt x="268" y="92"/>
                  <a:pt x="268" y="130"/>
                </a:cubicBezTo>
                <a:close/>
                <a:moveTo>
                  <a:pt x="229" y="192"/>
                </a:moveTo>
                <a:cubicBezTo>
                  <a:pt x="229" y="197"/>
                  <a:pt x="232" y="200"/>
                  <a:pt x="235" y="200"/>
                </a:cubicBezTo>
                <a:cubicBezTo>
                  <a:pt x="240" y="200"/>
                  <a:pt x="243" y="197"/>
                  <a:pt x="243" y="192"/>
                </a:cubicBezTo>
                <a:cubicBezTo>
                  <a:pt x="243" y="117"/>
                  <a:pt x="243" y="117"/>
                  <a:pt x="243" y="117"/>
                </a:cubicBezTo>
                <a:cubicBezTo>
                  <a:pt x="243" y="86"/>
                  <a:pt x="217" y="60"/>
                  <a:pt x="186" y="60"/>
                </a:cubicBezTo>
                <a:cubicBezTo>
                  <a:pt x="169" y="60"/>
                  <a:pt x="152" y="68"/>
                  <a:pt x="142" y="80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42" y="63"/>
                  <a:pt x="139" y="60"/>
                  <a:pt x="136" y="60"/>
                </a:cubicBezTo>
                <a:cubicBezTo>
                  <a:pt x="132" y="60"/>
                  <a:pt x="129" y="63"/>
                  <a:pt x="129" y="67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129" y="117"/>
                  <a:pt x="129" y="117"/>
                  <a:pt x="129" y="117"/>
                </a:cubicBezTo>
                <a:cubicBezTo>
                  <a:pt x="129" y="192"/>
                  <a:pt x="129" y="192"/>
                  <a:pt x="129" y="192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29" y="196"/>
                  <a:pt x="129" y="196"/>
                  <a:pt x="129" y="196"/>
                </a:cubicBezTo>
                <a:cubicBezTo>
                  <a:pt x="130" y="197"/>
                  <a:pt x="132" y="199"/>
                  <a:pt x="134" y="200"/>
                </a:cubicBezTo>
                <a:cubicBezTo>
                  <a:pt x="136" y="200"/>
                  <a:pt x="136" y="200"/>
                  <a:pt x="136" y="200"/>
                </a:cubicBezTo>
                <a:cubicBezTo>
                  <a:pt x="137" y="200"/>
                  <a:pt x="140" y="199"/>
                  <a:pt x="141" y="197"/>
                </a:cubicBezTo>
                <a:cubicBezTo>
                  <a:pt x="142" y="197"/>
                  <a:pt x="142" y="195"/>
                  <a:pt x="142" y="194"/>
                </a:cubicBezTo>
                <a:cubicBezTo>
                  <a:pt x="142" y="192"/>
                  <a:pt x="142" y="192"/>
                  <a:pt x="142" y="192"/>
                </a:cubicBezTo>
                <a:cubicBezTo>
                  <a:pt x="142" y="117"/>
                  <a:pt x="142" y="117"/>
                  <a:pt x="142" y="117"/>
                </a:cubicBezTo>
                <a:cubicBezTo>
                  <a:pt x="143" y="94"/>
                  <a:pt x="162" y="74"/>
                  <a:pt x="186" y="74"/>
                </a:cubicBezTo>
                <a:cubicBezTo>
                  <a:pt x="210" y="74"/>
                  <a:pt x="229" y="94"/>
                  <a:pt x="229" y="117"/>
                </a:cubicBezTo>
                <a:lnTo>
                  <a:pt x="229" y="192"/>
                </a:lnTo>
                <a:close/>
                <a:moveTo>
                  <a:pt x="21" y="193"/>
                </a:moveTo>
                <a:cubicBezTo>
                  <a:pt x="30" y="197"/>
                  <a:pt x="42" y="200"/>
                  <a:pt x="51" y="200"/>
                </a:cubicBezTo>
                <a:cubicBezTo>
                  <a:pt x="64" y="200"/>
                  <a:pt x="76" y="197"/>
                  <a:pt x="85" y="189"/>
                </a:cubicBezTo>
                <a:cubicBezTo>
                  <a:pt x="95" y="183"/>
                  <a:pt x="100" y="172"/>
                  <a:pt x="100" y="160"/>
                </a:cubicBezTo>
                <a:cubicBezTo>
                  <a:pt x="100" y="134"/>
                  <a:pt x="77" y="128"/>
                  <a:pt x="53" y="120"/>
                </a:cubicBezTo>
                <a:cubicBezTo>
                  <a:pt x="36" y="114"/>
                  <a:pt x="19" y="110"/>
                  <a:pt x="19" y="97"/>
                </a:cubicBezTo>
                <a:cubicBezTo>
                  <a:pt x="19" y="80"/>
                  <a:pt x="39" y="72"/>
                  <a:pt x="51" y="72"/>
                </a:cubicBezTo>
                <a:cubicBezTo>
                  <a:pt x="78" y="72"/>
                  <a:pt x="84" y="94"/>
                  <a:pt x="92" y="88"/>
                </a:cubicBezTo>
                <a:cubicBezTo>
                  <a:pt x="99" y="81"/>
                  <a:pt x="72" y="60"/>
                  <a:pt x="53" y="60"/>
                </a:cubicBezTo>
                <a:cubicBezTo>
                  <a:pt x="38" y="60"/>
                  <a:pt x="27" y="63"/>
                  <a:pt x="19" y="69"/>
                </a:cubicBezTo>
                <a:cubicBezTo>
                  <a:pt x="10" y="75"/>
                  <a:pt x="4" y="82"/>
                  <a:pt x="3" y="97"/>
                </a:cubicBezTo>
                <a:cubicBezTo>
                  <a:pt x="2" y="125"/>
                  <a:pt x="38" y="130"/>
                  <a:pt x="53" y="135"/>
                </a:cubicBezTo>
                <a:cubicBezTo>
                  <a:pt x="67" y="141"/>
                  <a:pt x="85" y="146"/>
                  <a:pt x="85" y="160"/>
                </a:cubicBezTo>
                <a:cubicBezTo>
                  <a:pt x="85" y="180"/>
                  <a:pt x="62" y="186"/>
                  <a:pt x="51" y="186"/>
                </a:cubicBezTo>
                <a:cubicBezTo>
                  <a:pt x="20" y="186"/>
                  <a:pt x="11" y="169"/>
                  <a:pt x="6" y="174"/>
                </a:cubicBezTo>
                <a:cubicBezTo>
                  <a:pt x="0" y="179"/>
                  <a:pt x="7" y="187"/>
                  <a:pt x="21" y="1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1" name="Freeform 6"/>
          <p:cNvSpPr>
            <a:spLocks noEditPoints="1"/>
          </p:cNvSpPr>
          <p:nvPr userDrawn="1"/>
        </p:nvSpPr>
        <p:spPr bwMode="auto">
          <a:xfrm>
            <a:off x="2152211" y="1542882"/>
            <a:ext cx="1992652" cy="339418"/>
          </a:xfrm>
          <a:custGeom>
            <a:avLst/>
            <a:gdLst>
              <a:gd name="T0" fmla="*/ 1063 w 1183"/>
              <a:gd name="T1" fmla="*/ 119 h 200"/>
              <a:gd name="T2" fmla="*/ 1177 w 1183"/>
              <a:gd name="T3" fmla="*/ 155 h 200"/>
              <a:gd name="T4" fmla="*/ 1116 w 1183"/>
              <a:gd name="T5" fmla="*/ 186 h 200"/>
              <a:gd name="T6" fmla="*/ 1183 w 1183"/>
              <a:gd name="T7" fmla="*/ 126 h 200"/>
              <a:gd name="T8" fmla="*/ 1048 w 1183"/>
              <a:gd name="T9" fmla="*/ 130 h 200"/>
              <a:gd name="T10" fmla="*/ 1179 w 1183"/>
              <a:gd name="T11" fmla="*/ 165 h 200"/>
              <a:gd name="T12" fmla="*/ 942 w 1183"/>
              <a:gd name="T13" fmla="*/ 192 h 200"/>
              <a:gd name="T14" fmla="*/ 1024 w 1183"/>
              <a:gd name="T15" fmla="*/ 197 h 200"/>
              <a:gd name="T16" fmla="*/ 1035 w 1183"/>
              <a:gd name="T17" fmla="*/ 188 h 200"/>
              <a:gd name="T18" fmla="*/ 1034 w 1183"/>
              <a:gd name="T19" fmla="*/ 61 h 200"/>
              <a:gd name="T20" fmla="*/ 942 w 1183"/>
              <a:gd name="T21" fmla="*/ 7 h 200"/>
              <a:gd name="T22" fmla="*/ 928 w 1183"/>
              <a:gd name="T23" fmla="*/ 192 h 200"/>
              <a:gd name="T24" fmla="*/ 830 w 1183"/>
              <a:gd name="T25" fmla="*/ 73 h 200"/>
              <a:gd name="T26" fmla="*/ 889 w 1183"/>
              <a:gd name="T27" fmla="*/ 60 h 200"/>
              <a:gd name="T28" fmla="*/ 830 w 1183"/>
              <a:gd name="T29" fmla="*/ 60 h 200"/>
              <a:gd name="T30" fmla="*/ 883 w 1183"/>
              <a:gd name="T31" fmla="*/ 172 h 200"/>
              <a:gd name="T32" fmla="*/ 897 w 1183"/>
              <a:gd name="T33" fmla="*/ 192 h 200"/>
              <a:gd name="T34" fmla="*/ 723 w 1183"/>
              <a:gd name="T35" fmla="*/ 192 h 200"/>
              <a:gd name="T36" fmla="*/ 737 w 1183"/>
              <a:gd name="T37" fmla="*/ 7 h 200"/>
              <a:gd name="T38" fmla="*/ 723 w 1183"/>
              <a:gd name="T39" fmla="*/ 192 h 200"/>
              <a:gd name="T40" fmla="*/ 476 w 1183"/>
              <a:gd name="T41" fmla="*/ 195 h 200"/>
              <a:gd name="T42" fmla="*/ 546 w 1183"/>
              <a:gd name="T43" fmla="*/ 200 h 200"/>
              <a:gd name="T44" fmla="*/ 554 w 1183"/>
              <a:gd name="T45" fmla="*/ 195 h 200"/>
              <a:gd name="T46" fmla="*/ 588 w 1183"/>
              <a:gd name="T47" fmla="*/ 64 h 200"/>
              <a:gd name="T48" fmla="*/ 508 w 1183"/>
              <a:gd name="T49" fmla="*/ 94 h 200"/>
              <a:gd name="T50" fmla="*/ 428 w 1183"/>
              <a:gd name="T51" fmla="*/ 64 h 200"/>
              <a:gd name="T52" fmla="*/ 463 w 1183"/>
              <a:gd name="T53" fmla="*/ 196 h 200"/>
              <a:gd name="T54" fmla="*/ 470 w 1183"/>
              <a:gd name="T55" fmla="*/ 200 h 200"/>
              <a:gd name="T56" fmla="*/ 386 w 1183"/>
              <a:gd name="T57" fmla="*/ 130 h 200"/>
              <a:gd name="T58" fmla="*/ 686 w 1183"/>
              <a:gd name="T59" fmla="*/ 14 h 200"/>
              <a:gd name="T60" fmla="*/ 662 w 1183"/>
              <a:gd name="T61" fmla="*/ 42 h 200"/>
              <a:gd name="T62" fmla="*/ 688 w 1183"/>
              <a:gd name="T63" fmla="*/ 65 h 200"/>
              <a:gd name="T64" fmla="*/ 662 w 1183"/>
              <a:gd name="T65" fmla="*/ 193 h 200"/>
              <a:gd name="T66" fmla="*/ 648 w 1183"/>
              <a:gd name="T67" fmla="*/ 72 h 200"/>
              <a:gd name="T68" fmla="*/ 629 w 1183"/>
              <a:gd name="T69" fmla="*/ 58 h 200"/>
              <a:gd name="T70" fmla="*/ 657 w 1183"/>
              <a:gd name="T71" fmla="*/ 10 h 200"/>
              <a:gd name="T72" fmla="*/ 686 w 1183"/>
              <a:gd name="T73" fmla="*/ 0 h 200"/>
              <a:gd name="T74" fmla="*/ 695 w 1183"/>
              <a:gd name="T75" fmla="*/ 7 h 200"/>
              <a:gd name="T76" fmla="*/ 686 w 1183"/>
              <a:gd name="T77" fmla="*/ 14 h 200"/>
              <a:gd name="T78" fmla="*/ 334 w 1183"/>
              <a:gd name="T79" fmla="*/ 200 h 200"/>
              <a:gd name="T80" fmla="*/ 268 w 1183"/>
              <a:gd name="T81" fmla="*/ 130 h 200"/>
              <a:gd name="T82" fmla="*/ 243 w 1183"/>
              <a:gd name="T83" fmla="*/ 192 h 200"/>
              <a:gd name="T84" fmla="*/ 142 w 1183"/>
              <a:gd name="T85" fmla="*/ 80 h 200"/>
              <a:gd name="T86" fmla="*/ 129 w 1183"/>
              <a:gd name="T87" fmla="*/ 67 h 200"/>
              <a:gd name="T88" fmla="*/ 129 w 1183"/>
              <a:gd name="T89" fmla="*/ 192 h 200"/>
              <a:gd name="T90" fmla="*/ 129 w 1183"/>
              <a:gd name="T91" fmla="*/ 196 h 200"/>
              <a:gd name="T92" fmla="*/ 141 w 1183"/>
              <a:gd name="T93" fmla="*/ 197 h 200"/>
              <a:gd name="T94" fmla="*/ 142 w 1183"/>
              <a:gd name="T95" fmla="*/ 117 h 200"/>
              <a:gd name="T96" fmla="*/ 229 w 1183"/>
              <a:gd name="T97" fmla="*/ 192 h 200"/>
              <a:gd name="T98" fmla="*/ 85 w 1183"/>
              <a:gd name="T99" fmla="*/ 189 h 200"/>
              <a:gd name="T100" fmla="*/ 19 w 1183"/>
              <a:gd name="T101" fmla="*/ 97 h 200"/>
              <a:gd name="T102" fmla="*/ 53 w 1183"/>
              <a:gd name="T103" fmla="*/ 60 h 200"/>
              <a:gd name="T104" fmla="*/ 53 w 1183"/>
              <a:gd name="T105" fmla="*/ 135 h 200"/>
              <a:gd name="T106" fmla="*/ 6 w 1183"/>
              <a:gd name="T107" fmla="*/ 17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83" h="200">
                <a:moveTo>
                  <a:pt x="1117" y="74"/>
                </a:moveTo>
                <a:cubicBezTo>
                  <a:pt x="1142" y="74"/>
                  <a:pt x="1164" y="93"/>
                  <a:pt x="1169" y="119"/>
                </a:cubicBezTo>
                <a:cubicBezTo>
                  <a:pt x="1063" y="119"/>
                  <a:pt x="1063" y="119"/>
                  <a:pt x="1063" y="119"/>
                </a:cubicBezTo>
                <a:cubicBezTo>
                  <a:pt x="1068" y="92"/>
                  <a:pt x="1090" y="74"/>
                  <a:pt x="1117" y="74"/>
                </a:cubicBezTo>
                <a:close/>
                <a:moveTo>
                  <a:pt x="1179" y="165"/>
                </a:moveTo>
                <a:cubicBezTo>
                  <a:pt x="1181" y="161"/>
                  <a:pt x="1180" y="158"/>
                  <a:pt x="1177" y="155"/>
                </a:cubicBezTo>
                <a:cubicBezTo>
                  <a:pt x="1174" y="154"/>
                  <a:pt x="1169" y="154"/>
                  <a:pt x="1168" y="158"/>
                </a:cubicBezTo>
                <a:cubicBezTo>
                  <a:pt x="1158" y="173"/>
                  <a:pt x="1141" y="186"/>
                  <a:pt x="1122" y="186"/>
                </a:cubicBezTo>
                <a:cubicBezTo>
                  <a:pt x="1116" y="186"/>
                  <a:pt x="1116" y="186"/>
                  <a:pt x="1116" y="186"/>
                </a:cubicBezTo>
                <a:cubicBezTo>
                  <a:pt x="1087" y="186"/>
                  <a:pt x="1063" y="163"/>
                  <a:pt x="1062" y="132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81" y="132"/>
                  <a:pt x="1183" y="130"/>
                  <a:pt x="1183" y="126"/>
                </a:cubicBezTo>
                <a:cubicBezTo>
                  <a:pt x="1183" y="125"/>
                  <a:pt x="1183" y="125"/>
                  <a:pt x="1183" y="125"/>
                </a:cubicBezTo>
                <a:cubicBezTo>
                  <a:pt x="1181" y="89"/>
                  <a:pt x="1152" y="60"/>
                  <a:pt x="1117" y="60"/>
                </a:cubicBezTo>
                <a:cubicBezTo>
                  <a:pt x="1079" y="60"/>
                  <a:pt x="1048" y="91"/>
                  <a:pt x="1048" y="130"/>
                </a:cubicBezTo>
                <a:cubicBezTo>
                  <a:pt x="1048" y="168"/>
                  <a:pt x="1079" y="199"/>
                  <a:pt x="1116" y="200"/>
                </a:cubicBezTo>
                <a:cubicBezTo>
                  <a:pt x="1122" y="200"/>
                  <a:pt x="1122" y="200"/>
                  <a:pt x="1122" y="200"/>
                </a:cubicBezTo>
                <a:cubicBezTo>
                  <a:pt x="1146" y="200"/>
                  <a:pt x="1167" y="184"/>
                  <a:pt x="1179" y="165"/>
                </a:cubicBezTo>
                <a:close/>
                <a:moveTo>
                  <a:pt x="928" y="192"/>
                </a:moveTo>
                <a:cubicBezTo>
                  <a:pt x="928" y="197"/>
                  <a:pt x="931" y="200"/>
                  <a:pt x="934" y="200"/>
                </a:cubicBezTo>
                <a:cubicBezTo>
                  <a:pt x="939" y="200"/>
                  <a:pt x="942" y="197"/>
                  <a:pt x="942" y="192"/>
                </a:cubicBezTo>
                <a:cubicBezTo>
                  <a:pt x="942" y="161"/>
                  <a:pt x="942" y="161"/>
                  <a:pt x="942" y="161"/>
                </a:cubicBezTo>
                <a:cubicBezTo>
                  <a:pt x="971" y="132"/>
                  <a:pt x="971" y="132"/>
                  <a:pt x="971" y="132"/>
                </a:cubicBezTo>
                <a:cubicBezTo>
                  <a:pt x="1024" y="197"/>
                  <a:pt x="1024" y="197"/>
                  <a:pt x="1024" y="197"/>
                </a:cubicBezTo>
                <a:cubicBezTo>
                  <a:pt x="1025" y="199"/>
                  <a:pt x="1028" y="200"/>
                  <a:pt x="1029" y="200"/>
                </a:cubicBezTo>
                <a:cubicBezTo>
                  <a:pt x="1031" y="200"/>
                  <a:pt x="1033" y="199"/>
                  <a:pt x="1034" y="198"/>
                </a:cubicBezTo>
                <a:cubicBezTo>
                  <a:pt x="1037" y="196"/>
                  <a:pt x="1037" y="192"/>
                  <a:pt x="1035" y="188"/>
                </a:cubicBezTo>
                <a:cubicBezTo>
                  <a:pt x="981" y="122"/>
                  <a:pt x="981" y="122"/>
                  <a:pt x="981" y="122"/>
                </a:cubicBezTo>
                <a:cubicBezTo>
                  <a:pt x="1034" y="70"/>
                  <a:pt x="1034" y="70"/>
                  <a:pt x="1034" y="70"/>
                </a:cubicBezTo>
                <a:cubicBezTo>
                  <a:pt x="1037" y="67"/>
                  <a:pt x="1037" y="63"/>
                  <a:pt x="1034" y="61"/>
                </a:cubicBezTo>
                <a:cubicBezTo>
                  <a:pt x="1032" y="57"/>
                  <a:pt x="1028" y="57"/>
                  <a:pt x="1024" y="61"/>
                </a:cubicBezTo>
                <a:cubicBezTo>
                  <a:pt x="942" y="141"/>
                  <a:pt x="942" y="141"/>
                  <a:pt x="942" y="141"/>
                </a:cubicBezTo>
                <a:cubicBezTo>
                  <a:pt x="942" y="7"/>
                  <a:pt x="942" y="7"/>
                  <a:pt x="942" y="7"/>
                </a:cubicBezTo>
                <a:cubicBezTo>
                  <a:pt x="942" y="3"/>
                  <a:pt x="939" y="0"/>
                  <a:pt x="934" y="0"/>
                </a:cubicBezTo>
                <a:cubicBezTo>
                  <a:pt x="931" y="0"/>
                  <a:pt x="928" y="3"/>
                  <a:pt x="928" y="7"/>
                </a:cubicBezTo>
                <a:lnTo>
                  <a:pt x="928" y="192"/>
                </a:lnTo>
                <a:close/>
                <a:moveTo>
                  <a:pt x="830" y="186"/>
                </a:moveTo>
                <a:cubicBezTo>
                  <a:pt x="801" y="186"/>
                  <a:pt x="777" y="161"/>
                  <a:pt x="777" y="130"/>
                </a:cubicBezTo>
                <a:cubicBezTo>
                  <a:pt x="777" y="98"/>
                  <a:pt x="801" y="73"/>
                  <a:pt x="830" y="73"/>
                </a:cubicBezTo>
                <a:cubicBezTo>
                  <a:pt x="859" y="73"/>
                  <a:pt x="883" y="98"/>
                  <a:pt x="883" y="130"/>
                </a:cubicBezTo>
                <a:cubicBezTo>
                  <a:pt x="883" y="161"/>
                  <a:pt x="859" y="186"/>
                  <a:pt x="830" y="186"/>
                </a:cubicBezTo>
                <a:close/>
                <a:moveTo>
                  <a:pt x="889" y="60"/>
                </a:moveTo>
                <a:cubicBezTo>
                  <a:pt x="886" y="60"/>
                  <a:pt x="883" y="62"/>
                  <a:pt x="883" y="66"/>
                </a:cubicBezTo>
                <a:cubicBezTo>
                  <a:pt x="883" y="87"/>
                  <a:pt x="883" y="87"/>
                  <a:pt x="883" y="87"/>
                </a:cubicBezTo>
                <a:cubicBezTo>
                  <a:pt x="870" y="70"/>
                  <a:pt x="851" y="60"/>
                  <a:pt x="830" y="60"/>
                </a:cubicBezTo>
                <a:cubicBezTo>
                  <a:pt x="793" y="60"/>
                  <a:pt x="764" y="91"/>
                  <a:pt x="764" y="130"/>
                </a:cubicBezTo>
                <a:cubicBezTo>
                  <a:pt x="764" y="168"/>
                  <a:pt x="793" y="200"/>
                  <a:pt x="830" y="200"/>
                </a:cubicBezTo>
                <a:cubicBezTo>
                  <a:pt x="851" y="200"/>
                  <a:pt x="870" y="188"/>
                  <a:pt x="883" y="172"/>
                </a:cubicBezTo>
                <a:cubicBezTo>
                  <a:pt x="883" y="192"/>
                  <a:pt x="883" y="192"/>
                  <a:pt x="883" y="192"/>
                </a:cubicBezTo>
                <a:cubicBezTo>
                  <a:pt x="883" y="197"/>
                  <a:pt x="886" y="200"/>
                  <a:pt x="889" y="200"/>
                </a:cubicBezTo>
                <a:cubicBezTo>
                  <a:pt x="893" y="200"/>
                  <a:pt x="897" y="197"/>
                  <a:pt x="897" y="192"/>
                </a:cubicBezTo>
                <a:cubicBezTo>
                  <a:pt x="897" y="66"/>
                  <a:pt x="897" y="66"/>
                  <a:pt x="897" y="66"/>
                </a:cubicBezTo>
                <a:cubicBezTo>
                  <a:pt x="897" y="62"/>
                  <a:pt x="893" y="60"/>
                  <a:pt x="889" y="60"/>
                </a:cubicBezTo>
                <a:close/>
                <a:moveTo>
                  <a:pt x="723" y="192"/>
                </a:moveTo>
                <a:cubicBezTo>
                  <a:pt x="723" y="197"/>
                  <a:pt x="726" y="200"/>
                  <a:pt x="729" y="200"/>
                </a:cubicBezTo>
                <a:cubicBezTo>
                  <a:pt x="733" y="200"/>
                  <a:pt x="737" y="197"/>
                  <a:pt x="737" y="192"/>
                </a:cubicBezTo>
                <a:cubicBezTo>
                  <a:pt x="737" y="7"/>
                  <a:pt x="737" y="7"/>
                  <a:pt x="737" y="7"/>
                </a:cubicBezTo>
                <a:cubicBezTo>
                  <a:pt x="737" y="3"/>
                  <a:pt x="733" y="0"/>
                  <a:pt x="729" y="0"/>
                </a:cubicBezTo>
                <a:cubicBezTo>
                  <a:pt x="726" y="0"/>
                  <a:pt x="723" y="3"/>
                  <a:pt x="723" y="7"/>
                </a:cubicBezTo>
                <a:lnTo>
                  <a:pt x="723" y="192"/>
                </a:lnTo>
                <a:close/>
                <a:moveTo>
                  <a:pt x="470" y="200"/>
                </a:moveTo>
                <a:cubicBezTo>
                  <a:pt x="472" y="200"/>
                  <a:pt x="475" y="198"/>
                  <a:pt x="475" y="196"/>
                </a:cubicBezTo>
                <a:cubicBezTo>
                  <a:pt x="475" y="195"/>
                  <a:pt x="476" y="195"/>
                  <a:pt x="476" y="195"/>
                </a:cubicBezTo>
                <a:cubicBezTo>
                  <a:pt x="508" y="117"/>
                  <a:pt x="508" y="117"/>
                  <a:pt x="508" y="117"/>
                </a:cubicBezTo>
                <a:cubicBezTo>
                  <a:pt x="540" y="195"/>
                  <a:pt x="540" y="195"/>
                  <a:pt x="540" y="195"/>
                </a:cubicBezTo>
                <a:cubicBezTo>
                  <a:pt x="541" y="197"/>
                  <a:pt x="545" y="199"/>
                  <a:pt x="546" y="200"/>
                </a:cubicBezTo>
                <a:cubicBezTo>
                  <a:pt x="547" y="200"/>
                  <a:pt x="547" y="200"/>
                  <a:pt x="547" y="200"/>
                </a:cubicBezTo>
                <a:cubicBezTo>
                  <a:pt x="549" y="200"/>
                  <a:pt x="550" y="199"/>
                  <a:pt x="551" y="198"/>
                </a:cubicBezTo>
                <a:cubicBezTo>
                  <a:pt x="553" y="197"/>
                  <a:pt x="554" y="197"/>
                  <a:pt x="554" y="195"/>
                </a:cubicBezTo>
                <a:cubicBezTo>
                  <a:pt x="601" y="70"/>
                  <a:pt x="601" y="70"/>
                  <a:pt x="601" y="70"/>
                </a:cubicBezTo>
                <a:cubicBezTo>
                  <a:pt x="602" y="66"/>
                  <a:pt x="601" y="62"/>
                  <a:pt x="597" y="61"/>
                </a:cubicBezTo>
                <a:cubicBezTo>
                  <a:pt x="594" y="59"/>
                  <a:pt x="589" y="61"/>
                  <a:pt x="588" y="64"/>
                </a:cubicBezTo>
                <a:cubicBezTo>
                  <a:pt x="547" y="175"/>
                  <a:pt x="547" y="175"/>
                  <a:pt x="547" y="175"/>
                </a:cubicBezTo>
                <a:cubicBezTo>
                  <a:pt x="515" y="98"/>
                  <a:pt x="515" y="98"/>
                  <a:pt x="515" y="98"/>
                </a:cubicBezTo>
                <a:cubicBezTo>
                  <a:pt x="514" y="96"/>
                  <a:pt x="511" y="94"/>
                  <a:pt x="508" y="94"/>
                </a:cubicBezTo>
                <a:cubicBezTo>
                  <a:pt x="506" y="94"/>
                  <a:pt x="503" y="96"/>
                  <a:pt x="502" y="98"/>
                </a:cubicBezTo>
                <a:cubicBezTo>
                  <a:pt x="470" y="175"/>
                  <a:pt x="470" y="175"/>
                  <a:pt x="470" y="175"/>
                </a:cubicBezTo>
                <a:cubicBezTo>
                  <a:pt x="428" y="64"/>
                  <a:pt x="428" y="64"/>
                  <a:pt x="428" y="64"/>
                </a:cubicBezTo>
                <a:cubicBezTo>
                  <a:pt x="428" y="61"/>
                  <a:pt x="423" y="59"/>
                  <a:pt x="419" y="61"/>
                </a:cubicBezTo>
                <a:cubicBezTo>
                  <a:pt x="417" y="62"/>
                  <a:pt x="415" y="66"/>
                  <a:pt x="416" y="70"/>
                </a:cubicBezTo>
                <a:cubicBezTo>
                  <a:pt x="463" y="196"/>
                  <a:pt x="463" y="196"/>
                  <a:pt x="463" y="196"/>
                </a:cubicBezTo>
                <a:cubicBezTo>
                  <a:pt x="464" y="197"/>
                  <a:pt x="465" y="198"/>
                  <a:pt x="466" y="198"/>
                </a:cubicBezTo>
                <a:cubicBezTo>
                  <a:pt x="466" y="199"/>
                  <a:pt x="466" y="199"/>
                  <a:pt x="467" y="199"/>
                </a:cubicBezTo>
                <a:cubicBezTo>
                  <a:pt x="468" y="199"/>
                  <a:pt x="469" y="200"/>
                  <a:pt x="470" y="200"/>
                </a:cubicBezTo>
                <a:close/>
                <a:moveTo>
                  <a:pt x="282" y="130"/>
                </a:moveTo>
                <a:cubicBezTo>
                  <a:pt x="282" y="98"/>
                  <a:pt x="306" y="73"/>
                  <a:pt x="334" y="73"/>
                </a:cubicBezTo>
                <a:cubicBezTo>
                  <a:pt x="362" y="73"/>
                  <a:pt x="386" y="98"/>
                  <a:pt x="386" y="130"/>
                </a:cubicBezTo>
                <a:cubicBezTo>
                  <a:pt x="386" y="161"/>
                  <a:pt x="362" y="186"/>
                  <a:pt x="334" y="186"/>
                </a:cubicBezTo>
                <a:cubicBezTo>
                  <a:pt x="306" y="186"/>
                  <a:pt x="282" y="161"/>
                  <a:pt x="282" y="130"/>
                </a:cubicBezTo>
                <a:close/>
                <a:moveTo>
                  <a:pt x="686" y="14"/>
                </a:moveTo>
                <a:cubicBezTo>
                  <a:pt x="685" y="14"/>
                  <a:pt x="685" y="14"/>
                  <a:pt x="685" y="14"/>
                </a:cubicBezTo>
                <a:cubicBezTo>
                  <a:pt x="675" y="14"/>
                  <a:pt x="670" y="16"/>
                  <a:pt x="667" y="19"/>
                </a:cubicBezTo>
                <a:cubicBezTo>
                  <a:pt x="664" y="23"/>
                  <a:pt x="662" y="30"/>
                  <a:pt x="662" y="42"/>
                </a:cubicBezTo>
                <a:cubicBezTo>
                  <a:pt x="662" y="58"/>
                  <a:pt x="662" y="58"/>
                  <a:pt x="662" y="58"/>
                </a:cubicBezTo>
                <a:cubicBezTo>
                  <a:pt x="681" y="58"/>
                  <a:pt x="681" y="58"/>
                  <a:pt x="681" y="58"/>
                </a:cubicBezTo>
                <a:cubicBezTo>
                  <a:pt x="685" y="57"/>
                  <a:pt x="688" y="61"/>
                  <a:pt x="688" y="65"/>
                </a:cubicBezTo>
                <a:cubicBezTo>
                  <a:pt x="688" y="69"/>
                  <a:pt x="685" y="71"/>
                  <a:pt x="681" y="72"/>
                </a:cubicBezTo>
                <a:cubicBezTo>
                  <a:pt x="662" y="72"/>
                  <a:pt x="662" y="72"/>
                  <a:pt x="662" y="72"/>
                </a:cubicBezTo>
                <a:cubicBezTo>
                  <a:pt x="662" y="193"/>
                  <a:pt x="662" y="193"/>
                  <a:pt x="662" y="193"/>
                </a:cubicBezTo>
                <a:cubicBezTo>
                  <a:pt x="662" y="197"/>
                  <a:pt x="658" y="200"/>
                  <a:pt x="655" y="200"/>
                </a:cubicBezTo>
                <a:cubicBezTo>
                  <a:pt x="651" y="200"/>
                  <a:pt x="648" y="197"/>
                  <a:pt x="648" y="193"/>
                </a:cubicBezTo>
                <a:cubicBezTo>
                  <a:pt x="648" y="72"/>
                  <a:pt x="648" y="72"/>
                  <a:pt x="648" y="72"/>
                </a:cubicBezTo>
                <a:cubicBezTo>
                  <a:pt x="629" y="72"/>
                  <a:pt x="629" y="72"/>
                  <a:pt x="629" y="72"/>
                </a:cubicBezTo>
                <a:cubicBezTo>
                  <a:pt x="625" y="71"/>
                  <a:pt x="622" y="69"/>
                  <a:pt x="622" y="65"/>
                </a:cubicBezTo>
                <a:cubicBezTo>
                  <a:pt x="622" y="61"/>
                  <a:pt x="625" y="57"/>
                  <a:pt x="629" y="58"/>
                </a:cubicBezTo>
                <a:cubicBezTo>
                  <a:pt x="648" y="58"/>
                  <a:pt x="648" y="58"/>
                  <a:pt x="648" y="58"/>
                </a:cubicBezTo>
                <a:cubicBezTo>
                  <a:pt x="648" y="42"/>
                  <a:pt x="648" y="42"/>
                  <a:pt x="648" y="42"/>
                </a:cubicBezTo>
                <a:cubicBezTo>
                  <a:pt x="648" y="28"/>
                  <a:pt x="650" y="18"/>
                  <a:pt x="657" y="10"/>
                </a:cubicBezTo>
                <a:cubicBezTo>
                  <a:pt x="663" y="3"/>
                  <a:pt x="674" y="0"/>
                  <a:pt x="685" y="0"/>
                </a:cubicBezTo>
                <a:cubicBezTo>
                  <a:pt x="686" y="0"/>
                  <a:pt x="686" y="0"/>
                  <a:pt x="686" y="0"/>
                </a:cubicBezTo>
                <a:cubicBezTo>
                  <a:pt x="686" y="0"/>
                  <a:pt x="686" y="0"/>
                  <a:pt x="686" y="0"/>
                </a:cubicBezTo>
                <a:cubicBezTo>
                  <a:pt x="688" y="0"/>
                  <a:pt x="688" y="0"/>
                  <a:pt x="688" y="0"/>
                </a:cubicBezTo>
                <a:cubicBezTo>
                  <a:pt x="689" y="0"/>
                  <a:pt x="689" y="0"/>
                  <a:pt x="689" y="0"/>
                </a:cubicBezTo>
                <a:cubicBezTo>
                  <a:pt x="692" y="0"/>
                  <a:pt x="695" y="4"/>
                  <a:pt x="695" y="7"/>
                </a:cubicBezTo>
                <a:cubicBezTo>
                  <a:pt x="695" y="11"/>
                  <a:pt x="692" y="14"/>
                  <a:pt x="689" y="14"/>
                </a:cubicBezTo>
                <a:cubicBezTo>
                  <a:pt x="689" y="14"/>
                  <a:pt x="689" y="14"/>
                  <a:pt x="688" y="14"/>
                </a:cubicBezTo>
                <a:cubicBezTo>
                  <a:pt x="686" y="14"/>
                  <a:pt x="686" y="14"/>
                  <a:pt x="686" y="14"/>
                </a:cubicBezTo>
                <a:cubicBezTo>
                  <a:pt x="686" y="14"/>
                  <a:pt x="686" y="14"/>
                  <a:pt x="686" y="14"/>
                </a:cubicBezTo>
                <a:close/>
                <a:moveTo>
                  <a:pt x="268" y="130"/>
                </a:moveTo>
                <a:cubicBezTo>
                  <a:pt x="268" y="168"/>
                  <a:pt x="297" y="200"/>
                  <a:pt x="334" y="200"/>
                </a:cubicBezTo>
                <a:cubicBezTo>
                  <a:pt x="371" y="200"/>
                  <a:pt x="400" y="168"/>
                  <a:pt x="400" y="130"/>
                </a:cubicBezTo>
                <a:cubicBezTo>
                  <a:pt x="400" y="92"/>
                  <a:pt x="371" y="60"/>
                  <a:pt x="334" y="60"/>
                </a:cubicBezTo>
                <a:cubicBezTo>
                  <a:pt x="297" y="60"/>
                  <a:pt x="268" y="92"/>
                  <a:pt x="268" y="130"/>
                </a:cubicBezTo>
                <a:close/>
                <a:moveTo>
                  <a:pt x="229" y="192"/>
                </a:moveTo>
                <a:cubicBezTo>
                  <a:pt x="229" y="197"/>
                  <a:pt x="232" y="200"/>
                  <a:pt x="235" y="200"/>
                </a:cubicBezTo>
                <a:cubicBezTo>
                  <a:pt x="240" y="200"/>
                  <a:pt x="243" y="197"/>
                  <a:pt x="243" y="192"/>
                </a:cubicBezTo>
                <a:cubicBezTo>
                  <a:pt x="243" y="117"/>
                  <a:pt x="243" y="117"/>
                  <a:pt x="243" y="117"/>
                </a:cubicBezTo>
                <a:cubicBezTo>
                  <a:pt x="243" y="86"/>
                  <a:pt x="217" y="60"/>
                  <a:pt x="186" y="60"/>
                </a:cubicBezTo>
                <a:cubicBezTo>
                  <a:pt x="169" y="60"/>
                  <a:pt x="152" y="68"/>
                  <a:pt x="142" y="80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42" y="63"/>
                  <a:pt x="139" y="60"/>
                  <a:pt x="136" y="60"/>
                </a:cubicBezTo>
                <a:cubicBezTo>
                  <a:pt x="132" y="60"/>
                  <a:pt x="129" y="63"/>
                  <a:pt x="129" y="67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129" y="117"/>
                  <a:pt x="129" y="117"/>
                  <a:pt x="129" y="117"/>
                </a:cubicBezTo>
                <a:cubicBezTo>
                  <a:pt x="129" y="192"/>
                  <a:pt x="129" y="192"/>
                  <a:pt x="129" y="192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29" y="196"/>
                  <a:pt x="129" y="196"/>
                  <a:pt x="129" y="196"/>
                </a:cubicBezTo>
                <a:cubicBezTo>
                  <a:pt x="130" y="197"/>
                  <a:pt x="132" y="199"/>
                  <a:pt x="134" y="200"/>
                </a:cubicBezTo>
                <a:cubicBezTo>
                  <a:pt x="136" y="200"/>
                  <a:pt x="136" y="200"/>
                  <a:pt x="136" y="200"/>
                </a:cubicBezTo>
                <a:cubicBezTo>
                  <a:pt x="137" y="200"/>
                  <a:pt x="140" y="199"/>
                  <a:pt x="141" y="197"/>
                </a:cubicBezTo>
                <a:cubicBezTo>
                  <a:pt x="142" y="197"/>
                  <a:pt x="142" y="195"/>
                  <a:pt x="142" y="194"/>
                </a:cubicBezTo>
                <a:cubicBezTo>
                  <a:pt x="142" y="192"/>
                  <a:pt x="142" y="192"/>
                  <a:pt x="142" y="192"/>
                </a:cubicBezTo>
                <a:cubicBezTo>
                  <a:pt x="142" y="117"/>
                  <a:pt x="142" y="117"/>
                  <a:pt x="142" y="117"/>
                </a:cubicBezTo>
                <a:cubicBezTo>
                  <a:pt x="143" y="94"/>
                  <a:pt x="162" y="74"/>
                  <a:pt x="186" y="74"/>
                </a:cubicBezTo>
                <a:cubicBezTo>
                  <a:pt x="210" y="74"/>
                  <a:pt x="229" y="94"/>
                  <a:pt x="229" y="117"/>
                </a:cubicBezTo>
                <a:lnTo>
                  <a:pt x="229" y="192"/>
                </a:lnTo>
                <a:close/>
                <a:moveTo>
                  <a:pt x="21" y="193"/>
                </a:moveTo>
                <a:cubicBezTo>
                  <a:pt x="30" y="197"/>
                  <a:pt x="42" y="200"/>
                  <a:pt x="51" y="200"/>
                </a:cubicBezTo>
                <a:cubicBezTo>
                  <a:pt x="64" y="200"/>
                  <a:pt x="76" y="197"/>
                  <a:pt x="85" y="189"/>
                </a:cubicBezTo>
                <a:cubicBezTo>
                  <a:pt x="95" y="183"/>
                  <a:pt x="100" y="172"/>
                  <a:pt x="100" y="160"/>
                </a:cubicBezTo>
                <a:cubicBezTo>
                  <a:pt x="100" y="134"/>
                  <a:pt x="77" y="128"/>
                  <a:pt x="53" y="120"/>
                </a:cubicBezTo>
                <a:cubicBezTo>
                  <a:pt x="36" y="114"/>
                  <a:pt x="19" y="110"/>
                  <a:pt x="19" y="97"/>
                </a:cubicBezTo>
                <a:cubicBezTo>
                  <a:pt x="19" y="80"/>
                  <a:pt x="39" y="72"/>
                  <a:pt x="51" y="72"/>
                </a:cubicBezTo>
                <a:cubicBezTo>
                  <a:pt x="78" y="72"/>
                  <a:pt x="84" y="94"/>
                  <a:pt x="92" y="88"/>
                </a:cubicBezTo>
                <a:cubicBezTo>
                  <a:pt x="99" y="81"/>
                  <a:pt x="72" y="60"/>
                  <a:pt x="53" y="60"/>
                </a:cubicBezTo>
                <a:cubicBezTo>
                  <a:pt x="38" y="60"/>
                  <a:pt x="27" y="63"/>
                  <a:pt x="19" y="69"/>
                </a:cubicBezTo>
                <a:cubicBezTo>
                  <a:pt x="10" y="75"/>
                  <a:pt x="4" y="82"/>
                  <a:pt x="3" y="97"/>
                </a:cubicBezTo>
                <a:cubicBezTo>
                  <a:pt x="2" y="125"/>
                  <a:pt x="38" y="130"/>
                  <a:pt x="53" y="135"/>
                </a:cubicBezTo>
                <a:cubicBezTo>
                  <a:pt x="67" y="141"/>
                  <a:pt x="85" y="146"/>
                  <a:pt x="85" y="160"/>
                </a:cubicBezTo>
                <a:cubicBezTo>
                  <a:pt x="85" y="180"/>
                  <a:pt x="62" y="186"/>
                  <a:pt x="51" y="186"/>
                </a:cubicBezTo>
                <a:cubicBezTo>
                  <a:pt x="20" y="186"/>
                  <a:pt x="11" y="169"/>
                  <a:pt x="6" y="174"/>
                </a:cubicBezTo>
                <a:cubicBezTo>
                  <a:pt x="0" y="179"/>
                  <a:pt x="7" y="187"/>
                  <a:pt x="21" y="193"/>
                </a:cubicBezTo>
                <a:close/>
              </a:path>
            </a:pathLst>
          </a:custGeom>
          <a:solidFill>
            <a:schemeClr val="accent2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2" name="Freeform 7"/>
          <p:cNvSpPr>
            <a:spLocks/>
          </p:cNvSpPr>
          <p:nvPr userDrawn="1"/>
        </p:nvSpPr>
        <p:spPr bwMode="auto">
          <a:xfrm>
            <a:off x="1772749" y="1514279"/>
            <a:ext cx="227868" cy="170662"/>
          </a:xfrm>
          <a:custGeom>
            <a:avLst/>
            <a:gdLst>
              <a:gd name="T0" fmla="*/ 7 w 135"/>
              <a:gd name="T1" fmla="*/ 87 h 101"/>
              <a:gd name="T2" fmla="*/ 6 w 135"/>
              <a:gd name="T3" fmla="*/ 85 h 101"/>
              <a:gd name="T4" fmla="*/ 15 w 135"/>
              <a:gd name="T5" fmla="*/ 53 h 101"/>
              <a:gd name="T6" fmla="*/ 96 w 135"/>
              <a:gd name="T7" fmla="*/ 7 h 101"/>
              <a:gd name="T8" fmla="*/ 128 w 135"/>
              <a:gd name="T9" fmla="*/ 15 h 101"/>
              <a:gd name="T10" fmla="*/ 129 w 135"/>
              <a:gd name="T11" fmla="*/ 16 h 101"/>
              <a:gd name="T12" fmla="*/ 120 w 135"/>
              <a:gd name="T13" fmla="*/ 48 h 101"/>
              <a:gd name="T14" fmla="*/ 39 w 135"/>
              <a:gd name="T15" fmla="*/ 95 h 101"/>
              <a:gd name="T16" fmla="*/ 7 w 135"/>
              <a:gd name="T17" fmla="*/ 8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1">
                <a:moveTo>
                  <a:pt x="7" y="87"/>
                </a:moveTo>
                <a:cubicBezTo>
                  <a:pt x="6" y="85"/>
                  <a:pt x="6" y="85"/>
                  <a:pt x="6" y="85"/>
                </a:cubicBezTo>
                <a:cubicBezTo>
                  <a:pt x="0" y="74"/>
                  <a:pt x="4" y="59"/>
                  <a:pt x="15" y="53"/>
                </a:cubicBezTo>
                <a:cubicBezTo>
                  <a:pt x="96" y="7"/>
                  <a:pt x="96" y="7"/>
                  <a:pt x="96" y="7"/>
                </a:cubicBezTo>
                <a:cubicBezTo>
                  <a:pt x="107" y="0"/>
                  <a:pt x="122" y="3"/>
                  <a:pt x="128" y="15"/>
                </a:cubicBezTo>
                <a:cubicBezTo>
                  <a:pt x="129" y="16"/>
                  <a:pt x="129" y="16"/>
                  <a:pt x="129" y="16"/>
                </a:cubicBezTo>
                <a:cubicBezTo>
                  <a:pt x="135" y="27"/>
                  <a:pt x="132" y="41"/>
                  <a:pt x="120" y="48"/>
                </a:cubicBezTo>
                <a:cubicBezTo>
                  <a:pt x="39" y="95"/>
                  <a:pt x="39" y="95"/>
                  <a:pt x="39" y="95"/>
                </a:cubicBezTo>
                <a:cubicBezTo>
                  <a:pt x="28" y="101"/>
                  <a:pt x="14" y="97"/>
                  <a:pt x="7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3" name="Freeform 8"/>
          <p:cNvSpPr>
            <a:spLocks/>
          </p:cNvSpPr>
          <p:nvPr userDrawn="1"/>
        </p:nvSpPr>
        <p:spPr bwMode="auto">
          <a:xfrm>
            <a:off x="1777516" y="1438959"/>
            <a:ext cx="81041" cy="239309"/>
          </a:xfrm>
          <a:custGeom>
            <a:avLst/>
            <a:gdLst>
              <a:gd name="T0" fmla="*/ 25 w 48"/>
              <a:gd name="T1" fmla="*/ 141 h 141"/>
              <a:gd name="T2" fmla="*/ 23 w 48"/>
              <a:gd name="T3" fmla="*/ 141 h 141"/>
              <a:gd name="T4" fmla="*/ 0 w 48"/>
              <a:gd name="T5" fmla="*/ 117 h 141"/>
              <a:gd name="T6" fmla="*/ 0 w 48"/>
              <a:gd name="T7" fmla="*/ 23 h 141"/>
              <a:gd name="T8" fmla="*/ 23 w 48"/>
              <a:gd name="T9" fmla="*/ 0 h 141"/>
              <a:gd name="T10" fmla="*/ 25 w 48"/>
              <a:gd name="T11" fmla="*/ 0 h 141"/>
              <a:gd name="T12" fmla="*/ 48 w 48"/>
              <a:gd name="T13" fmla="*/ 23 h 141"/>
              <a:gd name="T14" fmla="*/ 48 w 48"/>
              <a:gd name="T15" fmla="*/ 117 h 141"/>
              <a:gd name="T16" fmla="*/ 25 w 48"/>
              <a:gd name="T17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141">
                <a:moveTo>
                  <a:pt x="25" y="141"/>
                </a:moveTo>
                <a:cubicBezTo>
                  <a:pt x="23" y="141"/>
                  <a:pt x="23" y="141"/>
                  <a:pt x="23" y="141"/>
                </a:cubicBezTo>
                <a:cubicBezTo>
                  <a:pt x="11" y="141"/>
                  <a:pt x="0" y="130"/>
                  <a:pt x="0" y="11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1" y="0"/>
                  <a:pt x="23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7" y="0"/>
                  <a:pt x="48" y="11"/>
                  <a:pt x="48" y="23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48" y="130"/>
                  <a:pt x="37" y="141"/>
                  <a:pt x="25" y="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4" name="Freeform 9"/>
          <p:cNvSpPr>
            <a:spLocks/>
          </p:cNvSpPr>
          <p:nvPr userDrawn="1"/>
        </p:nvSpPr>
        <p:spPr bwMode="auto">
          <a:xfrm>
            <a:off x="1841395" y="1717358"/>
            <a:ext cx="227868" cy="173522"/>
          </a:xfrm>
          <a:custGeom>
            <a:avLst/>
            <a:gdLst>
              <a:gd name="T0" fmla="*/ 7 w 135"/>
              <a:gd name="T1" fmla="*/ 17 h 102"/>
              <a:gd name="T2" fmla="*/ 7 w 135"/>
              <a:gd name="T3" fmla="*/ 16 h 102"/>
              <a:gd name="T4" fmla="*/ 40 w 135"/>
              <a:gd name="T5" fmla="*/ 7 h 102"/>
              <a:gd name="T6" fmla="*/ 120 w 135"/>
              <a:gd name="T7" fmla="*/ 54 h 102"/>
              <a:gd name="T8" fmla="*/ 129 w 135"/>
              <a:gd name="T9" fmla="*/ 86 h 102"/>
              <a:gd name="T10" fmla="*/ 129 w 135"/>
              <a:gd name="T11" fmla="*/ 87 h 102"/>
              <a:gd name="T12" fmla="*/ 96 w 135"/>
              <a:gd name="T13" fmla="*/ 95 h 102"/>
              <a:gd name="T14" fmla="*/ 15 w 135"/>
              <a:gd name="T15" fmla="*/ 49 h 102"/>
              <a:gd name="T16" fmla="*/ 7 w 135"/>
              <a:gd name="T17" fmla="*/ 1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2">
                <a:moveTo>
                  <a:pt x="7" y="17"/>
                </a:moveTo>
                <a:cubicBezTo>
                  <a:pt x="7" y="16"/>
                  <a:pt x="7" y="16"/>
                  <a:pt x="7" y="16"/>
                </a:cubicBezTo>
                <a:cubicBezTo>
                  <a:pt x="13" y="5"/>
                  <a:pt x="28" y="0"/>
                  <a:pt x="40" y="7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32" y="61"/>
                  <a:pt x="135" y="75"/>
                  <a:pt x="129" y="86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2" y="99"/>
                  <a:pt x="107" y="102"/>
                  <a:pt x="96" y="95"/>
                </a:cubicBezTo>
                <a:cubicBezTo>
                  <a:pt x="15" y="49"/>
                  <a:pt x="15" y="49"/>
                  <a:pt x="15" y="49"/>
                </a:cubicBezTo>
                <a:cubicBezTo>
                  <a:pt x="4" y="42"/>
                  <a:pt x="0" y="28"/>
                  <a:pt x="7" y="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5" name="Freeform 10"/>
          <p:cNvSpPr>
            <a:spLocks/>
          </p:cNvSpPr>
          <p:nvPr userDrawn="1"/>
        </p:nvSpPr>
        <p:spPr bwMode="auto">
          <a:xfrm>
            <a:off x="1843302" y="1638224"/>
            <a:ext cx="227868" cy="172569"/>
          </a:xfrm>
          <a:custGeom>
            <a:avLst/>
            <a:gdLst>
              <a:gd name="T0" fmla="*/ 6 w 135"/>
              <a:gd name="T1" fmla="*/ 87 h 102"/>
              <a:gd name="T2" fmla="*/ 6 w 135"/>
              <a:gd name="T3" fmla="*/ 85 h 102"/>
              <a:gd name="T4" fmla="*/ 15 w 135"/>
              <a:gd name="T5" fmla="*/ 53 h 102"/>
              <a:gd name="T6" fmla="*/ 95 w 135"/>
              <a:gd name="T7" fmla="*/ 7 h 102"/>
              <a:gd name="T8" fmla="*/ 128 w 135"/>
              <a:gd name="T9" fmla="*/ 15 h 102"/>
              <a:gd name="T10" fmla="*/ 128 w 135"/>
              <a:gd name="T11" fmla="*/ 16 h 102"/>
              <a:gd name="T12" fmla="*/ 120 w 135"/>
              <a:gd name="T13" fmla="*/ 48 h 102"/>
              <a:gd name="T14" fmla="*/ 39 w 135"/>
              <a:gd name="T15" fmla="*/ 95 h 102"/>
              <a:gd name="T16" fmla="*/ 6 w 135"/>
              <a:gd name="T17" fmla="*/ 8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2">
                <a:moveTo>
                  <a:pt x="6" y="87"/>
                </a:moveTo>
                <a:cubicBezTo>
                  <a:pt x="6" y="85"/>
                  <a:pt x="6" y="85"/>
                  <a:pt x="6" y="85"/>
                </a:cubicBezTo>
                <a:cubicBezTo>
                  <a:pt x="0" y="75"/>
                  <a:pt x="3" y="60"/>
                  <a:pt x="15" y="53"/>
                </a:cubicBezTo>
                <a:cubicBezTo>
                  <a:pt x="95" y="7"/>
                  <a:pt x="95" y="7"/>
                  <a:pt x="95" y="7"/>
                </a:cubicBezTo>
                <a:cubicBezTo>
                  <a:pt x="107" y="0"/>
                  <a:pt x="122" y="4"/>
                  <a:pt x="128" y="15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35" y="28"/>
                  <a:pt x="131" y="42"/>
                  <a:pt x="120" y="48"/>
                </a:cubicBezTo>
                <a:cubicBezTo>
                  <a:pt x="39" y="95"/>
                  <a:pt x="39" y="95"/>
                  <a:pt x="39" y="95"/>
                </a:cubicBezTo>
                <a:cubicBezTo>
                  <a:pt x="28" y="102"/>
                  <a:pt x="13" y="98"/>
                  <a:pt x="6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6" name="Freeform 11"/>
          <p:cNvSpPr>
            <a:spLocks/>
          </p:cNvSpPr>
          <p:nvPr userDrawn="1"/>
        </p:nvSpPr>
        <p:spPr bwMode="auto">
          <a:xfrm>
            <a:off x="1776562" y="1849883"/>
            <a:ext cx="81994" cy="237402"/>
          </a:xfrm>
          <a:custGeom>
            <a:avLst/>
            <a:gdLst>
              <a:gd name="T0" fmla="*/ 24 w 49"/>
              <a:gd name="T1" fmla="*/ 0 h 140"/>
              <a:gd name="T2" fmla="*/ 25 w 49"/>
              <a:gd name="T3" fmla="*/ 0 h 140"/>
              <a:gd name="T4" fmla="*/ 49 w 49"/>
              <a:gd name="T5" fmla="*/ 23 h 140"/>
              <a:gd name="T6" fmla="*/ 49 w 49"/>
              <a:gd name="T7" fmla="*/ 117 h 140"/>
              <a:gd name="T8" fmla="*/ 25 w 49"/>
              <a:gd name="T9" fmla="*/ 140 h 140"/>
              <a:gd name="T10" fmla="*/ 24 w 49"/>
              <a:gd name="T11" fmla="*/ 140 h 140"/>
              <a:gd name="T12" fmla="*/ 0 w 49"/>
              <a:gd name="T13" fmla="*/ 117 h 140"/>
              <a:gd name="T14" fmla="*/ 0 w 49"/>
              <a:gd name="T15" fmla="*/ 23 h 140"/>
              <a:gd name="T16" fmla="*/ 24 w 49"/>
              <a:gd name="T17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140">
                <a:moveTo>
                  <a:pt x="24" y="0"/>
                </a:moveTo>
                <a:cubicBezTo>
                  <a:pt x="25" y="0"/>
                  <a:pt x="25" y="0"/>
                  <a:pt x="25" y="0"/>
                </a:cubicBezTo>
                <a:cubicBezTo>
                  <a:pt x="38" y="0"/>
                  <a:pt x="49" y="11"/>
                  <a:pt x="49" y="23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9" y="130"/>
                  <a:pt x="38" y="140"/>
                  <a:pt x="25" y="140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11" y="140"/>
                  <a:pt x="0" y="130"/>
                  <a:pt x="0" y="11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1" y="0"/>
                  <a:pt x="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7" name="Freeform 12"/>
          <p:cNvSpPr>
            <a:spLocks/>
          </p:cNvSpPr>
          <p:nvPr userDrawn="1"/>
        </p:nvSpPr>
        <p:spPr bwMode="auto">
          <a:xfrm>
            <a:off x="1774656" y="1843209"/>
            <a:ext cx="226914" cy="172569"/>
          </a:xfrm>
          <a:custGeom>
            <a:avLst/>
            <a:gdLst>
              <a:gd name="T0" fmla="*/ 6 w 135"/>
              <a:gd name="T1" fmla="*/ 16 h 102"/>
              <a:gd name="T2" fmla="*/ 6 w 135"/>
              <a:gd name="T3" fmla="*/ 15 h 102"/>
              <a:gd name="T4" fmla="*/ 38 w 135"/>
              <a:gd name="T5" fmla="*/ 6 h 102"/>
              <a:gd name="T6" fmla="*/ 120 w 135"/>
              <a:gd name="T7" fmla="*/ 53 h 102"/>
              <a:gd name="T8" fmla="*/ 128 w 135"/>
              <a:gd name="T9" fmla="*/ 86 h 102"/>
              <a:gd name="T10" fmla="*/ 127 w 135"/>
              <a:gd name="T11" fmla="*/ 86 h 102"/>
              <a:gd name="T12" fmla="*/ 95 w 135"/>
              <a:gd name="T13" fmla="*/ 95 h 102"/>
              <a:gd name="T14" fmla="*/ 14 w 135"/>
              <a:gd name="T15" fmla="*/ 48 h 102"/>
              <a:gd name="T16" fmla="*/ 6 w 135"/>
              <a:gd name="T17" fmla="*/ 1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2">
                <a:moveTo>
                  <a:pt x="6" y="16"/>
                </a:moveTo>
                <a:cubicBezTo>
                  <a:pt x="6" y="15"/>
                  <a:pt x="6" y="15"/>
                  <a:pt x="6" y="15"/>
                </a:cubicBezTo>
                <a:cubicBezTo>
                  <a:pt x="13" y="4"/>
                  <a:pt x="28" y="0"/>
                  <a:pt x="38" y="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1" y="60"/>
                  <a:pt x="135" y="74"/>
                  <a:pt x="128" y="86"/>
                </a:cubicBezTo>
                <a:cubicBezTo>
                  <a:pt x="127" y="86"/>
                  <a:pt x="127" y="86"/>
                  <a:pt x="127" y="86"/>
                </a:cubicBezTo>
                <a:cubicBezTo>
                  <a:pt x="122" y="98"/>
                  <a:pt x="107" y="102"/>
                  <a:pt x="95" y="95"/>
                </a:cubicBezTo>
                <a:cubicBezTo>
                  <a:pt x="14" y="48"/>
                  <a:pt x="14" y="48"/>
                  <a:pt x="14" y="48"/>
                </a:cubicBezTo>
                <a:cubicBezTo>
                  <a:pt x="3" y="42"/>
                  <a:pt x="0" y="28"/>
                  <a:pt x="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8" name="Freeform 13"/>
          <p:cNvSpPr>
            <a:spLocks/>
          </p:cNvSpPr>
          <p:nvPr userDrawn="1"/>
        </p:nvSpPr>
        <p:spPr bwMode="auto">
          <a:xfrm>
            <a:off x="1484815" y="1841303"/>
            <a:ext cx="226914" cy="171616"/>
          </a:xfrm>
          <a:custGeom>
            <a:avLst/>
            <a:gdLst>
              <a:gd name="T0" fmla="*/ 128 w 135"/>
              <a:gd name="T1" fmla="*/ 15 h 101"/>
              <a:gd name="T2" fmla="*/ 129 w 135"/>
              <a:gd name="T3" fmla="*/ 16 h 101"/>
              <a:gd name="T4" fmla="*/ 120 w 135"/>
              <a:gd name="T5" fmla="*/ 49 h 101"/>
              <a:gd name="T6" fmla="*/ 39 w 135"/>
              <a:gd name="T7" fmla="*/ 96 h 101"/>
              <a:gd name="T8" fmla="*/ 7 w 135"/>
              <a:gd name="T9" fmla="*/ 87 h 101"/>
              <a:gd name="T10" fmla="*/ 6 w 135"/>
              <a:gd name="T11" fmla="*/ 86 h 101"/>
              <a:gd name="T12" fmla="*/ 15 w 135"/>
              <a:gd name="T13" fmla="*/ 54 h 101"/>
              <a:gd name="T14" fmla="*/ 96 w 135"/>
              <a:gd name="T15" fmla="*/ 7 h 101"/>
              <a:gd name="T16" fmla="*/ 128 w 135"/>
              <a:gd name="T17" fmla="*/ 1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1">
                <a:moveTo>
                  <a:pt x="128" y="15"/>
                </a:moveTo>
                <a:cubicBezTo>
                  <a:pt x="129" y="16"/>
                  <a:pt x="129" y="16"/>
                  <a:pt x="129" y="16"/>
                </a:cubicBezTo>
                <a:cubicBezTo>
                  <a:pt x="135" y="27"/>
                  <a:pt x="131" y="42"/>
                  <a:pt x="120" y="49"/>
                </a:cubicBezTo>
                <a:cubicBezTo>
                  <a:pt x="39" y="96"/>
                  <a:pt x="39" y="96"/>
                  <a:pt x="39" y="96"/>
                </a:cubicBezTo>
                <a:cubicBezTo>
                  <a:pt x="28" y="101"/>
                  <a:pt x="13" y="98"/>
                  <a:pt x="7" y="87"/>
                </a:cubicBezTo>
                <a:cubicBezTo>
                  <a:pt x="6" y="86"/>
                  <a:pt x="6" y="86"/>
                  <a:pt x="6" y="86"/>
                </a:cubicBezTo>
                <a:cubicBezTo>
                  <a:pt x="0" y="74"/>
                  <a:pt x="3" y="60"/>
                  <a:pt x="15" y="54"/>
                </a:cubicBezTo>
                <a:cubicBezTo>
                  <a:pt x="96" y="7"/>
                  <a:pt x="96" y="7"/>
                  <a:pt x="96" y="7"/>
                </a:cubicBezTo>
                <a:cubicBezTo>
                  <a:pt x="107" y="0"/>
                  <a:pt x="121" y="4"/>
                  <a:pt x="128" y="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89" name="Freeform 14"/>
          <p:cNvSpPr>
            <a:spLocks/>
          </p:cNvSpPr>
          <p:nvPr userDrawn="1"/>
        </p:nvSpPr>
        <p:spPr bwMode="auto">
          <a:xfrm>
            <a:off x="1625922" y="1849883"/>
            <a:ext cx="81041" cy="237402"/>
          </a:xfrm>
          <a:custGeom>
            <a:avLst/>
            <a:gdLst>
              <a:gd name="T0" fmla="*/ 23 w 48"/>
              <a:gd name="T1" fmla="*/ 0 h 140"/>
              <a:gd name="T2" fmla="*/ 25 w 48"/>
              <a:gd name="T3" fmla="*/ 0 h 140"/>
              <a:gd name="T4" fmla="*/ 48 w 48"/>
              <a:gd name="T5" fmla="*/ 23 h 140"/>
              <a:gd name="T6" fmla="*/ 48 w 48"/>
              <a:gd name="T7" fmla="*/ 117 h 140"/>
              <a:gd name="T8" fmla="*/ 25 w 48"/>
              <a:gd name="T9" fmla="*/ 140 h 140"/>
              <a:gd name="T10" fmla="*/ 23 w 48"/>
              <a:gd name="T11" fmla="*/ 140 h 140"/>
              <a:gd name="T12" fmla="*/ 0 w 48"/>
              <a:gd name="T13" fmla="*/ 117 h 140"/>
              <a:gd name="T14" fmla="*/ 0 w 48"/>
              <a:gd name="T15" fmla="*/ 23 h 140"/>
              <a:gd name="T16" fmla="*/ 23 w 48"/>
              <a:gd name="T17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140">
                <a:moveTo>
                  <a:pt x="23" y="0"/>
                </a:moveTo>
                <a:cubicBezTo>
                  <a:pt x="25" y="0"/>
                  <a:pt x="25" y="0"/>
                  <a:pt x="25" y="0"/>
                </a:cubicBezTo>
                <a:cubicBezTo>
                  <a:pt x="37" y="0"/>
                  <a:pt x="48" y="11"/>
                  <a:pt x="48" y="23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48" y="130"/>
                  <a:pt x="37" y="140"/>
                  <a:pt x="25" y="140"/>
                </a:cubicBezTo>
                <a:cubicBezTo>
                  <a:pt x="23" y="140"/>
                  <a:pt x="23" y="140"/>
                  <a:pt x="23" y="140"/>
                </a:cubicBezTo>
                <a:cubicBezTo>
                  <a:pt x="11" y="140"/>
                  <a:pt x="0" y="130"/>
                  <a:pt x="0" y="11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1" y="0"/>
                  <a:pt x="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90" name="Freeform 15"/>
          <p:cNvSpPr>
            <a:spLocks/>
          </p:cNvSpPr>
          <p:nvPr userDrawn="1"/>
        </p:nvSpPr>
        <p:spPr bwMode="auto">
          <a:xfrm>
            <a:off x="1416169" y="1638224"/>
            <a:ext cx="226914" cy="170662"/>
          </a:xfrm>
          <a:custGeom>
            <a:avLst/>
            <a:gdLst>
              <a:gd name="T0" fmla="*/ 128 w 135"/>
              <a:gd name="T1" fmla="*/ 85 h 101"/>
              <a:gd name="T2" fmla="*/ 128 w 135"/>
              <a:gd name="T3" fmla="*/ 86 h 101"/>
              <a:gd name="T4" fmla="*/ 96 w 135"/>
              <a:gd name="T5" fmla="*/ 94 h 101"/>
              <a:gd name="T6" fmla="*/ 15 w 135"/>
              <a:gd name="T7" fmla="*/ 47 h 101"/>
              <a:gd name="T8" fmla="*/ 7 w 135"/>
              <a:gd name="T9" fmla="*/ 15 h 101"/>
              <a:gd name="T10" fmla="*/ 7 w 135"/>
              <a:gd name="T11" fmla="*/ 14 h 101"/>
              <a:gd name="T12" fmla="*/ 39 w 135"/>
              <a:gd name="T13" fmla="*/ 6 h 101"/>
              <a:gd name="T14" fmla="*/ 120 w 135"/>
              <a:gd name="T15" fmla="*/ 52 h 101"/>
              <a:gd name="T16" fmla="*/ 128 w 135"/>
              <a:gd name="T17" fmla="*/ 8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1">
                <a:moveTo>
                  <a:pt x="128" y="85"/>
                </a:moveTo>
                <a:cubicBezTo>
                  <a:pt x="128" y="86"/>
                  <a:pt x="128" y="86"/>
                  <a:pt x="128" y="86"/>
                </a:cubicBezTo>
                <a:cubicBezTo>
                  <a:pt x="122" y="97"/>
                  <a:pt x="107" y="101"/>
                  <a:pt x="96" y="94"/>
                </a:cubicBezTo>
                <a:cubicBezTo>
                  <a:pt x="15" y="47"/>
                  <a:pt x="15" y="47"/>
                  <a:pt x="15" y="47"/>
                </a:cubicBezTo>
                <a:cubicBezTo>
                  <a:pt x="3" y="42"/>
                  <a:pt x="0" y="27"/>
                  <a:pt x="7" y="15"/>
                </a:cubicBezTo>
                <a:cubicBezTo>
                  <a:pt x="7" y="14"/>
                  <a:pt x="7" y="14"/>
                  <a:pt x="7" y="14"/>
                </a:cubicBezTo>
                <a:cubicBezTo>
                  <a:pt x="13" y="3"/>
                  <a:pt x="28" y="0"/>
                  <a:pt x="39" y="6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31" y="59"/>
                  <a:pt x="135" y="74"/>
                  <a:pt x="128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191" name="Freeform 16"/>
          <p:cNvSpPr>
            <a:spLocks/>
          </p:cNvSpPr>
          <p:nvPr userDrawn="1"/>
        </p:nvSpPr>
        <p:spPr bwMode="auto">
          <a:xfrm>
            <a:off x="1414262" y="1717358"/>
            <a:ext cx="226914" cy="171616"/>
          </a:xfrm>
          <a:custGeom>
            <a:avLst/>
            <a:gdLst>
              <a:gd name="T0" fmla="*/ 129 w 135"/>
              <a:gd name="T1" fmla="*/ 14 h 101"/>
              <a:gd name="T2" fmla="*/ 129 w 135"/>
              <a:gd name="T3" fmla="*/ 16 h 101"/>
              <a:gd name="T4" fmla="*/ 120 w 135"/>
              <a:gd name="T5" fmla="*/ 48 h 101"/>
              <a:gd name="T6" fmla="*/ 40 w 135"/>
              <a:gd name="T7" fmla="*/ 94 h 101"/>
              <a:gd name="T8" fmla="*/ 8 w 135"/>
              <a:gd name="T9" fmla="*/ 86 h 101"/>
              <a:gd name="T10" fmla="*/ 7 w 135"/>
              <a:gd name="T11" fmla="*/ 85 h 101"/>
              <a:gd name="T12" fmla="*/ 15 w 135"/>
              <a:gd name="T13" fmla="*/ 53 h 101"/>
              <a:gd name="T14" fmla="*/ 97 w 135"/>
              <a:gd name="T15" fmla="*/ 6 h 101"/>
              <a:gd name="T16" fmla="*/ 129 w 135"/>
              <a:gd name="T17" fmla="*/ 1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1">
                <a:moveTo>
                  <a:pt x="129" y="14"/>
                </a:moveTo>
                <a:cubicBezTo>
                  <a:pt x="129" y="16"/>
                  <a:pt x="129" y="16"/>
                  <a:pt x="129" y="16"/>
                </a:cubicBezTo>
                <a:cubicBezTo>
                  <a:pt x="135" y="27"/>
                  <a:pt x="132" y="42"/>
                  <a:pt x="120" y="48"/>
                </a:cubicBezTo>
                <a:cubicBezTo>
                  <a:pt x="40" y="94"/>
                  <a:pt x="40" y="94"/>
                  <a:pt x="40" y="94"/>
                </a:cubicBezTo>
                <a:cubicBezTo>
                  <a:pt x="28" y="101"/>
                  <a:pt x="13" y="98"/>
                  <a:pt x="8" y="86"/>
                </a:cubicBezTo>
                <a:cubicBezTo>
                  <a:pt x="7" y="85"/>
                  <a:pt x="7" y="85"/>
                  <a:pt x="7" y="85"/>
                </a:cubicBezTo>
                <a:cubicBezTo>
                  <a:pt x="0" y="74"/>
                  <a:pt x="4" y="60"/>
                  <a:pt x="15" y="53"/>
                </a:cubicBezTo>
                <a:cubicBezTo>
                  <a:pt x="97" y="6"/>
                  <a:pt x="97" y="6"/>
                  <a:pt x="97" y="6"/>
                </a:cubicBezTo>
                <a:cubicBezTo>
                  <a:pt x="107" y="0"/>
                  <a:pt x="122" y="4"/>
                  <a:pt x="129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225" name="Freeform 17"/>
          <p:cNvSpPr>
            <a:spLocks/>
          </p:cNvSpPr>
          <p:nvPr userDrawn="1"/>
        </p:nvSpPr>
        <p:spPr bwMode="auto">
          <a:xfrm>
            <a:off x="1625922" y="1438959"/>
            <a:ext cx="82948" cy="239309"/>
          </a:xfrm>
          <a:custGeom>
            <a:avLst/>
            <a:gdLst>
              <a:gd name="T0" fmla="*/ 25 w 49"/>
              <a:gd name="T1" fmla="*/ 141 h 141"/>
              <a:gd name="T2" fmla="*/ 24 w 49"/>
              <a:gd name="T3" fmla="*/ 141 h 141"/>
              <a:gd name="T4" fmla="*/ 0 w 49"/>
              <a:gd name="T5" fmla="*/ 117 h 141"/>
              <a:gd name="T6" fmla="*/ 0 w 49"/>
              <a:gd name="T7" fmla="*/ 23 h 141"/>
              <a:gd name="T8" fmla="*/ 24 w 49"/>
              <a:gd name="T9" fmla="*/ 0 h 141"/>
              <a:gd name="T10" fmla="*/ 25 w 49"/>
              <a:gd name="T11" fmla="*/ 0 h 141"/>
              <a:gd name="T12" fmla="*/ 49 w 49"/>
              <a:gd name="T13" fmla="*/ 23 h 141"/>
              <a:gd name="T14" fmla="*/ 49 w 49"/>
              <a:gd name="T15" fmla="*/ 117 h 141"/>
              <a:gd name="T16" fmla="*/ 25 w 49"/>
              <a:gd name="T17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141">
                <a:moveTo>
                  <a:pt x="25" y="141"/>
                </a:moveTo>
                <a:cubicBezTo>
                  <a:pt x="24" y="141"/>
                  <a:pt x="24" y="141"/>
                  <a:pt x="24" y="141"/>
                </a:cubicBezTo>
                <a:cubicBezTo>
                  <a:pt x="11" y="141"/>
                  <a:pt x="0" y="130"/>
                  <a:pt x="0" y="11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1" y="0"/>
                  <a:pt x="24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8" y="0"/>
                  <a:pt x="49" y="11"/>
                  <a:pt x="49" y="23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9" y="130"/>
                  <a:pt x="38" y="141"/>
                  <a:pt x="25" y="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226" name="Freeform 18"/>
          <p:cNvSpPr>
            <a:spLocks/>
          </p:cNvSpPr>
          <p:nvPr userDrawn="1"/>
        </p:nvSpPr>
        <p:spPr bwMode="auto">
          <a:xfrm>
            <a:off x="1482908" y="1510465"/>
            <a:ext cx="227868" cy="174476"/>
          </a:xfrm>
          <a:custGeom>
            <a:avLst/>
            <a:gdLst>
              <a:gd name="T0" fmla="*/ 129 w 135"/>
              <a:gd name="T1" fmla="*/ 86 h 103"/>
              <a:gd name="T2" fmla="*/ 129 w 135"/>
              <a:gd name="T3" fmla="*/ 87 h 103"/>
              <a:gd name="T4" fmla="*/ 97 w 135"/>
              <a:gd name="T5" fmla="*/ 96 h 103"/>
              <a:gd name="T6" fmla="*/ 15 w 135"/>
              <a:gd name="T7" fmla="*/ 49 h 103"/>
              <a:gd name="T8" fmla="*/ 7 w 135"/>
              <a:gd name="T9" fmla="*/ 17 h 103"/>
              <a:gd name="T10" fmla="*/ 8 w 135"/>
              <a:gd name="T11" fmla="*/ 16 h 103"/>
              <a:gd name="T12" fmla="*/ 40 w 135"/>
              <a:gd name="T13" fmla="*/ 7 h 103"/>
              <a:gd name="T14" fmla="*/ 121 w 135"/>
              <a:gd name="T15" fmla="*/ 54 h 103"/>
              <a:gd name="T16" fmla="*/ 129 w 135"/>
              <a:gd name="T17" fmla="*/ 8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" h="103">
                <a:moveTo>
                  <a:pt x="129" y="86"/>
                </a:moveTo>
                <a:cubicBezTo>
                  <a:pt x="129" y="87"/>
                  <a:pt x="129" y="87"/>
                  <a:pt x="129" y="87"/>
                </a:cubicBezTo>
                <a:cubicBezTo>
                  <a:pt x="122" y="99"/>
                  <a:pt x="107" y="103"/>
                  <a:pt x="97" y="96"/>
                </a:cubicBezTo>
                <a:cubicBezTo>
                  <a:pt x="15" y="49"/>
                  <a:pt x="15" y="49"/>
                  <a:pt x="15" y="49"/>
                </a:cubicBezTo>
                <a:cubicBezTo>
                  <a:pt x="4" y="42"/>
                  <a:pt x="0" y="28"/>
                  <a:pt x="7" y="17"/>
                </a:cubicBezTo>
                <a:cubicBezTo>
                  <a:pt x="8" y="16"/>
                  <a:pt x="8" y="16"/>
                  <a:pt x="8" y="16"/>
                </a:cubicBezTo>
                <a:cubicBezTo>
                  <a:pt x="13" y="5"/>
                  <a:pt x="28" y="0"/>
                  <a:pt x="40" y="7"/>
                </a:cubicBezTo>
                <a:cubicBezTo>
                  <a:pt x="121" y="54"/>
                  <a:pt x="121" y="54"/>
                  <a:pt x="121" y="54"/>
                </a:cubicBezTo>
                <a:cubicBezTo>
                  <a:pt x="132" y="61"/>
                  <a:pt x="135" y="75"/>
                  <a:pt x="129" y="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227" name="Freeform 19"/>
          <p:cNvSpPr>
            <a:spLocks noEditPoints="1"/>
          </p:cNvSpPr>
          <p:nvPr userDrawn="1"/>
        </p:nvSpPr>
        <p:spPr bwMode="auto">
          <a:xfrm>
            <a:off x="1666919" y="1686848"/>
            <a:ext cx="151594" cy="154454"/>
          </a:xfrm>
          <a:custGeom>
            <a:avLst/>
            <a:gdLst>
              <a:gd name="T0" fmla="*/ 83 w 90"/>
              <a:gd name="T1" fmla="*/ 34 h 91"/>
              <a:gd name="T2" fmla="*/ 57 w 90"/>
              <a:gd name="T3" fmla="*/ 7 h 91"/>
              <a:gd name="T4" fmla="*/ 33 w 90"/>
              <a:gd name="T5" fmla="*/ 7 h 91"/>
              <a:gd name="T6" fmla="*/ 7 w 90"/>
              <a:gd name="T7" fmla="*/ 34 h 91"/>
              <a:gd name="T8" fmla="*/ 7 w 90"/>
              <a:gd name="T9" fmla="*/ 57 h 91"/>
              <a:gd name="T10" fmla="*/ 33 w 90"/>
              <a:gd name="T11" fmla="*/ 84 h 91"/>
              <a:gd name="T12" fmla="*/ 57 w 90"/>
              <a:gd name="T13" fmla="*/ 84 h 91"/>
              <a:gd name="T14" fmla="*/ 83 w 90"/>
              <a:gd name="T15" fmla="*/ 57 h 91"/>
              <a:gd name="T16" fmla="*/ 83 w 90"/>
              <a:gd name="T17" fmla="*/ 34 h 91"/>
              <a:gd name="T18" fmla="*/ 59 w 90"/>
              <a:gd name="T19" fmla="*/ 48 h 91"/>
              <a:gd name="T20" fmla="*/ 48 w 90"/>
              <a:gd name="T21" fmla="*/ 60 h 91"/>
              <a:gd name="T22" fmla="*/ 42 w 90"/>
              <a:gd name="T23" fmla="*/ 60 h 91"/>
              <a:gd name="T24" fmla="*/ 31 w 90"/>
              <a:gd name="T25" fmla="*/ 48 h 91"/>
              <a:gd name="T26" fmla="*/ 31 w 90"/>
              <a:gd name="T27" fmla="*/ 43 h 91"/>
              <a:gd name="T28" fmla="*/ 42 w 90"/>
              <a:gd name="T29" fmla="*/ 32 h 91"/>
              <a:gd name="T30" fmla="*/ 48 w 90"/>
              <a:gd name="T31" fmla="*/ 32 h 91"/>
              <a:gd name="T32" fmla="*/ 59 w 90"/>
              <a:gd name="T33" fmla="*/ 43 h 91"/>
              <a:gd name="T34" fmla="*/ 59 w 90"/>
              <a:gd name="T35" fmla="*/ 48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0" h="91">
                <a:moveTo>
                  <a:pt x="83" y="34"/>
                </a:moveTo>
                <a:cubicBezTo>
                  <a:pt x="57" y="7"/>
                  <a:pt x="57" y="7"/>
                  <a:pt x="57" y="7"/>
                </a:cubicBezTo>
                <a:cubicBezTo>
                  <a:pt x="50" y="0"/>
                  <a:pt x="40" y="0"/>
                  <a:pt x="33" y="7"/>
                </a:cubicBezTo>
                <a:cubicBezTo>
                  <a:pt x="7" y="34"/>
                  <a:pt x="7" y="34"/>
                  <a:pt x="7" y="34"/>
                </a:cubicBezTo>
                <a:cubicBezTo>
                  <a:pt x="0" y="41"/>
                  <a:pt x="0" y="51"/>
                  <a:pt x="7" y="57"/>
                </a:cubicBezTo>
                <a:cubicBezTo>
                  <a:pt x="33" y="84"/>
                  <a:pt x="33" y="84"/>
                  <a:pt x="33" y="84"/>
                </a:cubicBezTo>
                <a:cubicBezTo>
                  <a:pt x="40" y="91"/>
                  <a:pt x="50" y="91"/>
                  <a:pt x="57" y="84"/>
                </a:cubicBezTo>
                <a:cubicBezTo>
                  <a:pt x="83" y="57"/>
                  <a:pt x="83" y="57"/>
                  <a:pt x="83" y="57"/>
                </a:cubicBezTo>
                <a:cubicBezTo>
                  <a:pt x="90" y="51"/>
                  <a:pt x="90" y="41"/>
                  <a:pt x="83" y="34"/>
                </a:cubicBezTo>
                <a:close/>
                <a:moveTo>
                  <a:pt x="59" y="48"/>
                </a:moveTo>
                <a:cubicBezTo>
                  <a:pt x="48" y="60"/>
                  <a:pt x="48" y="60"/>
                  <a:pt x="48" y="60"/>
                </a:cubicBezTo>
                <a:cubicBezTo>
                  <a:pt x="46" y="61"/>
                  <a:pt x="44" y="61"/>
                  <a:pt x="42" y="60"/>
                </a:cubicBezTo>
                <a:cubicBezTo>
                  <a:pt x="31" y="48"/>
                  <a:pt x="31" y="48"/>
                  <a:pt x="31" y="48"/>
                </a:cubicBezTo>
                <a:cubicBezTo>
                  <a:pt x="29" y="47"/>
                  <a:pt x="29" y="44"/>
                  <a:pt x="31" y="43"/>
                </a:cubicBezTo>
                <a:cubicBezTo>
                  <a:pt x="42" y="32"/>
                  <a:pt x="42" y="32"/>
                  <a:pt x="42" y="32"/>
                </a:cubicBezTo>
                <a:cubicBezTo>
                  <a:pt x="44" y="30"/>
                  <a:pt x="46" y="30"/>
                  <a:pt x="48" y="32"/>
                </a:cubicBezTo>
                <a:cubicBezTo>
                  <a:pt x="59" y="43"/>
                  <a:pt x="59" y="43"/>
                  <a:pt x="59" y="43"/>
                </a:cubicBezTo>
                <a:cubicBezTo>
                  <a:pt x="61" y="44"/>
                  <a:pt x="61" y="47"/>
                  <a:pt x="59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0" i="0" dirty="0">
              <a:latin typeface="Meiryo Regular" charset="-128"/>
            </a:endParaRPr>
          </a:p>
        </p:txBody>
      </p:sp>
      <p:sp>
        <p:nvSpPr>
          <p:cNvPr id="228" name="TextBox 227"/>
          <p:cNvSpPr txBox="1"/>
          <p:nvPr userDrawn="1"/>
        </p:nvSpPr>
        <p:spPr>
          <a:xfrm>
            <a:off x="2051695" y="1954974"/>
            <a:ext cx="2314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spc="220" dirty="0">
                <a:solidFill>
                  <a:schemeClr val="accent2"/>
                </a:solidFill>
                <a:latin typeface="+mj-lt"/>
              </a:rPr>
              <a:t>YOUR</a:t>
            </a:r>
            <a:r>
              <a:rPr lang="en-US" sz="1000" b="0" i="0" spc="220" baseline="0" dirty="0">
                <a:solidFill>
                  <a:schemeClr val="accent2"/>
                </a:solidFill>
                <a:latin typeface="+mj-lt"/>
              </a:rPr>
              <a:t> DATA, NO LIMITS</a:t>
            </a:r>
            <a:endParaRPr lang="en-US" sz="1000" b="0" i="0" spc="22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01529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2892591" y="2778613"/>
            <a:ext cx="6255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rPr>
              <a:t>Thank</a:t>
            </a:r>
            <a:r>
              <a:rPr lang="en-US" sz="4400" b="0" i="0" baseline="0" dirty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rPr>
              <a:t> you</a:t>
            </a:r>
            <a:endParaRPr lang="en-US" sz="4400" b="0" i="0" dirty="0">
              <a:solidFill>
                <a:schemeClr val="accent2"/>
              </a:solidFill>
              <a:latin typeface="+mj-lt"/>
              <a:ea typeface="Meiryo Regular" charset="-128"/>
              <a:cs typeface="Meiryo Regular" charset="-128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280555" y="6535266"/>
            <a:ext cx="3274175" cy="215444"/>
            <a:chOff x="440575" y="6535266"/>
            <a:chExt cx="3274175" cy="215444"/>
          </a:xfrm>
        </p:grpSpPr>
        <p:sp>
          <p:nvSpPr>
            <p:cNvPr id="33" name="Rectangle 32"/>
            <p:cNvSpPr/>
            <p:nvPr userDrawn="1"/>
          </p:nvSpPr>
          <p:spPr>
            <a:xfrm>
              <a:off x="61456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Meiryo Regular" charset="-128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Meiryo Regular" charset="-128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4" name="Group 33"/>
            <p:cNvGrpSpPr/>
            <p:nvPr userDrawn="1"/>
          </p:nvGrpSpPr>
          <p:grpSpPr>
            <a:xfrm>
              <a:off x="440575" y="6541506"/>
              <a:ext cx="180255" cy="177913"/>
              <a:chOff x="2940050" y="1514475"/>
              <a:chExt cx="4643438" cy="4583113"/>
            </a:xfrm>
            <a:solidFill>
              <a:schemeClr val="accent6">
                <a:alpha val="50000"/>
              </a:schemeClr>
            </a:solidFill>
          </p:grpSpPr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47" name="Freeform 46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48" name="Freeform 47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49" name="Freeform 48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0" name="Freeform 49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1" name="Freeform 50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</p:grpSp>
      <p:grpSp>
        <p:nvGrpSpPr>
          <p:cNvPr id="40" name="Group 39"/>
          <p:cNvGrpSpPr/>
          <p:nvPr userDrawn="1"/>
        </p:nvGrpSpPr>
        <p:grpSpPr>
          <a:xfrm>
            <a:off x="3248142" y="4949303"/>
            <a:ext cx="1992198" cy="473008"/>
            <a:chOff x="-7315200" y="-5553075"/>
            <a:chExt cx="17491038" cy="4152900"/>
          </a:xfrm>
          <a:solidFill>
            <a:schemeClr val="accent2"/>
          </a:solidFill>
        </p:grpSpPr>
        <p:sp>
          <p:nvSpPr>
            <p:cNvPr id="59" name="Freeform 5"/>
            <p:cNvSpPr>
              <a:spLocks noEditPoints="1"/>
            </p:cNvSpPr>
            <p:nvPr userDrawn="1"/>
          </p:nvSpPr>
          <p:spPr bwMode="auto">
            <a:xfrm>
              <a:off x="-2588223" y="-4887390"/>
              <a:ext cx="12764061" cy="2174165"/>
            </a:xfrm>
            <a:custGeom>
              <a:avLst/>
              <a:gdLst>
                <a:gd name="T0" fmla="*/ 1063 w 1183"/>
                <a:gd name="T1" fmla="*/ 119 h 200"/>
                <a:gd name="T2" fmla="*/ 1177 w 1183"/>
                <a:gd name="T3" fmla="*/ 155 h 200"/>
                <a:gd name="T4" fmla="*/ 1116 w 1183"/>
                <a:gd name="T5" fmla="*/ 186 h 200"/>
                <a:gd name="T6" fmla="*/ 1183 w 1183"/>
                <a:gd name="T7" fmla="*/ 126 h 200"/>
                <a:gd name="T8" fmla="*/ 1048 w 1183"/>
                <a:gd name="T9" fmla="*/ 130 h 200"/>
                <a:gd name="T10" fmla="*/ 1179 w 1183"/>
                <a:gd name="T11" fmla="*/ 165 h 200"/>
                <a:gd name="T12" fmla="*/ 942 w 1183"/>
                <a:gd name="T13" fmla="*/ 192 h 200"/>
                <a:gd name="T14" fmla="*/ 1024 w 1183"/>
                <a:gd name="T15" fmla="*/ 197 h 200"/>
                <a:gd name="T16" fmla="*/ 1035 w 1183"/>
                <a:gd name="T17" fmla="*/ 188 h 200"/>
                <a:gd name="T18" fmla="*/ 1034 w 1183"/>
                <a:gd name="T19" fmla="*/ 61 h 200"/>
                <a:gd name="T20" fmla="*/ 942 w 1183"/>
                <a:gd name="T21" fmla="*/ 7 h 200"/>
                <a:gd name="T22" fmla="*/ 928 w 1183"/>
                <a:gd name="T23" fmla="*/ 192 h 200"/>
                <a:gd name="T24" fmla="*/ 830 w 1183"/>
                <a:gd name="T25" fmla="*/ 73 h 200"/>
                <a:gd name="T26" fmla="*/ 889 w 1183"/>
                <a:gd name="T27" fmla="*/ 60 h 200"/>
                <a:gd name="T28" fmla="*/ 830 w 1183"/>
                <a:gd name="T29" fmla="*/ 60 h 200"/>
                <a:gd name="T30" fmla="*/ 883 w 1183"/>
                <a:gd name="T31" fmla="*/ 172 h 200"/>
                <a:gd name="T32" fmla="*/ 897 w 1183"/>
                <a:gd name="T33" fmla="*/ 192 h 200"/>
                <a:gd name="T34" fmla="*/ 723 w 1183"/>
                <a:gd name="T35" fmla="*/ 192 h 200"/>
                <a:gd name="T36" fmla="*/ 737 w 1183"/>
                <a:gd name="T37" fmla="*/ 7 h 200"/>
                <a:gd name="T38" fmla="*/ 723 w 1183"/>
                <a:gd name="T39" fmla="*/ 192 h 200"/>
                <a:gd name="T40" fmla="*/ 476 w 1183"/>
                <a:gd name="T41" fmla="*/ 195 h 200"/>
                <a:gd name="T42" fmla="*/ 546 w 1183"/>
                <a:gd name="T43" fmla="*/ 200 h 200"/>
                <a:gd name="T44" fmla="*/ 554 w 1183"/>
                <a:gd name="T45" fmla="*/ 195 h 200"/>
                <a:gd name="T46" fmla="*/ 588 w 1183"/>
                <a:gd name="T47" fmla="*/ 64 h 200"/>
                <a:gd name="T48" fmla="*/ 508 w 1183"/>
                <a:gd name="T49" fmla="*/ 94 h 200"/>
                <a:gd name="T50" fmla="*/ 428 w 1183"/>
                <a:gd name="T51" fmla="*/ 64 h 200"/>
                <a:gd name="T52" fmla="*/ 463 w 1183"/>
                <a:gd name="T53" fmla="*/ 196 h 200"/>
                <a:gd name="T54" fmla="*/ 470 w 1183"/>
                <a:gd name="T55" fmla="*/ 200 h 200"/>
                <a:gd name="T56" fmla="*/ 386 w 1183"/>
                <a:gd name="T57" fmla="*/ 130 h 200"/>
                <a:gd name="T58" fmla="*/ 686 w 1183"/>
                <a:gd name="T59" fmla="*/ 14 h 200"/>
                <a:gd name="T60" fmla="*/ 662 w 1183"/>
                <a:gd name="T61" fmla="*/ 42 h 200"/>
                <a:gd name="T62" fmla="*/ 688 w 1183"/>
                <a:gd name="T63" fmla="*/ 65 h 200"/>
                <a:gd name="T64" fmla="*/ 662 w 1183"/>
                <a:gd name="T65" fmla="*/ 193 h 200"/>
                <a:gd name="T66" fmla="*/ 648 w 1183"/>
                <a:gd name="T67" fmla="*/ 72 h 200"/>
                <a:gd name="T68" fmla="*/ 629 w 1183"/>
                <a:gd name="T69" fmla="*/ 58 h 200"/>
                <a:gd name="T70" fmla="*/ 657 w 1183"/>
                <a:gd name="T71" fmla="*/ 10 h 200"/>
                <a:gd name="T72" fmla="*/ 686 w 1183"/>
                <a:gd name="T73" fmla="*/ 0 h 200"/>
                <a:gd name="T74" fmla="*/ 695 w 1183"/>
                <a:gd name="T75" fmla="*/ 7 h 200"/>
                <a:gd name="T76" fmla="*/ 686 w 1183"/>
                <a:gd name="T77" fmla="*/ 14 h 200"/>
                <a:gd name="T78" fmla="*/ 334 w 1183"/>
                <a:gd name="T79" fmla="*/ 200 h 200"/>
                <a:gd name="T80" fmla="*/ 268 w 1183"/>
                <a:gd name="T81" fmla="*/ 130 h 200"/>
                <a:gd name="T82" fmla="*/ 243 w 1183"/>
                <a:gd name="T83" fmla="*/ 192 h 200"/>
                <a:gd name="T84" fmla="*/ 142 w 1183"/>
                <a:gd name="T85" fmla="*/ 80 h 200"/>
                <a:gd name="T86" fmla="*/ 129 w 1183"/>
                <a:gd name="T87" fmla="*/ 67 h 200"/>
                <a:gd name="T88" fmla="*/ 129 w 1183"/>
                <a:gd name="T89" fmla="*/ 192 h 200"/>
                <a:gd name="T90" fmla="*/ 129 w 1183"/>
                <a:gd name="T91" fmla="*/ 196 h 200"/>
                <a:gd name="T92" fmla="*/ 141 w 1183"/>
                <a:gd name="T93" fmla="*/ 197 h 200"/>
                <a:gd name="T94" fmla="*/ 142 w 1183"/>
                <a:gd name="T95" fmla="*/ 117 h 200"/>
                <a:gd name="T96" fmla="*/ 229 w 1183"/>
                <a:gd name="T97" fmla="*/ 192 h 200"/>
                <a:gd name="T98" fmla="*/ 85 w 1183"/>
                <a:gd name="T99" fmla="*/ 189 h 200"/>
                <a:gd name="T100" fmla="*/ 19 w 1183"/>
                <a:gd name="T101" fmla="*/ 97 h 200"/>
                <a:gd name="T102" fmla="*/ 53 w 1183"/>
                <a:gd name="T103" fmla="*/ 60 h 200"/>
                <a:gd name="T104" fmla="*/ 53 w 1183"/>
                <a:gd name="T105" fmla="*/ 135 h 200"/>
                <a:gd name="T106" fmla="*/ 6 w 1183"/>
                <a:gd name="T107" fmla="*/ 1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3" h="20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0" name="Freeform 6"/>
            <p:cNvSpPr>
              <a:spLocks noEditPoints="1"/>
            </p:cNvSpPr>
            <p:nvPr userDrawn="1"/>
          </p:nvSpPr>
          <p:spPr bwMode="auto">
            <a:xfrm>
              <a:off x="-2588223" y="-4887390"/>
              <a:ext cx="12764061" cy="2174165"/>
            </a:xfrm>
            <a:custGeom>
              <a:avLst/>
              <a:gdLst>
                <a:gd name="T0" fmla="*/ 1063 w 1183"/>
                <a:gd name="T1" fmla="*/ 119 h 200"/>
                <a:gd name="T2" fmla="*/ 1177 w 1183"/>
                <a:gd name="T3" fmla="*/ 155 h 200"/>
                <a:gd name="T4" fmla="*/ 1116 w 1183"/>
                <a:gd name="T5" fmla="*/ 186 h 200"/>
                <a:gd name="T6" fmla="*/ 1183 w 1183"/>
                <a:gd name="T7" fmla="*/ 126 h 200"/>
                <a:gd name="T8" fmla="*/ 1048 w 1183"/>
                <a:gd name="T9" fmla="*/ 130 h 200"/>
                <a:gd name="T10" fmla="*/ 1179 w 1183"/>
                <a:gd name="T11" fmla="*/ 165 h 200"/>
                <a:gd name="T12" fmla="*/ 942 w 1183"/>
                <a:gd name="T13" fmla="*/ 192 h 200"/>
                <a:gd name="T14" fmla="*/ 1024 w 1183"/>
                <a:gd name="T15" fmla="*/ 197 h 200"/>
                <a:gd name="T16" fmla="*/ 1035 w 1183"/>
                <a:gd name="T17" fmla="*/ 188 h 200"/>
                <a:gd name="T18" fmla="*/ 1034 w 1183"/>
                <a:gd name="T19" fmla="*/ 61 h 200"/>
                <a:gd name="T20" fmla="*/ 942 w 1183"/>
                <a:gd name="T21" fmla="*/ 7 h 200"/>
                <a:gd name="T22" fmla="*/ 928 w 1183"/>
                <a:gd name="T23" fmla="*/ 192 h 200"/>
                <a:gd name="T24" fmla="*/ 830 w 1183"/>
                <a:gd name="T25" fmla="*/ 73 h 200"/>
                <a:gd name="T26" fmla="*/ 889 w 1183"/>
                <a:gd name="T27" fmla="*/ 60 h 200"/>
                <a:gd name="T28" fmla="*/ 830 w 1183"/>
                <a:gd name="T29" fmla="*/ 60 h 200"/>
                <a:gd name="T30" fmla="*/ 883 w 1183"/>
                <a:gd name="T31" fmla="*/ 172 h 200"/>
                <a:gd name="T32" fmla="*/ 897 w 1183"/>
                <a:gd name="T33" fmla="*/ 192 h 200"/>
                <a:gd name="T34" fmla="*/ 723 w 1183"/>
                <a:gd name="T35" fmla="*/ 192 h 200"/>
                <a:gd name="T36" fmla="*/ 737 w 1183"/>
                <a:gd name="T37" fmla="*/ 7 h 200"/>
                <a:gd name="T38" fmla="*/ 723 w 1183"/>
                <a:gd name="T39" fmla="*/ 192 h 200"/>
                <a:gd name="T40" fmla="*/ 476 w 1183"/>
                <a:gd name="T41" fmla="*/ 195 h 200"/>
                <a:gd name="T42" fmla="*/ 546 w 1183"/>
                <a:gd name="T43" fmla="*/ 200 h 200"/>
                <a:gd name="T44" fmla="*/ 554 w 1183"/>
                <a:gd name="T45" fmla="*/ 195 h 200"/>
                <a:gd name="T46" fmla="*/ 588 w 1183"/>
                <a:gd name="T47" fmla="*/ 64 h 200"/>
                <a:gd name="T48" fmla="*/ 508 w 1183"/>
                <a:gd name="T49" fmla="*/ 94 h 200"/>
                <a:gd name="T50" fmla="*/ 428 w 1183"/>
                <a:gd name="T51" fmla="*/ 64 h 200"/>
                <a:gd name="T52" fmla="*/ 463 w 1183"/>
                <a:gd name="T53" fmla="*/ 196 h 200"/>
                <a:gd name="T54" fmla="*/ 470 w 1183"/>
                <a:gd name="T55" fmla="*/ 200 h 200"/>
                <a:gd name="T56" fmla="*/ 386 w 1183"/>
                <a:gd name="T57" fmla="*/ 130 h 200"/>
                <a:gd name="T58" fmla="*/ 686 w 1183"/>
                <a:gd name="T59" fmla="*/ 14 h 200"/>
                <a:gd name="T60" fmla="*/ 662 w 1183"/>
                <a:gd name="T61" fmla="*/ 42 h 200"/>
                <a:gd name="T62" fmla="*/ 688 w 1183"/>
                <a:gd name="T63" fmla="*/ 65 h 200"/>
                <a:gd name="T64" fmla="*/ 662 w 1183"/>
                <a:gd name="T65" fmla="*/ 193 h 200"/>
                <a:gd name="T66" fmla="*/ 648 w 1183"/>
                <a:gd name="T67" fmla="*/ 72 h 200"/>
                <a:gd name="T68" fmla="*/ 629 w 1183"/>
                <a:gd name="T69" fmla="*/ 58 h 200"/>
                <a:gd name="T70" fmla="*/ 657 w 1183"/>
                <a:gd name="T71" fmla="*/ 10 h 200"/>
                <a:gd name="T72" fmla="*/ 686 w 1183"/>
                <a:gd name="T73" fmla="*/ 0 h 200"/>
                <a:gd name="T74" fmla="*/ 695 w 1183"/>
                <a:gd name="T75" fmla="*/ 7 h 200"/>
                <a:gd name="T76" fmla="*/ 686 w 1183"/>
                <a:gd name="T77" fmla="*/ 14 h 200"/>
                <a:gd name="T78" fmla="*/ 334 w 1183"/>
                <a:gd name="T79" fmla="*/ 200 h 200"/>
                <a:gd name="T80" fmla="*/ 268 w 1183"/>
                <a:gd name="T81" fmla="*/ 130 h 200"/>
                <a:gd name="T82" fmla="*/ 243 w 1183"/>
                <a:gd name="T83" fmla="*/ 192 h 200"/>
                <a:gd name="T84" fmla="*/ 142 w 1183"/>
                <a:gd name="T85" fmla="*/ 80 h 200"/>
                <a:gd name="T86" fmla="*/ 129 w 1183"/>
                <a:gd name="T87" fmla="*/ 67 h 200"/>
                <a:gd name="T88" fmla="*/ 129 w 1183"/>
                <a:gd name="T89" fmla="*/ 192 h 200"/>
                <a:gd name="T90" fmla="*/ 129 w 1183"/>
                <a:gd name="T91" fmla="*/ 196 h 200"/>
                <a:gd name="T92" fmla="*/ 141 w 1183"/>
                <a:gd name="T93" fmla="*/ 197 h 200"/>
                <a:gd name="T94" fmla="*/ 142 w 1183"/>
                <a:gd name="T95" fmla="*/ 117 h 200"/>
                <a:gd name="T96" fmla="*/ 229 w 1183"/>
                <a:gd name="T97" fmla="*/ 192 h 200"/>
                <a:gd name="T98" fmla="*/ 85 w 1183"/>
                <a:gd name="T99" fmla="*/ 189 h 200"/>
                <a:gd name="T100" fmla="*/ 19 w 1183"/>
                <a:gd name="T101" fmla="*/ 97 h 200"/>
                <a:gd name="T102" fmla="*/ 53 w 1183"/>
                <a:gd name="T103" fmla="*/ 60 h 200"/>
                <a:gd name="T104" fmla="*/ 53 w 1183"/>
                <a:gd name="T105" fmla="*/ 135 h 200"/>
                <a:gd name="T106" fmla="*/ 6 w 1183"/>
                <a:gd name="T107" fmla="*/ 1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3" h="20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1" name="Freeform 7"/>
            <p:cNvSpPr>
              <a:spLocks/>
            </p:cNvSpPr>
            <p:nvPr userDrawn="1"/>
          </p:nvSpPr>
          <p:spPr bwMode="auto">
            <a:xfrm>
              <a:off x="-5018891" y="-5070606"/>
              <a:ext cx="1459622" cy="1093190"/>
            </a:xfrm>
            <a:custGeom>
              <a:avLst/>
              <a:gdLst>
                <a:gd name="T0" fmla="*/ 7 w 135"/>
                <a:gd name="T1" fmla="*/ 87 h 101"/>
                <a:gd name="T2" fmla="*/ 6 w 135"/>
                <a:gd name="T3" fmla="*/ 85 h 101"/>
                <a:gd name="T4" fmla="*/ 15 w 135"/>
                <a:gd name="T5" fmla="*/ 53 h 101"/>
                <a:gd name="T6" fmla="*/ 96 w 135"/>
                <a:gd name="T7" fmla="*/ 7 h 101"/>
                <a:gd name="T8" fmla="*/ 128 w 135"/>
                <a:gd name="T9" fmla="*/ 15 h 101"/>
                <a:gd name="T10" fmla="*/ 129 w 135"/>
                <a:gd name="T11" fmla="*/ 16 h 101"/>
                <a:gd name="T12" fmla="*/ 120 w 135"/>
                <a:gd name="T13" fmla="*/ 48 h 101"/>
                <a:gd name="T14" fmla="*/ 39 w 135"/>
                <a:gd name="T15" fmla="*/ 95 h 101"/>
                <a:gd name="T16" fmla="*/ 7 w 135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7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4"/>
                    <a:pt x="4" y="59"/>
                    <a:pt x="15" y="53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2" y="3"/>
                    <a:pt x="128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1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1"/>
                    <a:pt x="14" y="97"/>
                    <a:pt x="7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2" name="Freeform 8"/>
            <p:cNvSpPr>
              <a:spLocks/>
            </p:cNvSpPr>
            <p:nvPr userDrawn="1"/>
          </p:nvSpPr>
          <p:spPr bwMode="auto">
            <a:xfrm>
              <a:off x="-4988355" y="-5553075"/>
              <a:ext cx="519113" cy="1532909"/>
            </a:xfrm>
            <a:custGeom>
              <a:avLst/>
              <a:gdLst>
                <a:gd name="T0" fmla="*/ 25 w 48"/>
                <a:gd name="T1" fmla="*/ 141 h 141"/>
                <a:gd name="T2" fmla="*/ 23 w 48"/>
                <a:gd name="T3" fmla="*/ 141 h 141"/>
                <a:gd name="T4" fmla="*/ 0 w 48"/>
                <a:gd name="T5" fmla="*/ 117 h 141"/>
                <a:gd name="T6" fmla="*/ 0 w 48"/>
                <a:gd name="T7" fmla="*/ 23 h 141"/>
                <a:gd name="T8" fmla="*/ 23 w 48"/>
                <a:gd name="T9" fmla="*/ 0 h 141"/>
                <a:gd name="T10" fmla="*/ 25 w 48"/>
                <a:gd name="T11" fmla="*/ 0 h 141"/>
                <a:gd name="T12" fmla="*/ 48 w 48"/>
                <a:gd name="T13" fmla="*/ 23 h 141"/>
                <a:gd name="T14" fmla="*/ 48 w 48"/>
                <a:gd name="T15" fmla="*/ 117 h 141"/>
                <a:gd name="T16" fmla="*/ 25 w 48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1">
                  <a:moveTo>
                    <a:pt x="25" y="141"/>
                  </a:moveTo>
                  <a:cubicBezTo>
                    <a:pt x="23" y="141"/>
                    <a:pt x="23" y="141"/>
                    <a:pt x="23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1"/>
                    <a:pt x="25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3" name="Freeform 9"/>
            <p:cNvSpPr>
              <a:spLocks/>
            </p:cNvSpPr>
            <p:nvPr userDrawn="1"/>
          </p:nvSpPr>
          <p:spPr bwMode="auto">
            <a:xfrm>
              <a:off x="-4579172" y="-3769771"/>
              <a:ext cx="1459622" cy="1111511"/>
            </a:xfrm>
            <a:custGeom>
              <a:avLst/>
              <a:gdLst>
                <a:gd name="T0" fmla="*/ 7 w 135"/>
                <a:gd name="T1" fmla="*/ 17 h 102"/>
                <a:gd name="T2" fmla="*/ 7 w 135"/>
                <a:gd name="T3" fmla="*/ 16 h 102"/>
                <a:gd name="T4" fmla="*/ 40 w 135"/>
                <a:gd name="T5" fmla="*/ 7 h 102"/>
                <a:gd name="T6" fmla="*/ 120 w 135"/>
                <a:gd name="T7" fmla="*/ 54 h 102"/>
                <a:gd name="T8" fmla="*/ 129 w 135"/>
                <a:gd name="T9" fmla="*/ 86 h 102"/>
                <a:gd name="T10" fmla="*/ 129 w 135"/>
                <a:gd name="T11" fmla="*/ 87 h 102"/>
                <a:gd name="T12" fmla="*/ 96 w 135"/>
                <a:gd name="T13" fmla="*/ 95 h 102"/>
                <a:gd name="T14" fmla="*/ 15 w 135"/>
                <a:gd name="T15" fmla="*/ 49 h 102"/>
                <a:gd name="T16" fmla="*/ 7 w 135"/>
                <a:gd name="T17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7" y="17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32" y="61"/>
                    <a:pt x="135" y="75"/>
                    <a:pt x="129" y="86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2"/>
                    <a:pt x="96" y="9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4" name="Freeform 10"/>
            <p:cNvSpPr>
              <a:spLocks/>
            </p:cNvSpPr>
            <p:nvPr userDrawn="1"/>
          </p:nvSpPr>
          <p:spPr bwMode="auto">
            <a:xfrm>
              <a:off x="-4566957" y="-4276669"/>
              <a:ext cx="1459622" cy="1105404"/>
            </a:xfrm>
            <a:custGeom>
              <a:avLst/>
              <a:gdLst>
                <a:gd name="T0" fmla="*/ 6 w 135"/>
                <a:gd name="T1" fmla="*/ 87 h 102"/>
                <a:gd name="T2" fmla="*/ 6 w 135"/>
                <a:gd name="T3" fmla="*/ 85 h 102"/>
                <a:gd name="T4" fmla="*/ 15 w 135"/>
                <a:gd name="T5" fmla="*/ 53 h 102"/>
                <a:gd name="T6" fmla="*/ 95 w 135"/>
                <a:gd name="T7" fmla="*/ 7 h 102"/>
                <a:gd name="T8" fmla="*/ 128 w 135"/>
                <a:gd name="T9" fmla="*/ 15 h 102"/>
                <a:gd name="T10" fmla="*/ 128 w 135"/>
                <a:gd name="T11" fmla="*/ 16 h 102"/>
                <a:gd name="T12" fmla="*/ 120 w 135"/>
                <a:gd name="T13" fmla="*/ 48 h 102"/>
                <a:gd name="T14" fmla="*/ 39 w 135"/>
                <a:gd name="T15" fmla="*/ 95 h 102"/>
                <a:gd name="T16" fmla="*/ 6 w 135"/>
                <a:gd name="T17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5"/>
                    <a:pt x="3" y="60"/>
                    <a:pt x="15" y="53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107" y="0"/>
                    <a:pt x="122" y="4"/>
                    <a:pt x="128" y="15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35" y="28"/>
                    <a:pt x="131" y="42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2"/>
                    <a:pt x="13" y="98"/>
                    <a:pt x="6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5" name="Freeform 11"/>
            <p:cNvSpPr>
              <a:spLocks/>
            </p:cNvSpPr>
            <p:nvPr userDrawn="1"/>
          </p:nvSpPr>
          <p:spPr bwMode="auto">
            <a:xfrm>
              <a:off x="-4994462" y="-2920869"/>
              <a:ext cx="525220" cy="1520694"/>
            </a:xfrm>
            <a:custGeom>
              <a:avLst/>
              <a:gdLst>
                <a:gd name="T0" fmla="*/ 24 w 49"/>
                <a:gd name="T1" fmla="*/ 0 h 140"/>
                <a:gd name="T2" fmla="*/ 25 w 49"/>
                <a:gd name="T3" fmla="*/ 0 h 140"/>
                <a:gd name="T4" fmla="*/ 49 w 49"/>
                <a:gd name="T5" fmla="*/ 23 h 140"/>
                <a:gd name="T6" fmla="*/ 49 w 49"/>
                <a:gd name="T7" fmla="*/ 117 h 140"/>
                <a:gd name="T8" fmla="*/ 25 w 49"/>
                <a:gd name="T9" fmla="*/ 140 h 140"/>
                <a:gd name="T10" fmla="*/ 24 w 49"/>
                <a:gd name="T11" fmla="*/ 140 h 140"/>
                <a:gd name="T12" fmla="*/ 0 w 49"/>
                <a:gd name="T13" fmla="*/ 117 h 140"/>
                <a:gd name="T14" fmla="*/ 0 w 49"/>
                <a:gd name="T15" fmla="*/ 23 h 140"/>
                <a:gd name="T16" fmla="*/ 24 w 49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0">
                  <a:moveTo>
                    <a:pt x="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0"/>
                    <a:pt x="25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6" name="Freeform 12"/>
            <p:cNvSpPr>
              <a:spLocks/>
            </p:cNvSpPr>
            <p:nvPr userDrawn="1"/>
          </p:nvSpPr>
          <p:spPr bwMode="auto">
            <a:xfrm>
              <a:off x="-5006676" y="-2963620"/>
              <a:ext cx="1453515" cy="1105404"/>
            </a:xfrm>
            <a:custGeom>
              <a:avLst/>
              <a:gdLst>
                <a:gd name="T0" fmla="*/ 6 w 135"/>
                <a:gd name="T1" fmla="*/ 16 h 102"/>
                <a:gd name="T2" fmla="*/ 6 w 135"/>
                <a:gd name="T3" fmla="*/ 15 h 102"/>
                <a:gd name="T4" fmla="*/ 38 w 135"/>
                <a:gd name="T5" fmla="*/ 6 h 102"/>
                <a:gd name="T6" fmla="*/ 120 w 135"/>
                <a:gd name="T7" fmla="*/ 53 h 102"/>
                <a:gd name="T8" fmla="*/ 128 w 135"/>
                <a:gd name="T9" fmla="*/ 86 h 102"/>
                <a:gd name="T10" fmla="*/ 127 w 135"/>
                <a:gd name="T11" fmla="*/ 86 h 102"/>
                <a:gd name="T12" fmla="*/ 95 w 135"/>
                <a:gd name="T13" fmla="*/ 95 h 102"/>
                <a:gd name="T14" fmla="*/ 14 w 135"/>
                <a:gd name="T15" fmla="*/ 48 h 102"/>
                <a:gd name="T16" fmla="*/ 6 w 135"/>
                <a:gd name="T17" fmla="*/ 1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3" y="4"/>
                    <a:pt x="28" y="0"/>
                    <a:pt x="38" y="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1" y="60"/>
                    <a:pt x="135" y="74"/>
                    <a:pt x="128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2" y="98"/>
                    <a:pt x="107" y="102"/>
                    <a:pt x="95" y="9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" y="42"/>
                    <a:pt x="0" y="28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7" name="Freeform 13"/>
            <p:cNvSpPr>
              <a:spLocks/>
            </p:cNvSpPr>
            <p:nvPr userDrawn="1"/>
          </p:nvSpPr>
          <p:spPr bwMode="auto">
            <a:xfrm>
              <a:off x="-6863267" y="-2975834"/>
              <a:ext cx="1453515" cy="1099297"/>
            </a:xfrm>
            <a:custGeom>
              <a:avLst/>
              <a:gdLst>
                <a:gd name="T0" fmla="*/ 128 w 135"/>
                <a:gd name="T1" fmla="*/ 15 h 101"/>
                <a:gd name="T2" fmla="*/ 129 w 135"/>
                <a:gd name="T3" fmla="*/ 16 h 101"/>
                <a:gd name="T4" fmla="*/ 120 w 135"/>
                <a:gd name="T5" fmla="*/ 49 h 101"/>
                <a:gd name="T6" fmla="*/ 39 w 135"/>
                <a:gd name="T7" fmla="*/ 96 h 101"/>
                <a:gd name="T8" fmla="*/ 7 w 135"/>
                <a:gd name="T9" fmla="*/ 87 h 101"/>
                <a:gd name="T10" fmla="*/ 6 w 135"/>
                <a:gd name="T11" fmla="*/ 86 h 101"/>
                <a:gd name="T12" fmla="*/ 15 w 135"/>
                <a:gd name="T13" fmla="*/ 54 h 101"/>
                <a:gd name="T14" fmla="*/ 96 w 135"/>
                <a:gd name="T15" fmla="*/ 7 h 101"/>
                <a:gd name="T16" fmla="*/ 128 w 135"/>
                <a:gd name="T17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15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1" y="42"/>
                    <a:pt x="120" y="4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28" y="101"/>
                    <a:pt x="13" y="98"/>
                    <a:pt x="7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74"/>
                    <a:pt x="3" y="60"/>
                    <a:pt x="15" y="54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1" y="4"/>
                    <a:pt x="12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-5959400" y="-2920869"/>
              <a:ext cx="519113" cy="1520694"/>
            </a:xfrm>
            <a:custGeom>
              <a:avLst/>
              <a:gdLst>
                <a:gd name="T0" fmla="*/ 23 w 48"/>
                <a:gd name="T1" fmla="*/ 0 h 140"/>
                <a:gd name="T2" fmla="*/ 25 w 48"/>
                <a:gd name="T3" fmla="*/ 0 h 140"/>
                <a:gd name="T4" fmla="*/ 48 w 48"/>
                <a:gd name="T5" fmla="*/ 23 h 140"/>
                <a:gd name="T6" fmla="*/ 48 w 48"/>
                <a:gd name="T7" fmla="*/ 117 h 140"/>
                <a:gd name="T8" fmla="*/ 25 w 48"/>
                <a:gd name="T9" fmla="*/ 140 h 140"/>
                <a:gd name="T10" fmla="*/ 23 w 48"/>
                <a:gd name="T11" fmla="*/ 140 h 140"/>
                <a:gd name="T12" fmla="*/ 0 w 48"/>
                <a:gd name="T13" fmla="*/ 117 h 140"/>
                <a:gd name="T14" fmla="*/ 0 w 48"/>
                <a:gd name="T15" fmla="*/ 23 h 140"/>
                <a:gd name="T16" fmla="*/ 23 w 48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0">
                  <a:moveTo>
                    <a:pt x="2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0"/>
                    <a:pt x="25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-7302986" y="-4276669"/>
              <a:ext cx="1453515" cy="1093190"/>
            </a:xfrm>
            <a:custGeom>
              <a:avLst/>
              <a:gdLst>
                <a:gd name="T0" fmla="*/ 128 w 135"/>
                <a:gd name="T1" fmla="*/ 85 h 101"/>
                <a:gd name="T2" fmla="*/ 128 w 135"/>
                <a:gd name="T3" fmla="*/ 86 h 101"/>
                <a:gd name="T4" fmla="*/ 96 w 135"/>
                <a:gd name="T5" fmla="*/ 94 h 101"/>
                <a:gd name="T6" fmla="*/ 15 w 135"/>
                <a:gd name="T7" fmla="*/ 47 h 101"/>
                <a:gd name="T8" fmla="*/ 7 w 135"/>
                <a:gd name="T9" fmla="*/ 15 h 101"/>
                <a:gd name="T10" fmla="*/ 7 w 135"/>
                <a:gd name="T11" fmla="*/ 14 h 101"/>
                <a:gd name="T12" fmla="*/ 39 w 135"/>
                <a:gd name="T13" fmla="*/ 6 h 101"/>
                <a:gd name="T14" fmla="*/ 120 w 135"/>
                <a:gd name="T15" fmla="*/ 52 h 101"/>
                <a:gd name="T16" fmla="*/ 128 w 135"/>
                <a:gd name="T17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85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122" y="97"/>
                    <a:pt x="107" y="101"/>
                    <a:pt x="96" y="9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" y="42"/>
                    <a:pt x="0" y="27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3" y="3"/>
                    <a:pt x="28" y="0"/>
                    <a:pt x="39" y="6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31" y="59"/>
                    <a:pt x="135" y="74"/>
                    <a:pt x="12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70" name="Freeform 16"/>
            <p:cNvSpPr>
              <a:spLocks/>
            </p:cNvSpPr>
            <p:nvPr userDrawn="1"/>
          </p:nvSpPr>
          <p:spPr bwMode="auto">
            <a:xfrm>
              <a:off x="-7315200" y="-3769771"/>
              <a:ext cx="1453515" cy="1099297"/>
            </a:xfrm>
            <a:custGeom>
              <a:avLst/>
              <a:gdLst>
                <a:gd name="T0" fmla="*/ 129 w 135"/>
                <a:gd name="T1" fmla="*/ 14 h 101"/>
                <a:gd name="T2" fmla="*/ 129 w 135"/>
                <a:gd name="T3" fmla="*/ 16 h 101"/>
                <a:gd name="T4" fmla="*/ 120 w 135"/>
                <a:gd name="T5" fmla="*/ 48 h 101"/>
                <a:gd name="T6" fmla="*/ 40 w 135"/>
                <a:gd name="T7" fmla="*/ 94 h 101"/>
                <a:gd name="T8" fmla="*/ 8 w 135"/>
                <a:gd name="T9" fmla="*/ 86 h 101"/>
                <a:gd name="T10" fmla="*/ 7 w 135"/>
                <a:gd name="T11" fmla="*/ 85 h 101"/>
                <a:gd name="T12" fmla="*/ 15 w 135"/>
                <a:gd name="T13" fmla="*/ 53 h 101"/>
                <a:gd name="T14" fmla="*/ 97 w 135"/>
                <a:gd name="T15" fmla="*/ 6 h 101"/>
                <a:gd name="T16" fmla="*/ 129 w 135"/>
                <a:gd name="T17" fmla="*/ 1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9" y="14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2"/>
                    <a:pt x="120" y="48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28" y="101"/>
                    <a:pt x="13" y="98"/>
                    <a:pt x="8" y="86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0" y="74"/>
                    <a:pt x="4" y="60"/>
                    <a:pt x="15" y="5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7" y="0"/>
                    <a:pt x="122" y="4"/>
                    <a:pt x="1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71" name="Freeform 17"/>
            <p:cNvSpPr>
              <a:spLocks/>
            </p:cNvSpPr>
            <p:nvPr userDrawn="1"/>
          </p:nvSpPr>
          <p:spPr bwMode="auto">
            <a:xfrm>
              <a:off x="-5959400" y="-5553075"/>
              <a:ext cx="531327" cy="1532909"/>
            </a:xfrm>
            <a:custGeom>
              <a:avLst/>
              <a:gdLst>
                <a:gd name="T0" fmla="*/ 25 w 49"/>
                <a:gd name="T1" fmla="*/ 141 h 141"/>
                <a:gd name="T2" fmla="*/ 24 w 49"/>
                <a:gd name="T3" fmla="*/ 141 h 141"/>
                <a:gd name="T4" fmla="*/ 0 w 49"/>
                <a:gd name="T5" fmla="*/ 117 h 141"/>
                <a:gd name="T6" fmla="*/ 0 w 49"/>
                <a:gd name="T7" fmla="*/ 23 h 141"/>
                <a:gd name="T8" fmla="*/ 24 w 49"/>
                <a:gd name="T9" fmla="*/ 0 h 141"/>
                <a:gd name="T10" fmla="*/ 25 w 49"/>
                <a:gd name="T11" fmla="*/ 0 h 141"/>
                <a:gd name="T12" fmla="*/ 49 w 49"/>
                <a:gd name="T13" fmla="*/ 23 h 141"/>
                <a:gd name="T14" fmla="*/ 49 w 49"/>
                <a:gd name="T15" fmla="*/ 117 h 141"/>
                <a:gd name="T16" fmla="*/ 25 w 49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1">
                  <a:moveTo>
                    <a:pt x="25" y="141"/>
                  </a:moveTo>
                  <a:cubicBezTo>
                    <a:pt x="24" y="141"/>
                    <a:pt x="24" y="141"/>
                    <a:pt x="24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1"/>
                    <a:pt x="25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72" name="Freeform 18"/>
            <p:cNvSpPr>
              <a:spLocks/>
            </p:cNvSpPr>
            <p:nvPr userDrawn="1"/>
          </p:nvSpPr>
          <p:spPr bwMode="auto">
            <a:xfrm>
              <a:off x="-6875481" y="-5095035"/>
              <a:ext cx="1459622" cy="1117619"/>
            </a:xfrm>
            <a:custGeom>
              <a:avLst/>
              <a:gdLst>
                <a:gd name="T0" fmla="*/ 129 w 135"/>
                <a:gd name="T1" fmla="*/ 86 h 103"/>
                <a:gd name="T2" fmla="*/ 129 w 135"/>
                <a:gd name="T3" fmla="*/ 87 h 103"/>
                <a:gd name="T4" fmla="*/ 97 w 135"/>
                <a:gd name="T5" fmla="*/ 96 h 103"/>
                <a:gd name="T6" fmla="*/ 15 w 135"/>
                <a:gd name="T7" fmla="*/ 49 h 103"/>
                <a:gd name="T8" fmla="*/ 7 w 135"/>
                <a:gd name="T9" fmla="*/ 17 h 103"/>
                <a:gd name="T10" fmla="*/ 8 w 135"/>
                <a:gd name="T11" fmla="*/ 16 h 103"/>
                <a:gd name="T12" fmla="*/ 40 w 135"/>
                <a:gd name="T13" fmla="*/ 7 h 103"/>
                <a:gd name="T14" fmla="*/ 121 w 135"/>
                <a:gd name="T15" fmla="*/ 54 h 103"/>
                <a:gd name="T16" fmla="*/ 129 w 135"/>
                <a:gd name="T17" fmla="*/ 8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3">
                  <a:moveTo>
                    <a:pt x="129" y="86"/>
                  </a:move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3"/>
                    <a:pt x="97" y="9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32" y="61"/>
                    <a:pt x="135" y="75"/>
                    <a:pt x="12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73" name="Freeform 19"/>
            <p:cNvSpPr>
              <a:spLocks noEditPoints="1"/>
            </p:cNvSpPr>
            <p:nvPr userDrawn="1"/>
          </p:nvSpPr>
          <p:spPr bwMode="auto">
            <a:xfrm>
              <a:off x="-5696790" y="-3965201"/>
              <a:ext cx="971046" cy="989367"/>
            </a:xfrm>
            <a:custGeom>
              <a:avLst/>
              <a:gdLst>
                <a:gd name="T0" fmla="*/ 83 w 90"/>
                <a:gd name="T1" fmla="*/ 34 h 91"/>
                <a:gd name="T2" fmla="*/ 57 w 90"/>
                <a:gd name="T3" fmla="*/ 7 h 91"/>
                <a:gd name="T4" fmla="*/ 33 w 90"/>
                <a:gd name="T5" fmla="*/ 7 h 91"/>
                <a:gd name="T6" fmla="*/ 7 w 90"/>
                <a:gd name="T7" fmla="*/ 34 h 91"/>
                <a:gd name="T8" fmla="*/ 7 w 90"/>
                <a:gd name="T9" fmla="*/ 57 h 91"/>
                <a:gd name="T10" fmla="*/ 33 w 90"/>
                <a:gd name="T11" fmla="*/ 84 h 91"/>
                <a:gd name="T12" fmla="*/ 57 w 90"/>
                <a:gd name="T13" fmla="*/ 84 h 91"/>
                <a:gd name="T14" fmla="*/ 83 w 90"/>
                <a:gd name="T15" fmla="*/ 57 h 91"/>
                <a:gd name="T16" fmla="*/ 83 w 90"/>
                <a:gd name="T17" fmla="*/ 34 h 91"/>
                <a:gd name="T18" fmla="*/ 59 w 90"/>
                <a:gd name="T19" fmla="*/ 48 h 91"/>
                <a:gd name="T20" fmla="*/ 48 w 90"/>
                <a:gd name="T21" fmla="*/ 60 h 91"/>
                <a:gd name="T22" fmla="*/ 42 w 90"/>
                <a:gd name="T23" fmla="*/ 60 h 91"/>
                <a:gd name="T24" fmla="*/ 31 w 90"/>
                <a:gd name="T25" fmla="*/ 48 h 91"/>
                <a:gd name="T26" fmla="*/ 31 w 90"/>
                <a:gd name="T27" fmla="*/ 43 h 91"/>
                <a:gd name="T28" fmla="*/ 42 w 90"/>
                <a:gd name="T29" fmla="*/ 32 h 91"/>
                <a:gd name="T30" fmla="*/ 48 w 90"/>
                <a:gd name="T31" fmla="*/ 32 h 91"/>
                <a:gd name="T32" fmla="*/ 59 w 90"/>
                <a:gd name="T33" fmla="*/ 43 h 91"/>
                <a:gd name="T34" fmla="*/ 59 w 90"/>
                <a:gd name="T35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91">
                  <a:moveTo>
                    <a:pt x="83" y="34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50" y="0"/>
                    <a:pt x="40" y="0"/>
                    <a:pt x="33" y="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41"/>
                    <a:pt x="0" y="51"/>
                    <a:pt x="7" y="5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0" y="91"/>
                    <a:pt x="50" y="91"/>
                    <a:pt x="57" y="84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90" y="51"/>
                    <a:pt x="90" y="41"/>
                    <a:pt x="83" y="34"/>
                  </a:cubicBezTo>
                  <a:close/>
                  <a:moveTo>
                    <a:pt x="59" y="48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1"/>
                    <a:pt x="44" y="61"/>
                    <a:pt x="42" y="60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7"/>
                    <a:pt x="29" y="44"/>
                    <a:pt x="31" y="4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4" y="30"/>
                    <a:pt x="46" y="30"/>
                    <a:pt x="48" y="32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1" y="44"/>
                    <a:pt x="61" y="47"/>
                    <a:pt x="5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Meiryo Regular" charset="-128"/>
              </a:endParaRP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5443276" y="4937092"/>
            <a:ext cx="0" cy="473008"/>
          </a:xfrm>
          <a:prstGeom prst="line">
            <a:avLst/>
          </a:prstGeom>
          <a:ln w="19050" cap="rnd">
            <a:solidFill>
              <a:schemeClr val="accent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5614522" y="5005185"/>
            <a:ext cx="32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spc="220" dirty="0">
                <a:solidFill>
                  <a:schemeClr val="accent2"/>
                </a:solidFill>
                <a:latin typeface="+mj-lt"/>
              </a:rPr>
              <a:t>YOUR</a:t>
            </a:r>
            <a:r>
              <a:rPr lang="en-US" sz="1800" b="0" i="0" spc="220" baseline="0" dirty="0">
                <a:solidFill>
                  <a:schemeClr val="accent2"/>
                </a:solidFill>
                <a:latin typeface="+mj-lt"/>
              </a:rPr>
              <a:t> DATA, NO LIMITS</a:t>
            </a:r>
            <a:endParaRPr lang="en-US" sz="1800" b="0" i="0" spc="220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280555" y="6535266"/>
            <a:ext cx="3325610" cy="215444"/>
            <a:chOff x="521994" y="6535266"/>
            <a:chExt cx="3325610" cy="215444"/>
          </a:xfrm>
        </p:grpSpPr>
        <p:sp>
          <p:nvSpPr>
            <p:cNvPr id="45" name="Rectangle 44"/>
            <p:cNvSpPr/>
            <p:nvPr userDrawn="1"/>
          </p:nvSpPr>
          <p:spPr>
            <a:xfrm>
              <a:off x="695986" y="6535266"/>
              <a:ext cx="315161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1">
                      <a:lumMod val="75000"/>
                    </a:schemeClr>
                  </a:solidFill>
                  <a:effectLst/>
                  <a:latin typeface="Meiryo Regular" charset="-128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1">
                    <a:lumMod val="75000"/>
                  </a:schemeClr>
                </a:solidFill>
                <a:latin typeface="Meiryo Regular" charset="-128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46" name="Group 45"/>
            <p:cNvGrpSpPr/>
            <p:nvPr userDrawn="1"/>
          </p:nvGrpSpPr>
          <p:grpSpPr>
            <a:xfrm>
              <a:off x="521994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52" name="Freeform 39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3" name="Freeform 40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4" name="Freeform 41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5" name="Freeform 42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6" name="Freeform 43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7" name="Freeform 44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58" name="Freeform 45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6114" y="1"/>
            <a:ext cx="1915886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/>
          <p:cNvSpPr/>
          <p:nvPr userDrawn="1"/>
        </p:nvSpPr>
        <p:spPr>
          <a:xfrm>
            <a:off x="10305143" y="0"/>
            <a:ext cx="1886857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141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artwo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 Big Statement / Quote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80555" y="6535266"/>
            <a:ext cx="3165590" cy="215444"/>
            <a:chOff x="280555" y="6535266"/>
            <a:chExt cx="3165590" cy="215444"/>
          </a:xfrm>
        </p:grpSpPr>
        <p:sp>
          <p:nvSpPr>
            <p:cNvPr id="29" name="Rectangle 28"/>
            <p:cNvSpPr/>
            <p:nvPr userDrawn="1"/>
          </p:nvSpPr>
          <p:spPr>
            <a:xfrm>
              <a:off x="454547" y="6535266"/>
              <a:ext cx="29915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bg1"/>
                  </a:solidFill>
                  <a:effectLst/>
                  <a:latin typeface="Meiryo Regular" charset="-128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bg1"/>
                </a:solidFill>
                <a:latin typeface="Meiryo Regular" charset="-128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0" name="Group 29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bg1">
                <a:alpha val="50000"/>
              </a:schemeClr>
            </a:solidFill>
          </p:grpSpPr>
          <p:sp>
            <p:nvSpPr>
              <p:cNvPr id="31" name="Freeform 30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2" name="Freeform 31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3" name="Freeform 32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7" name="Freeform 36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97134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">
    <p:bg>
      <p:bgPr>
        <a:solidFill>
          <a:srgbClr val="0EA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280555" y="6535266"/>
            <a:ext cx="3165590" cy="215444"/>
            <a:chOff x="280555" y="6535266"/>
            <a:chExt cx="3165590" cy="215444"/>
          </a:xfrm>
        </p:grpSpPr>
        <p:sp>
          <p:nvSpPr>
            <p:cNvPr id="29" name="Rectangle 28"/>
            <p:cNvSpPr/>
            <p:nvPr userDrawn="1"/>
          </p:nvSpPr>
          <p:spPr>
            <a:xfrm>
              <a:off x="454547" y="6535266"/>
              <a:ext cx="29915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bg1"/>
                  </a:solidFill>
                  <a:effectLst/>
                  <a:latin typeface="Meiryo Regular" charset="-128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bg1"/>
                </a:solidFill>
                <a:latin typeface="Meiryo Regular" charset="-128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0" name="Group 29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bg1">
                <a:alpha val="50000"/>
              </a:schemeClr>
            </a:solidFill>
          </p:grpSpPr>
          <p:sp>
            <p:nvSpPr>
              <p:cNvPr id="31" name="Freeform 30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2" name="Freeform 31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3" name="Freeform 32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  <p:sp>
            <p:nvSpPr>
              <p:cNvPr id="37" name="Freeform 36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Meiryo Regular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0534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/ ar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4" r="5075" b="24160"/>
          <a:stretch/>
        </p:blipFill>
        <p:spPr>
          <a:xfrm>
            <a:off x="0" y="5225141"/>
            <a:ext cx="12192000" cy="16328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0" y="2955925"/>
            <a:ext cx="12192000" cy="1325563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Introducing Snowflake</a:t>
            </a:r>
          </a:p>
        </p:txBody>
      </p:sp>
    </p:spTree>
    <p:extLst>
      <p:ext uri="{BB962C8B-B14F-4D97-AF65-F5344CB8AC3E}">
        <p14:creationId xmlns:p14="http://schemas.microsoft.com/office/powerpoint/2010/main" val="31274158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/ art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4" r="5075" b="24160"/>
          <a:stretch/>
        </p:blipFill>
        <p:spPr>
          <a:xfrm>
            <a:off x="0" y="5225141"/>
            <a:ext cx="12192000" cy="163285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0" name="Rectangle 99"/>
          <p:cNvSpPr/>
          <p:nvPr userDrawn="1"/>
        </p:nvSpPr>
        <p:spPr>
          <a:xfrm flipH="1">
            <a:off x="-1" y="0"/>
            <a:ext cx="12192000" cy="3294743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0" y="2955925"/>
            <a:ext cx="12192000" cy="1325563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Introducing Snowflake</a:t>
            </a:r>
          </a:p>
        </p:txBody>
      </p:sp>
    </p:spTree>
    <p:extLst>
      <p:ext uri="{BB962C8B-B14F-4D97-AF65-F5344CB8AC3E}">
        <p14:creationId xmlns:p14="http://schemas.microsoft.com/office/powerpoint/2010/main" val="15583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/ ar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4" r="5075" b="24160"/>
          <a:stretch/>
        </p:blipFill>
        <p:spPr>
          <a:xfrm>
            <a:off x="0" y="5225141"/>
            <a:ext cx="12192000" cy="16328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0" y="2955925"/>
            <a:ext cx="12192000" cy="1325563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Introducing Snowflake</a:t>
            </a:r>
          </a:p>
        </p:txBody>
      </p:sp>
    </p:spTree>
    <p:extLst>
      <p:ext uri="{BB962C8B-B14F-4D97-AF65-F5344CB8AC3E}">
        <p14:creationId xmlns:p14="http://schemas.microsoft.com/office/powerpoint/2010/main" val="12303924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  <a:ln>
            <a:noFill/>
          </a:ln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(1 Column layout)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509444" y="1470661"/>
            <a:ext cx="11180651" cy="4914900"/>
          </a:xfrm>
          <a:prstGeom prst="rect">
            <a:avLst/>
          </a:prstGeom>
        </p:spPr>
        <p:txBody>
          <a:bodyPr vert="horz"/>
          <a:lstStyle>
            <a:lvl1pPr marL="228594" indent="-228594">
              <a:buClr>
                <a:schemeClr val="accent2"/>
              </a:buClr>
              <a:buFont typeface="Arial" charset="0"/>
              <a:buChar char="•"/>
              <a:defRPr sz="24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>
              <a:buClr>
                <a:schemeClr val="accent2"/>
              </a:buClr>
              <a:buFont typeface="Arial" charset="0"/>
              <a:buChar char="•"/>
              <a:defRPr sz="18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>
              <a:buClr>
                <a:schemeClr val="accent2"/>
              </a:buClr>
              <a:buFont typeface="Arial" charset="0"/>
              <a:buChar char="•"/>
              <a:defRPr sz="16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>
              <a:buClr>
                <a:schemeClr val="accent2"/>
              </a:buClr>
              <a:buFont typeface="Arial" charset="0"/>
              <a:buChar char="•"/>
              <a:defRPr sz="14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>
              <a:buClr>
                <a:schemeClr val="accent2"/>
              </a:buClr>
              <a:buFont typeface="Arial" charset="0"/>
              <a:buChar char="•"/>
              <a:defRPr sz="12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2017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28" name="Group 27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9" name="Freeform 28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0" name="Freeform 29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1" name="Freeform 30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2" name="Freeform 31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3" name="Freeform 32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2056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orient="horz" pos="27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(2 Column layout)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509444" y="1470026"/>
            <a:ext cx="5383357" cy="4914463"/>
          </a:xfrm>
          <a:prstGeom prst="rect">
            <a:avLst/>
          </a:prstGeom>
        </p:spPr>
        <p:txBody>
          <a:bodyPr vert="horz"/>
          <a:lstStyle>
            <a:lvl1pPr marL="228594" indent="-228594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2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8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6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2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6306738" y="1470026"/>
            <a:ext cx="5383357" cy="4914463"/>
          </a:xfrm>
          <a:prstGeom prst="rect">
            <a:avLst/>
          </a:prstGeom>
        </p:spPr>
        <p:txBody>
          <a:bodyPr vert="horz"/>
          <a:lstStyle>
            <a:lvl1pPr marL="228594" indent="-228594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2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8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6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2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20" name="Group 19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5" name="Freeform 24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7" name="Freeform 26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8" name="Freeform 37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8746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5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s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(1 Column and Image layout)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6306738" y="1470026"/>
            <a:ext cx="5428063" cy="491553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latin typeface="+mj-lt"/>
              </a:defRPr>
            </a:lvl1pPr>
          </a:lstStyle>
          <a:p>
            <a:r>
              <a:rPr lang="en-US"/>
              <a:t>Insert a picture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509444" y="1470026"/>
            <a:ext cx="5383357" cy="4915535"/>
          </a:xfrm>
          <a:prstGeom prst="rect">
            <a:avLst/>
          </a:prstGeom>
        </p:spPr>
        <p:txBody>
          <a:bodyPr vert="horz"/>
          <a:lstStyle>
            <a:lvl1pPr marL="228594" indent="-228594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2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8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6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 typeface="Arial" charset="0"/>
              <a:buChar char="•"/>
              <a:defRPr lang="en-US" sz="12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5" name="Freeform 24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7" name="Freeform 26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8" name="Freeform 27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9" name="Freeform 28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6110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3" r="4619" b="23781"/>
          <a:stretch/>
        </p:blipFill>
        <p:spPr>
          <a:xfrm>
            <a:off x="0" y="5226568"/>
            <a:ext cx="12192000" cy="163143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5133975"/>
            <a:ext cx="12192000" cy="1724025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(Agenda)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509444" y="1470026"/>
            <a:ext cx="8291656" cy="4915535"/>
          </a:xfrm>
          <a:prstGeom prst="rect">
            <a:avLst/>
          </a:prstGeom>
        </p:spPr>
        <p:txBody>
          <a:bodyPr vert="horz"/>
          <a:lstStyle>
            <a:lvl1pPr marL="228594" indent="-228594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3"/>
              </a:buBlip>
              <a:defRPr lang="en-US" sz="2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4"/>
              </a:buBlip>
              <a:defRPr lang="en-US" sz="18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4"/>
              </a:buBlip>
              <a:defRPr lang="en-US" sz="16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4"/>
              </a:buBlip>
              <a:defRPr lang="en-US" sz="14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 algn="l" defTabSz="914377" rtl="0" eaLnBrk="1" latinLnBrk="0" hangingPunct="1">
              <a:lnSpc>
                <a:spcPct val="90000"/>
              </a:lnSpc>
              <a:buClr>
                <a:schemeClr val="accent2"/>
              </a:buClr>
              <a:buFontTx/>
              <a:buBlip>
                <a:blip r:embed="rId4"/>
              </a:buBlip>
              <a:defRPr lang="en-US" sz="1200" b="0" i="0" kern="1200" spc="0" dirty="0" smtClean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5" name="Freeform 24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7" name="Freeform 26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8" name="Freeform 27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9" name="Freeform 28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462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2017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280555" y="6541506"/>
              <a:ext cx="180255" cy="177913"/>
              <a:chOff x="2940050" y="1514476"/>
              <a:chExt cx="4643438" cy="4583111"/>
            </a:xfrm>
            <a:solidFill>
              <a:schemeClr val="accent1">
                <a:alpha val="50000"/>
              </a:schemeClr>
            </a:solidFill>
          </p:grpSpPr>
          <p:sp>
            <p:nvSpPr>
              <p:cNvPr id="17" name="Freeform 16"/>
              <p:cNvSpPr>
                <a:spLocks noChangeArrowheads="1"/>
              </p:cNvSpPr>
              <p:nvPr/>
            </p:nvSpPr>
            <p:spPr bwMode="auto">
              <a:xfrm>
                <a:off x="5507046" y="1514476"/>
                <a:ext cx="1576381" cy="1741481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19" name="Freeform 18"/>
              <p:cNvSpPr>
                <a:spLocks noChangeArrowheads="1"/>
              </p:cNvSpPr>
              <p:nvPr/>
            </p:nvSpPr>
            <p:spPr bwMode="auto">
              <a:xfrm>
                <a:off x="5970579" y="2924163"/>
                <a:ext cx="1612909" cy="1784346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5499113" y="4398972"/>
                <a:ext cx="1590678" cy="169861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3435345" y="4359275"/>
                <a:ext cx="1571616" cy="173671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2940050" y="2924163"/>
                <a:ext cx="1606547" cy="1771646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3424242" y="1514476"/>
                <a:ext cx="1598613" cy="1708147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4724395" y="3267085"/>
                <a:ext cx="1071555" cy="1093787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762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7000">
                <a:schemeClr val="bg1">
                  <a:alpha val="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0000">
                <a:schemeClr val="accent2">
                  <a:alpha val="34000"/>
                </a:schemeClr>
              </a:gs>
              <a:gs pos="80000">
                <a:schemeClr val="accent2">
                  <a:lumMod val="75000"/>
                  <a:alpha val="63000"/>
                </a:schemeClr>
              </a:gs>
              <a:gs pos="95000">
                <a:schemeClr val="accent2">
                  <a:lumMod val="50000"/>
                  <a:alpha val="8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4295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0555" y="6535266"/>
            <a:ext cx="3274175" cy="215444"/>
            <a:chOff x="440575" y="6535266"/>
            <a:chExt cx="3274175" cy="21544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1456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440575" y="6541506"/>
              <a:ext cx="180255" cy="177913"/>
              <a:chOff x="2940050" y="1514475"/>
              <a:chExt cx="4643438" cy="4583113"/>
            </a:xfrm>
            <a:solidFill>
              <a:schemeClr val="accent6">
                <a:alpha val="50000"/>
              </a:schemeClr>
            </a:solidFill>
          </p:grpSpPr>
          <p:sp>
            <p:nvSpPr>
              <p:cNvPr id="17" name="Freeform 16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19" name="Freeform 18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98526" y="1488035"/>
            <a:ext cx="9979024" cy="4909591"/>
          </a:xfrm>
          <a:custGeom>
            <a:avLst/>
            <a:gdLst>
              <a:gd name="T0" fmla="*/ 1388 w 5154"/>
              <a:gd name="T1" fmla="*/ 503 h 2532"/>
              <a:gd name="T2" fmla="*/ 98 w 5154"/>
              <a:gd name="T3" fmla="*/ 640 h 2532"/>
              <a:gd name="T4" fmla="*/ 1595 w 5154"/>
              <a:gd name="T5" fmla="*/ 1378 h 2532"/>
              <a:gd name="T6" fmla="*/ 1216 w 5154"/>
              <a:gd name="T7" fmla="*/ 1228 h 2532"/>
              <a:gd name="T8" fmla="*/ 1480 w 5154"/>
              <a:gd name="T9" fmla="*/ 876 h 2532"/>
              <a:gd name="T10" fmla="*/ 1614 w 5154"/>
              <a:gd name="T11" fmla="*/ 702 h 2532"/>
              <a:gd name="T12" fmla="*/ 1611 w 5154"/>
              <a:gd name="T13" fmla="*/ 507 h 2532"/>
              <a:gd name="T14" fmla="*/ 1328 w 5154"/>
              <a:gd name="T15" fmla="*/ 592 h 2532"/>
              <a:gd name="T16" fmla="*/ 1369 w 5154"/>
              <a:gd name="T17" fmla="*/ 364 h 2532"/>
              <a:gd name="T18" fmla="*/ 1582 w 5154"/>
              <a:gd name="T19" fmla="*/ 487 h 2532"/>
              <a:gd name="T20" fmla="*/ 1291 w 5154"/>
              <a:gd name="T21" fmla="*/ 275 h 2532"/>
              <a:gd name="T22" fmla="*/ 1189 w 5154"/>
              <a:gd name="T23" fmla="*/ 264 h 2532"/>
              <a:gd name="T24" fmla="*/ 1037 w 5154"/>
              <a:gd name="T25" fmla="*/ 282 h 2532"/>
              <a:gd name="T26" fmla="*/ 958 w 5154"/>
              <a:gd name="T27" fmla="*/ 200 h 2532"/>
              <a:gd name="T28" fmla="*/ 835 w 5154"/>
              <a:gd name="T29" fmla="*/ 347 h 2532"/>
              <a:gd name="T30" fmla="*/ 222 w 5154"/>
              <a:gd name="T31" fmla="*/ 332 h 2532"/>
              <a:gd name="T32" fmla="*/ 209 w 5154"/>
              <a:gd name="T33" fmla="*/ 553 h 2532"/>
              <a:gd name="T34" fmla="*/ 445 w 5154"/>
              <a:gd name="T35" fmla="*/ 516 h 2532"/>
              <a:gd name="T36" fmla="*/ 868 w 5154"/>
              <a:gd name="T37" fmla="*/ 1095 h 2532"/>
              <a:gd name="T38" fmla="*/ 1307 w 5154"/>
              <a:gd name="T39" fmla="*/ 1400 h 2532"/>
              <a:gd name="T40" fmla="*/ 1496 w 5154"/>
              <a:gd name="T41" fmla="*/ 2103 h 2532"/>
              <a:gd name="T42" fmla="*/ 1600 w 5154"/>
              <a:gd name="T43" fmla="*/ 2378 h 2532"/>
              <a:gd name="T44" fmla="*/ 1982 w 5154"/>
              <a:gd name="T45" fmla="*/ 1810 h 2532"/>
              <a:gd name="T46" fmla="*/ 1325 w 5154"/>
              <a:gd name="T47" fmla="*/ 755 h 2532"/>
              <a:gd name="T48" fmla="*/ 1277 w 5154"/>
              <a:gd name="T49" fmla="*/ 377 h 2532"/>
              <a:gd name="T50" fmla="*/ 1790 w 5154"/>
              <a:gd name="T51" fmla="*/ 1570 h 2532"/>
              <a:gd name="T52" fmla="*/ 4341 w 5154"/>
              <a:gd name="T53" fmla="*/ 1399 h 2532"/>
              <a:gd name="T54" fmla="*/ 4664 w 5154"/>
              <a:gd name="T55" fmla="*/ 1870 h 2532"/>
              <a:gd name="T56" fmla="*/ 4564 w 5154"/>
              <a:gd name="T57" fmla="*/ 1708 h 2532"/>
              <a:gd name="T58" fmla="*/ 4177 w 5154"/>
              <a:gd name="T59" fmla="*/ 2028 h 2532"/>
              <a:gd name="T60" fmla="*/ 4645 w 5154"/>
              <a:gd name="T61" fmla="*/ 2245 h 2532"/>
              <a:gd name="T62" fmla="*/ 5088 w 5154"/>
              <a:gd name="T63" fmla="*/ 2203 h 2532"/>
              <a:gd name="T64" fmla="*/ 2584 w 5154"/>
              <a:gd name="T65" fmla="*/ 857 h 2532"/>
              <a:gd name="T66" fmla="*/ 5145 w 5154"/>
              <a:gd name="T67" fmla="*/ 386 h 2532"/>
              <a:gd name="T68" fmla="*/ 4497 w 5154"/>
              <a:gd name="T69" fmla="*/ 313 h 2532"/>
              <a:gd name="T70" fmla="*/ 3765 w 5154"/>
              <a:gd name="T71" fmla="*/ 276 h 2532"/>
              <a:gd name="T72" fmla="*/ 3511 w 5154"/>
              <a:gd name="T73" fmla="*/ 364 h 2532"/>
              <a:gd name="T74" fmla="*/ 2639 w 5154"/>
              <a:gd name="T75" fmla="*/ 565 h 2532"/>
              <a:gd name="T76" fmla="*/ 2459 w 5154"/>
              <a:gd name="T77" fmla="*/ 658 h 2532"/>
              <a:gd name="T78" fmla="*/ 2287 w 5154"/>
              <a:gd name="T79" fmla="*/ 1296 h 2532"/>
              <a:gd name="T80" fmla="*/ 2800 w 5154"/>
              <a:gd name="T81" fmla="*/ 2148 h 2532"/>
              <a:gd name="T82" fmla="*/ 3179 w 5154"/>
              <a:gd name="T83" fmla="*/ 1380 h 2532"/>
              <a:gd name="T84" fmla="*/ 3540 w 5154"/>
              <a:gd name="T85" fmla="*/ 1165 h 2532"/>
              <a:gd name="T86" fmla="*/ 3951 w 5154"/>
              <a:gd name="T87" fmla="*/ 1276 h 2532"/>
              <a:gd name="T88" fmla="*/ 4148 w 5154"/>
              <a:gd name="T89" fmla="*/ 1220 h 2532"/>
              <a:gd name="T90" fmla="*/ 4449 w 5154"/>
              <a:gd name="T91" fmla="*/ 822 h 2532"/>
              <a:gd name="T92" fmla="*/ 4758 w 5154"/>
              <a:gd name="T93" fmla="*/ 551 h 2532"/>
              <a:gd name="T94" fmla="*/ 2992 w 5154"/>
              <a:gd name="T95" fmla="*/ 503 h 2532"/>
              <a:gd name="T96" fmla="*/ 2777 w 5154"/>
              <a:gd name="T97" fmla="*/ 592 h 2532"/>
              <a:gd name="T98" fmla="*/ 2688 w 5154"/>
              <a:gd name="T99" fmla="*/ 565 h 2532"/>
              <a:gd name="T100" fmla="*/ 2749 w 5154"/>
              <a:gd name="T101" fmla="*/ 997 h 2532"/>
              <a:gd name="T102" fmla="*/ 2781 w 5154"/>
              <a:gd name="T103" fmla="*/ 907 h 2532"/>
              <a:gd name="T104" fmla="*/ 3124 w 5154"/>
              <a:gd name="T105" fmla="*/ 1226 h 2532"/>
              <a:gd name="T106" fmla="*/ 3662 w 5154"/>
              <a:gd name="T107" fmla="*/ 357 h 2532"/>
              <a:gd name="T108" fmla="*/ 2185 w 5154"/>
              <a:gd name="T109" fmla="*/ 120 h 2532"/>
              <a:gd name="T110" fmla="*/ 1519 w 5154"/>
              <a:gd name="T111" fmla="*/ 200 h 2532"/>
              <a:gd name="T112" fmla="*/ 1897 w 5154"/>
              <a:gd name="T113" fmla="*/ 477 h 2532"/>
              <a:gd name="T114" fmla="*/ 2110 w 5154"/>
              <a:gd name="T115" fmla="*/ 335 h 2532"/>
              <a:gd name="T116" fmla="*/ 3221 w 5154"/>
              <a:gd name="T117" fmla="*/ 2005 h 2532"/>
              <a:gd name="T118" fmla="*/ 1417 w 5154"/>
              <a:gd name="T119" fmla="*/ 1244 h 2532"/>
              <a:gd name="T120" fmla="*/ 4121 w 5154"/>
              <a:gd name="T121" fmla="*/ 1700 h 2532"/>
              <a:gd name="T122" fmla="*/ 4596 w 5154"/>
              <a:gd name="T123" fmla="*/ 866 h 2532"/>
              <a:gd name="T124" fmla="*/ 4245 w 5154"/>
              <a:gd name="T125" fmla="*/ 1443 h 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54" h="2532">
                <a:moveTo>
                  <a:pt x="3285" y="329"/>
                </a:moveTo>
                <a:cubicBezTo>
                  <a:pt x="3285" y="329"/>
                  <a:pt x="3285" y="329"/>
                  <a:pt x="3285" y="329"/>
                </a:cubicBezTo>
                <a:cubicBezTo>
                  <a:pt x="3294" y="332"/>
                  <a:pt x="3309" y="334"/>
                  <a:pt x="3321" y="342"/>
                </a:cubicBezTo>
                <a:cubicBezTo>
                  <a:pt x="3329" y="347"/>
                  <a:pt x="3340" y="351"/>
                  <a:pt x="3350" y="351"/>
                </a:cubicBezTo>
                <a:cubicBezTo>
                  <a:pt x="3350" y="351"/>
                  <a:pt x="3350" y="351"/>
                  <a:pt x="3350" y="351"/>
                </a:cubicBezTo>
                <a:cubicBezTo>
                  <a:pt x="3358" y="351"/>
                  <a:pt x="3365" y="348"/>
                  <a:pt x="3371" y="342"/>
                </a:cubicBezTo>
                <a:cubicBezTo>
                  <a:pt x="3375" y="337"/>
                  <a:pt x="3376" y="332"/>
                  <a:pt x="3376" y="328"/>
                </a:cubicBezTo>
                <a:cubicBezTo>
                  <a:pt x="3376" y="323"/>
                  <a:pt x="3375" y="318"/>
                  <a:pt x="3372" y="315"/>
                </a:cubicBezTo>
                <a:cubicBezTo>
                  <a:pt x="3370" y="311"/>
                  <a:pt x="3368" y="308"/>
                  <a:pt x="3363" y="306"/>
                </a:cubicBezTo>
                <a:cubicBezTo>
                  <a:pt x="3363" y="306"/>
                  <a:pt x="3363" y="306"/>
                  <a:pt x="3363" y="306"/>
                </a:cubicBezTo>
                <a:cubicBezTo>
                  <a:pt x="3363" y="306"/>
                  <a:pt x="3362" y="306"/>
                  <a:pt x="3362" y="305"/>
                </a:cubicBezTo>
                <a:cubicBezTo>
                  <a:pt x="3362" y="303"/>
                  <a:pt x="3363" y="299"/>
                  <a:pt x="3371" y="294"/>
                </a:cubicBezTo>
                <a:cubicBezTo>
                  <a:pt x="3387" y="284"/>
                  <a:pt x="3404" y="271"/>
                  <a:pt x="3420" y="269"/>
                </a:cubicBezTo>
                <a:cubicBezTo>
                  <a:pt x="3429" y="267"/>
                  <a:pt x="3446" y="266"/>
                  <a:pt x="3462" y="266"/>
                </a:cubicBezTo>
                <a:cubicBezTo>
                  <a:pt x="3475" y="266"/>
                  <a:pt x="3487" y="267"/>
                  <a:pt x="3492" y="269"/>
                </a:cubicBezTo>
                <a:cubicBezTo>
                  <a:pt x="3494" y="269"/>
                  <a:pt x="3496" y="270"/>
                  <a:pt x="3498" y="270"/>
                </a:cubicBezTo>
                <a:cubicBezTo>
                  <a:pt x="3508" y="269"/>
                  <a:pt x="3517" y="263"/>
                  <a:pt x="3525" y="257"/>
                </a:cubicBezTo>
                <a:cubicBezTo>
                  <a:pt x="3532" y="250"/>
                  <a:pt x="3539" y="242"/>
                  <a:pt x="3542" y="236"/>
                </a:cubicBezTo>
                <a:cubicBezTo>
                  <a:pt x="3543" y="235"/>
                  <a:pt x="3544" y="232"/>
                  <a:pt x="3544" y="230"/>
                </a:cubicBezTo>
                <a:cubicBezTo>
                  <a:pt x="3544" y="224"/>
                  <a:pt x="3540" y="220"/>
                  <a:pt x="3536" y="218"/>
                </a:cubicBezTo>
                <a:cubicBezTo>
                  <a:pt x="3532" y="216"/>
                  <a:pt x="3527" y="215"/>
                  <a:pt x="3523" y="215"/>
                </a:cubicBezTo>
                <a:cubicBezTo>
                  <a:pt x="3516" y="215"/>
                  <a:pt x="3509" y="217"/>
                  <a:pt x="3504" y="224"/>
                </a:cubicBezTo>
                <a:cubicBezTo>
                  <a:pt x="3504" y="226"/>
                  <a:pt x="3492" y="230"/>
                  <a:pt x="3481" y="229"/>
                </a:cubicBezTo>
                <a:cubicBezTo>
                  <a:pt x="3472" y="229"/>
                  <a:pt x="3463" y="228"/>
                  <a:pt x="3462" y="227"/>
                </a:cubicBezTo>
                <a:cubicBezTo>
                  <a:pt x="3460" y="226"/>
                  <a:pt x="3458" y="226"/>
                  <a:pt x="3456" y="226"/>
                </a:cubicBezTo>
                <a:cubicBezTo>
                  <a:pt x="3447" y="226"/>
                  <a:pt x="3432" y="229"/>
                  <a:pt x="3416" y="232"/>
                </a:cubicBezTo>
                <a:cubicBezTo>
                  <a:pt x="3401" y="236"/>
                  <a:pt x="3385" y="239"/>
                  <a:pt x="3381" y="238"/>
                </a:cubicBezTo>
                <a:cubicBezTo>
                  <a:pt x="3371" y="239"/>
                  <a:pt x="3365" y="245"/>
                  <a:pt x="3361" y="251"/>
                </a:cubicBezTo>
                <a:cubicBezTo>
                  <a:pt x="3356" y="256"/>
                  <a:pt x="3351" y="262"/>
                  <a:pt x="3343" y="266"/>
                </a:cubicBezTo>
                <a:cubicBezTo>
                  <a:pt x="3326" y="275"/>
                  <a:pt x="3303" y="288"/>
                  <a:pt x="3294" y="292"/>
                </a:cubicBezTo>
                <a:cubicBezTo>
                  <a:pt x="3285" y="297"/>
                  <a:pt x="3279" y="308"/>
                  <a:pt x="3278" y="318"/>
                </a:cubicBezTo>
                <a:cubicBezTo>
                  <a:pt x="3278" y="322"/>
                  <a:pt x="3280" y="327"/>
                  <a:pt x="3285" y="329"/>
                </a:cubicBezTo>
                <a:close/>
                <a:moveTo>
                  <a:pt x="1034" y="213"/>
                </a:moveTo>
                <a:cubicBezTo>
                  <a:pt x="1042" y="213"/>
                  <a:pt x="1055" y="210"/>
                  <a:pt x="1061" y="210"/>
                </a:cubicBezTo>
                <a:cubicBezTo>
                  <a:pt x="1061" y="210"/>
                  <a:pt x="1061" y="210"/>
                  <a:pt x="1061" y="210"/>
                </a:cubicBezTo>
                <a:cubicBezTo>
                  <a:pt x="1061" y="211"/>
                  <a:pt x="1062" y="213"/>
                  <a:pt x="1062" y="215"/>
                </a:cubicBezTo>
                <a:cubicBezTo>
                  <a:pt x="1065" y="219"/>
                  <a:pt x="1070" y="221"/>
                  <a:pt x="1076" y="222"/>
                </a:cubicBezTo>
                <a:cubicBezTo>
                  <a:pt x="1087" y="224"/>
                  <a:pt x="1092" y="226"/>
                  <a:pt x="1100" y="226"/>
                </a:cubicBezTo>
                <a:cubicBezTo>
                  <a:pt x="1100" y="226"/>
                  <a:pt x="1100" y="226"/>
                  <a:pt x="1100" y="226"/>
                </a:cubicBezTo>
                <a:cubicBezTo>
                  <a:pt x="1104" y="226"/>
                  <a:pt x="1107" y="224"/>
                  <a:pt x="1108" y="222"/>
                </a:cubicBezTo>
                <a:cubicBezTo>
                  <a:pt x="1110" y="219"/>
                  <a:pt x="1110" y="217"/>
                  <a:pt x="1110" y="214"/>
                </a:cubicBezTo>
                <a:cubicBezTo>
                  <a:pt x="1110" y="208"/>
                  <a:pt x="1108" y="201"/>
                  <a:pt x="1104" y="195"/>
                </a:cubicBezTo>
                <a:cubicBezTo>
                  <a:pt x="1101" y="191"/>
                  <a:pt x="1100" y="188"/>
                  <a:pt x="1096" y="185"/>
                </a:cubicBezTo>
                <a:cubicBezTo>
                  <a:pt x="1092" y="183"/>
                  <a:pt x="1089" y="182"/>
                  <a:pt x="1082" y="180"/>
                </a:cubicBezTo>
                <a:cubicBezTo>
                  <a:pt x="1071" y="176"/>
                  <a:pt x="1060" y="175"/>
                  <a:pt x="1051" y="175"/>
                </a:cubicBezTo>
                <a:cubicBezTo>
                  <a:pt x="1047" y="175"/>
                  <a:pt x="1043" y="175"/>
                  <a:pt x="1040" y="175"/>
                </a:cubicBezTo>
                <a:cubicBezTo>
                  <a:pt x="1036" y="176"/>
                  <a:pt x="1030" y="175"/>
                  <a:pt x="1025" y="177"/>
                </a:cubicBezTo>
                <a:cubicBezTo>
                  <a:pt x="1018" y="178"/>
                  <a:pt x="1012" y="184"/>
                  <a:pt x="1011" y="192"/>
                </a:cubicBezTo>
                <a:cubicBezTo>
                  <a:pt x="1011" y="193"/>
                  <a:pt x="1011" y="194"/>
                  <a:pt x="1011" y="195"/>
                </a:cubicBezTo>
                <a:cubicBezTo>
                  <a:pt x="1012" y="207"/>
                  <a:pt x="1023" y="213"/>
                  <a:pt x="1034" y="213"/>
                </a:cubicBezTo>
                <a:close/>
                <a:moveTo>
                  <a:pt x="1383" y="478"/>
                </a:moveTo>
                <a:cubicBezTo>
                  <a:pt x="1381" y="478"/>
                  <a:pt x="1378" y="479"/>
                  <a:pt x="1376" y="480"/>
                </a:cubicBezTo>
                <a:cubicBezTo>
                  <a:pt x="1376" y="480"/>
                  <a:pt x="1376" y="480"/>
                  <a:pt x="1376" y="480"/>
                </a:cubicBezTo>
                <a:cubicBezTo>
                  <a:pt x="1371" y="481"/>
                  <a:pt x="1366" y="485"/>
                  <a:pt x="1366" y="491"/>
                </a:cubicBezTo>
                <a:cubicBezTo>
                  <a:pt x="1367" y="500"/>
                  <a:pt x="1375" y="504"/>
                  <a:pt x="1382" y="505"/>
                </a:cubicBezTo>
                <a:cubicBezTo>
                  <a:pt x="1384" y="505"/>
                  <a:pt x="1386" y="504"/>
                  <a:pt x="1388" y="503"/>
                </a:cubicBezTo>
                <a:cubicBezTo>
                  <a:pt x="1393" y="501"/>
                  <a:pt x="1397" y="496"/>
                  <a:pt x="1396" y="491"/>
                </a:cubicBezTo>
                <a:cubicBezTo>
                  <a:pt x="1396" y="488"/>
                  <a:pt x="1395" y="485"/>
                  <a:pt x="1393" y="482"/>
                </a:cubicBezTo>
                <a:cubicBezTo>
                  <a:pt x="1390" y="480"/>
                  <a:pt x="1386" y="478"/>
                  <a:pt x="1383" y="478"/>
                </a:cubicBezTo>
                <a:close/>
                <a:moveTo>
                  <a:pt x="1579" y="1228"/>
                </a:moveTo>
                <a:cubicBezTo>
                  <a:pt x="1579" y="1228"/>
                  <a:pt x="1579" y="1228"/>
                  <a:pt x="1579" y="1228"/>
                </a:cubicBezTo>
                <a:cubicBezTo>
                  <a:pt x="1579" y="1228"/>
                  <a:pt x="1579" y="1228"/>
                  <a:pt x="1579" y="1228"/>
                </a:cubicBezTo>
                <a:cubicBezTo>
                  <a:pt x="1569" y="1230"/>
                  <a:pt x="1567" y="1239"/>
                  <a:pt x="1567" y="1246"/>
                </a:cubicBezTo>
                <a:cubicBezTo>
                  <a:pt x="1567" y="1250"/>
                  <a:pt x="1567" y="1254"/>
                  <a:pt x="1570" y="1258"/>
                </a:cubicBezTo>
                <a:cubicBezTo>
                  <a:pt x="1572" y="1262"/>
                  <a:pt x="1576" y="1265"/>
                  <a:pt x="1582" y="1265"/>
                </a:cubicBezTo>
                <a:cubicBezTo>
                  <a:pt x="1582" y="1265"/>
                  <a:pt x="1582" y="1265"/>
                  <a:pt x="1582" y="1265"/>
                </a:cubicBezTo>
                <a:cubicBezTo>
                  <a:pt x="1584" y="1265"/>
                  <a:pt x="1585" y="1265"/>
                  <a:pt x="1587" y="1264"/>
                </a:cubicBezTo>
                <a:cubicBezTo>
                  <a:pt x="1595" y="1262"/>
                  <a:pt x="1599" y="1254"/>
                  <a:pt x="1599" y="1248"/>
                </a:cubicBezTo>
                <a:cubicBezTo>
                  <a:pt x="1598" y="1239"/>
                  <a:pt x="1593" y="1228"/>
                  <a:pt x="1582" y="1228"/>
                </a:cubicBezTo>
                <a:cubicBezTo>
                  <a:pt x="1581" y="1228"/>
                  <a:pt x="1580" y="1228"/>
                  <a:pt x="1579" y="1228"/>
                </a:cubicBezTo>
                <a:cubicBezTo>
                  <a:pt x="1579" y="1228"/>
                  <a:pt x="1579" y="1228"/>
                  <a:pt x="1579" y="1228"/>
                </a:cubicBezTo>
                <a:cubicBezTo>
                  <a:pt x="1579" y="1228"/>
                  <a:pt x="1579" y="1228"/>
                  <a:pt x="1579" y="1228"/>
                </a:cubicBezTo>
                <a:close/>
                <a:moveTo>
                  <a:pt x="58" y="652"/>
                </a:moveTo>
                <a:cubicBezTo>
                  <a:pt x="54" y="651"/>
                  <a:pt x="41" y="645"/>
                  <a:pt x="41" y="645"/>
                </a:cubicBezTo>
                <a:cubicBezTo>
                  <a:pt x="39" y="644"/>
                  <a:pt x="39" y="644"/>
                  <a:pt x="39" y="644"/>
                </a:cubicBezTo>
                <a:cubicBezTo>
                  <a:pt x="35" y="644"/>
                  <a:pt x="32" y="644"/>
                  <a:pt x="28" y="644"/>
                </a:cubicBezTo>
                <a:cubicBezTo>
                  <a:pt x="22" y="644"/>
                  <a:pt x="17" y="644"/>
                  <a:pt x="12" y="646"/>
                </a:cubicBezTo>
                <a:cubicBezTo>
                  <a:pt x="8" y="647"/>
                  <a:pt x="3" y="649"/>
                  <a:pt x="0" y="654"/>
                </a:cubicBezTo>
                <a:cubicBezTo>
                  <a:pt x="0" y="655"/>
                  <a:pt x="0" y="657"/>
                  <a:pt x="0" y="658"/>
                </a:cubicBezTo>
                <a:cubicBezTo>
                  <a:pt x="0" y="662"/>
                  <a:pt x="2" y="665"/>
                  <a:pt x="5" y="667"/>
                </a:cubicBezTo>
                <a:cubicBezTo>
                  <a:pt x="12" y="671"/>
                  <a:pt x="21" y="673"/>
                  <a:pt x="30" y="673"/>
                </a:cubicBezTo>
                <a:cubicBezTo>
                  <a:pt x="36" y="673"/>
                  <a:pt x="42" y="672"/>
                  <a:pt x="48" y="670"/>
                </a:cubicBezTo>
                <a:cubicBezTo>
                  <a:pt x="51" y="669"/>
                  <a:pt x="54" y="668"/>
                  <a:pt x="56" y="667"/>
                </a:cubicBezTo>
                <a:cubicBezTo>
                  <a:pt x="57" y="666"/>
                  <a:pt x="58" y="665"/>
                  <a:pt x="59" y="665"/>
                </a:cubicBezTo>
                <a:cubicBezTo>
                  <a:pt x="60" y="664"/>
                  <a:pt x="62" y="663"/>
                  <a:pt x="62" y="659"/>
                </a:cubicBezTo>
                <a:cubicBezTo>
                  <a:pt x="62" y="655"/>
                  <a:pt x="59" y="652"/>
                  <a:pt x="58" y="652"/>
                </a:cubicBezTo>
                <a:close/>
                <a:moveTo>
                  <a:pt x="1515" y="1208"/>
                </a:moveTo>
                <a:cubicBezTo>
                  <a:pt x="1507" y="1208"/>
                  <a:pt x="1500" y="1210"/>
                  <a:pt x="1495" y="1211"/>
                </a:cubicBezTo>
                <a:cubicBezTo>
                  <a:pt x="1488" y="1213"/>
                  <a:pt x="1482" y="1219"/>
                  <a:pt x="1475" y="1224"/>
                </a:cubicBezTo>
                <a:cubicBezTo>
                  <a:pt x="1469" y="1230"/>
                  <a:pt x="1464" y="1236"/>
                  <a:pt x="1464" y="1236"/>
                </a:cubicBezTo>
                <a:cubicBezTo>
                  <a:pt x="1462" y="1238"/>
                  <a:pt x="1462" y="1240"/>
                  <a:pt x="1462" y="1242"/>
                </a:cubicBezTo>
                <a:cubicBezTo>
                  <a:pt x="1463" y="1245"/>
                  <a:pt x="1465" y="1246"/>
                  <a:pt x="1467" y="1247"/>
                </a:cubicBezTo>
                <a:cubicBezTo>
                  <a:pt x="1467" y="1247"/>
                  <a:pt x="1481" y="1250"/>
                  <a:pt x="1490" y="1250"/>
                </a:cubicBezTo>
                <a:cubicBezTo>
                  <a:pt x="1496" y="1250"/>
                  <a:pt x="1499" y="1254"/>
                  <a:pt x="1508" y="1259"/>
                </a:cubicBezTo>
                <a:cubicBezTo>
                  <a:pt x="1510" y="1261"/>
                  <a:pt x="1513" y="1261"/>
                  <a:pt x="1516" y="1261"/>
                </a:cubicBezTo>
                <a:cubicBezTo>
                  <a:pt x="1521" y="1261"/>
                  <a:pt x="1526" y="1259"/>
                  <a:pt x="1530" y="1257"/>
                </a:cubicBezTo>
                <a:cubicBezTo>
                  <a:pt x="1532" y="1256"/>
                  <a:pt x="1534" y="1255"/>
                  <a:pt x="1536" y="1255"/>
                </a:cubicBezTo>
                <a:cubicBezTo>
                  <a:pt x="1536" y="1255"/>
                  <a:pt x="1536" y="1255"/>
                  <a:pt x="1536" y="1255"/>
                </a:cubicBezTo>
                <a:cubicBezTo>
                  <a:pt x="1537" y="1255"/>
                  <a:pt x="1538" y="1256"/>
                  <a:pt x="1538" y="1257"/>
                </a:cubicBezTo>
                <a:cubicBezTo>
                  <a:pt x="1540" y="1258"/>
                  <a:pt x="1541" y="1261"/>
                  <a:pt x="1546" y="1262"/>
                </a:cubicBezTo>
                <a:cubicBezTo>
                  <a:pt x="1551" y="1262"/>
                  <a:pt x="1554" y="1257"/>
                  <a:pt x="1554" y="1255"/>
                </a:cubicBezTo>
                <a:cubicBezTo>
                  <a:pt x="1555" y="1253"/>
                  <a:pt x="1556" y="1250"/>
                  <a:pt x="1556" y="1247"/>
                </a:cubicBezTo>
                <a:cubicBezTo>
                  <a:pt x="1556" y="1246"/>
                  <a:pt x="1556" y="1245"/>
                  <a:pt x="1556" y="1244"/>
                </a:cubicBezTo>
                <a:cubicBezTo>
                  <a:pt x="1556" y="1222"/>
                  <a:pt x="1537" y="1212"/>
                  <a:pt x="1527" y="1209"/>
                </a:cubicBezTo>
                <a:cubicBezTo>
                  <a:pt x="1523" y="1208"/>
                  <a:pt x="1519" y="1208"/>
                  <a:pt x="1515" y="1208"/>
                </a:cubicBezTo>
                <a:close/>
                <a:moveTo>
                  <a:pt x="135" y="612"/>
                </a:moveTo>
                <a:cubicBezTo>
                  <a:pt x="135" y="612"/>
                  <a:pt x="135" y="612"/>
                  <a:pt x="135" y="612"/>
                </a:cubicBezTo>
                <a:cubicBezTo>
                  <a:pt x="133" y="612"/>
                  <a:pt x="132" y="611"/>
                  <a:pt x="130" y="611"/>
                </a:cubicBezTo>
                <a:cubicBezTo>
                  <a:pt x="125" y="611"/>
                  <a:pt x="121" y="615"/>
                  <a:pt x="120" y="618"/>
                </a:cubicBezTo>
                <a:cubicBezTo>
                  <a:pt x="118" y="622"/>
                  <a:pt x="117" y="627"/>
                  <a:pt x="116" y="630"/>
                </a:cubicBezTo>
                <a:cubicBezTo>
                  <a:pt x="115" y="633"/>
                  <a:pt x="114" y="634"/>
                  <a:pt x="113" y="634"/>
                </a:cubicBezTo>
                <a:cubicBezTo>
                  <a:pt x="108" y="635"/>
                  <a:pt x="102" y="637"/>
                  <a:pt x="98" y="640"/>
                </a:cubicBezTo>
                <a:cubicBezTo>
                  <a:pt x="96" y="641"/>
                  <a:pt x="94" y="642"/>
                  <a:pt x="92" y="643"/>
                </a:cubicBezTo>
                <a:cubicBezTo>
                  <a:pt x="90" y="645"/>
                  <a:pt x="88" y="647"/>
                  <a:pt x="88" y="651"/>
                </a:cubicBezTo>
                <a:cubicBezTo>
                  <a:pt x="87" y="654"/>
                  <a:pt x="89" y="656"/>
                  <a:pt x="91" y="657"/>
                </a:cubicBezTo>
                <a:cubicBezTo>
                  <a:pt x="92" y="659"/>
                  <a:pt x="94" y="659"/>
                  <a:pt x="95" y="660"/>
                </a:cubicBezTo>
                <a:cubicBezTo>
                  <a:pt x="99" y="661"/>
                  <a:pt x="102" y="661"/>
                  <a:pt x="105" y="661"/>
                </a:cubicBezTo>
                <a:cubicBezTo>
                  <a:pt x="111" y="661"/>
                  <a:pt x="118" y="660"/>
                  <a:pt x="123" y="659"/>
                </a:cubicBezTo>
                <a:cubicBezTo>
                  <a:pt x="129" y="657"/>
                  <a:pt x="133" y="657"/>
                  <a:pt x="137" y="651"/>
                </a:cubicBezTo>
                <a:cubicBezTo>
                  <a:pt x="139" y="648"/>
                  <a:pt x="139" y="645"/>
                  <a:pt x="140" y="640"/>
                </a:cubicBezTo>
                <a:cubicBezTo>
                  <a:pt x="141" y="636"/>
                  <a:pt x="141" y="631"/>
                  <a:pt x="141" y="627"/>
                </a:cubicBezTo>
                <a:cubicBezTo>
                  <a:pt x="141" y="624"/>
                  <a:pt x="141" y="622"/>
                  <a:pt x="141" y="620"/>
                </a:cubicBezTo>
                <a:cubicBezTo>
                  <a:pt x="140" y="618"/>
                  <a:pt x="140" y="615"/>
                  <a:pt x="135" y="612"/>
                </a:cubicBezTo>
                <a:close/>
                <a:moveTo>
                  <a:pt x="2020" y="1639"/>
                </a:moveTo>
                <a:cubicBezTo>
                  <a:pt x="2020" y="1639"/>
                  <a:pt x="2020" y="1639"/>
                  <a:pt x="2020" y="1639"/>
                </a:cubicBezTo>
                <a:cubicBezTo>
                  <a:pt x="2009" y="1634"/>
                  <a:pt x="1993" y="1632"/>
                  <a:pt x="1988" y="1624"/>
                </a:cubicBezTo>
                <a:cubicBezTo>
                  <a:pt x="1984" y="1617"/>
                  <a:pt x="1977" y="1612"/>
                  <a:pt x="1970" y="1607"/>
                </a:cubicBezTo>
                <a:cubicBezTo>
                  <a:pt x="1964" y="1603"/>
                  <a:pt x="1957" y="1600"/>
                  <a:pt x="1950" y="1600"/>
                </a:cubicBezTo>
                <a:cubicBezTo>
                  <a:pt x="1948" y="1600"/>
                  <a:pt x="1946" y="1600"/>
                  <a:pt x="1945" y="1601"/>
                </a:cubicBezTo>
                <a:cubicBezTo>
                  <a:pt x="1941" y="1602"/>
                  <a:pt x="1937" y="1603"/>
                  <a:pt x="1932" y="1603"/>
                </a:cubicBezTo>
                <a:cubicBezTo>
                  <a:pt x="1928" y="1603"/>
                  <a:pt x="1925" y="1602"/>
                  <a:pt x="1921" y="1600"/>
                </a:cubicBezTo>
                <a:cubicBezTo>
                  <a:pt x="1911" y="1592"/>
                  <a:pt x="1895" y="1583"/>
                  <a:pt x="1890" y="1578"/>
                </a:cubicBezTo>
                <a:cubicBezTo>
                  <a:pt x="1881" y="1571"/>
                  <a:pt x="1866" y="1567"/>
                  <a:pt x="1856" y="1566"/>
                </a:cubicBezTo>
                <a:cubicBezTo>
                  <a:pt x="1855" y="1566"/>
                  <a:pt x="1855" y="1566"/>
                  <a:pt x="1850" y="1565"/>
                </a:cubicBezTo>
                <a:cubicBezTo>
                  <a:pt x="1848" y="1565"/>
                  <a:pt x="1845" y="1566"/>
                  <a:pt x="1844" y="1568"/>
                </a:cubicBezTo>
                <a:cubicBezTo>
                  <a:pt x="1843" y="1563"/>
                  <a:pt x="1841" y="1560"/>
                  <a:pt x="1838" y="1557"/>
                </a:cubicBezTo>
                <a:cubicBezTo>
                  <a:pt x="1834" y="1554"/>
                  <a:pt x="1830" y="1552"/>
                  <a:pt x="1825" y="1552"/>
                </a:cubicBezTo>
                <a:cubicBezTo>
                  <a:pt x="1825" y="1552"/>
                  <a:pt x="1824" y="1552"/>
                  <a:pt x="1824" y="1552"/>
                </a:cubicBezTo>
                <a:cubicBezTo>
                  <a:pt x="1826" y="1549"/>
                  <a:pt x="1829" y="1547"/>
                  <a:pt x="1830" y="1542"/>
                </a:cubicBezTo>
                <a:cubicBezTo>
                  <a:pt x="1830" y="1538"/>
                  <a:pt x="1829" y="1532"/>
                  <a:pt x="1827" y="1526"/>
                </a:cubicBezTo>
                <a:cubicBezTo>
                  <a:pt x="1825" y="1521"/>
                  <a:pt x="1820" y="1514"/>
                  <a:pt x="1811" y="1513"/>
                </a:cubicBezTo>
                <a:cubicBezTo>
                  <a:pt x="1811" y="1513"/>
                  <a:pt x="1811" y="1513"/>
                  <a:pt x="1810" y="1513"/>
                </a:cubicBezTo>
                <a:cubicBezTo>
                  <a:pt x="1810" y="1513"/>
                  <a:pt x="1810" y="1513"/>
                  <a:pt x="1810" y="1513"/>
                </a:cubicBezTo>
                <a:cubicBezTo>
                  <a:pt x="1808" y="1511"/>
                  <a:pt x="1805" y="1497"/>
                  <a:pt x="1794" y="1482"/>
                </a:cubicBezTo>
                <a:cubicBezTo>
                  <a:pt x="1780" y="1464"/>
                  <a:pt x="1763" y="1451"/>
                  <a:pt x="1745" y="1451"/>
                </a:cubicBezTo>
                <a:cubicBezTo>
                  <a:pt x="1744" y="1451"/>
                  <a:pt x="1741" y="1451"/>
                  <a:pt x="1740" y="1452"/>
                </a:cubicBezTo>
                <a:cubicBezTo>
                  <a:pt x="1733" y="1453"/>
                  <a:pt x="1727" y="1454"/>
                  <a:pt x="1724" y="1454"/>
                </a:cubicBezTo>
                <a:cubicBezTo>
                  <a:pt x="1719" y="1454"/>
                  <a:pt x="1717" y="1454"/>
                  <a:pt x="1714" y="1447"/>
                </a:cubicBezTo>
                <a:cubicBezTo>
                  <a:pt x="1705" y="1429"/>
                  <a:pt x="1695" y="1424"/>
                  <a:pt x="1692" y="1418"/>
                </a:cubicBezTo>
                <a:cubicBezTo>
                  <a:pt x="1689" y="1413"/>
                  <a:pt x="1683" y="1411"/>
                  <a:pt x="1679" y="1411"/>
                </a:cubicBezTo>
                <a:cubicBezTo>
                  <a:pt x="1675" y="1411"/>
                  <a:pt x="1672" y="1412"/>
                  <a:pt x="1670" y="1412"/>
                </a:cubicBezTo>
                <a:cubicBezTo>
                  <a:pt x="1667" y="1408"/>
                  <a:pt x="1667" y="1408"/>
                  <a:pt x="1667" y="1408"/>
                </a:cubicBezTo>
                <a:cubicBezTo>
                  <a:pt x="1666" y="1406"/>
                  <a:pt x="1663" y="1406"/>
                  <a:pt x="1661" y="1406"/>
                </a:cubicBezTo>
                <a:cubicBezTo>
                  <a:pt x="1668" y="1395"/>
                  <a:pt x="1671" y="1379"/>
                  <a:pt x="1671" y="1371"/>
                </a:cubicBezTo>
                <a:cubicBezTo>
                  <a:pt x="1671" y="1369"/>
                  <a:pt x="1671" y="1368"/>
                  <a:pt x="1671" y="1366"/>
                </a:cubicBezTo>
                <a:cubicBezTo>
                  <a:pt x="1671" y="1365"/>
                  <a:pt x="1670" y="1364"/>
                  <a:pt x="1669" y="1363"/>
                </a:cubicBezTo>
                <a:cubicBezTo>
                  <a:pt x="1668" y="1362"/>
                  <a:pt x="1666" y="1360"/>
                  <a:pt x="1664" y="1360"/>
                </a:cubicBezTo>
                <a:cubicBezTo>
                  <a:pt x="1663" y="1360"/>
                  <a:pt x="1661" y="1361"/>
                  <a:pt x="1660" y="1361"/>
                </a:cubicBezTo>
                <a:cubicBezTo>
                  <a:pt x="1660" y="1361"/>
                  <a:pt x="1660" y="1361"/>
                  <a:pt x="1660" y="1361"/>
                </a:cubicBezTo>
                <a:cubicBezTo>
                  <a:pt x="1657" y="1363"/>
                  <a:pt x="1656" y="1365"/>
                  <a:pt x="1655" y="1368"/>
                </a:cubicBezTo>
                <a:cubicBezTo>
                  <a:pt x="1653" y="1371"/>
                  <a:pt x="1651" y="1375"/>
                  <a:pt x="1649" y="1378"/>
                </a:cubicBezTo>
                <a:cubicBezTo>
                  <a:pt x="1649" y="1379"/>
                  <a:pt x="1648" y="1379"/>
                  <a:pt x="1648" y="1380"/>
                </a:cubicBezTo>
                <a:cubicBezTo>
                  <a:pt x="1647" y="1377"/>
                  <a:pt x="1644" y="1373"/>
                  <a:pt x="1638" y="1369"/>
                </a:cubicBezTo>
                <a:cubicBezTo>
                  <a:pt x="1632" y="1365"/>
                  <a:pt x="1626" y="1364"/>
                  <a:pt x="1621" y="1364"/>
                </a:cubicBezTo>
                <a:cubicBezTo>
                  <a:pt x="1615" y="1364"/>
                  <a:pt x="1609" y="1365"/>
                  <a:pt x="1605" y="1368"/>
                </a:cubicBezTo>
                <a:cubicBezTo>
                  <a:pt x="1600" y="1370"/>
                  <a:pt x="1596" y="1373"/>
                  <a:pt x="1596" y="1380"/>
                </a:cubicBezTo>
                <a:cubicBezTo>
                  <a:pt x="1596" y="1380"/>
                  <a:pt x="1596" y="1380"/>
                  <a:pt x="1596" y="1380"/>
                </a:cubicBezTo>
                <a:cubicBezTo>
                  <a:pt x="1595" y="1379"/>
                  <a:pt x="1595" y="1379"/>
                  <a:pt x="1595" y="1378"/>
                </a:cubicBezTo>
                <a:cubicBezTo>
                  <a:pt x="1591" y="1369"/>
                  <a:pt x="1582" y="1366"/>
                  <a:pt x="1574" y="1366"/>
                </a:cubicBezTo>
                <a:cubicBezTo>
                  <a:pt x="1568" y="1366"/>
                  <a:pt x="1562" y="1368"/>
                  <a:pt x="1556" y="1372"/>
                </a:cubicBezTo>
                <a:cubicBezTo>
                  <a:pt x="1555" y="1370"/>
                  <a:pt x="1554" y="1367"/>
                  <a:pt x="1552" y="1364"/>
                </a:cubicBezTo>
                <a:cubicBezTo>
                  <a:pt x="1551" y="1361"/>
                  <a:pt x="1550" y="1358"/>
                  <a:pt x="1548" y="1356"/>
                </a:cubicBezTo>
                <a:cubicBezTo>
                  <a:pt x="1547" y="1354"/>
                  <a:pt x="1545" y="1351"/>
                  <a:pt x="1540" y="1350"/>
                </a:cubicBezTo>
                <a:cubicBezTo>
                  <a:pt x="1529" y="1351"/>
                  <a:pt x="1517" y="1359"/>
                  <a:pt x="1509" y="1374"/>
                </a:cubicBezTo>
                <a:cubicBezTo>
                  <a:pt x="1509" y="1376"/>
                  <a:pt x="1508" y="1377"/>
                  <a:pt x="1508" y="1379"/>
                </a:cubicBezTo>
                <a:cubicBezTo>
                  <a:pt x="1508" y="1376"/>
                  <a:pt x="1508" y="1375"/>
                  <a:pt x="1508" y="1374"/>
                </a:cubicBezTo>
                <a:cubicBezTo>
                  <a:pt x="1508" y="1372"/>
                  <a:pt x="1510" y="1368"/>
                  <a:pt x="1512" y="1364"/>
                </a:cubicBezTo>
                <a:cubicBezTo>
                  <a:pt x="1514" y="1360"/>
                  <a:pt x="1516" y="1356"/>
                  <a:pt x="1516" y="1351"/>
                </a:cubicBezTo>
                <a:cubicBezTo>
                  <a:pt x="1517" y="1347"/>
                  <a:pt x="1513" y="1341"/>
                  <a:pt x="1508" y="1340"/>
                </a:cubicBezTo>
                <a:cubicBezTo>
                  <a:pt x="1507" y="1340"/>
                  <a:pt x="1505" y="1340"/>
                  <a:pt x="1504" y="1340"/>
                </a:cubicBezTo>
                <a:cubicBezTo>
                  <a:pt x="1496" y="1340"/>
                  <a:pt x="1490" y="1345"/>
                  <a:pt x="1484" y="1349"/>
                </a:cubicBezTo>
                <a:cubicBezTo>
                  <a:pt x="1482" y="1351"/>
                  <a:pt x="1479" y="1353"/>
                  <a:pt x="1477" y="1354"/>
                </a:cubicBezTo>
                <a:cubicBezTo>
                  <a:pt x="1476" y="1355"/>
                  <a:pt x="1475" y="1355"/>
                  <a:pt x="1475" y="1356"/>
                </a:cubicBezTo>
                <a:cubicBezTo>
                  <a:pt x="1475" y="1356"/>
                  <a:pt x="1474" y="1356"/>
                  <a:pt x="1474" y="1356"/>
                </a:cubicBezTo>
                <a:cubicBezTo>
                  <a:pt x="1474" y="1356"/>
                  <a:pt x="1474" y="1356"/>
                  <a:pt x="1474" y="1356"/>
                </a:cubicBezTo>
                <a:cubicBezTo>
                  <a:pt x="1465" y="1359"/>
                  <a:pt x="1453" y="1370"/>
                  <a:pt x="1444" y="1383"/>
                </a:cubicBezTo>
                <a:cubicBezTo>
                  <a:pt x="1437" y="1395"/>
                  <a:pt x="1433" y="1401"/>
                  <a:pt x="1428" y="1404"/>
                </a:cubicBezTo>
                <a:cubicBezTo>
                  <a:pt x="1427" y="1405"/>
                  <a:pt x="1426" y="1405"/>
                  <a:pt x="1425" y="1405"/>
                </a:cubicBezTo>
                <a:cubicBezTo>
                  <a:pt x="1424" y="1405"/>
                  <a:pt x="1423" y="1405"/>
                  <a:pt x="1422" y="1405"/>
                </a:cubicBezTo>
                <a:cubicBezTo>
                  <a:pt x="1422" y="1404"/>
                  <a:pt x="1422" y="1404"/>
                  <a:pt x="1422" y="1404"/>
                </a:cubicBezTo>
                <a:cubicBezTo>
                  <a:pt x="1422" y="1400"/>
                  <a:pt x="1420" y="1398"/>
                  <a:pt x="1418" y="1396"/>
                </a:cubicBezTo>
                <a:cubicBezTo>
                  <a:pt x="1412" y="1390"/>
                  <a:pt x="1403" y="1383"/>
                  <a:pt x="1394" y="1383"/>
                </a:cubicBezTo>
                <a:cubicBezTo>
                  <a:pt x="1391" y="1383"/>
                  <a:pt x="1388" y="1384"/>
                  <a:pt x="1386" y="1387"/>
                </a:cubicBezTo>
                <a:cubicBezTo>
                  <a:pt x="1384" y="1390"/>
                  <a:pt x="1374" y="1395"/>
                  <a:pt x="1362" y="1401"/>
                </a:cubicBezTo>
                <a:cubicBezTo>
                  <a:pt x="1361" y="1401"/>
                  <a:pt x="1360" y="1402"/>
                  <a:pt x="1360" y="1402"/>
                </a:cubicBezTo>
                <a:cubicBezTo>
                  <a:pt x="1356" y="1402"/>
                  <a:pt x="1349" y="1394"/>
                  <a:pt x="1348" y="1391"/>
                </a:cubicBezTo>
                <a:cubicBezTo>
                  <a:pt x="1344" y="1382"/>
                  <a:pt x="1341" y="1385"/>
                  <a:pt x="1340" y="1366"/>
                </a:cubicBezTo>
                <a:cubicBezTo>
                  <a:pt x="1340" y="1364"/>
                  <a:pt x="1340" y="1362"/>
                  <a:pt x="1340" y="1359"/>
                </a:cubicBezTo>
                <a:cubicBezTo>
                  <a:pt x="1340" y="1343"/>
                  <a:pt x="1343" y="1327"/>
                  <a:pt x="1346" y="1317"/>
                </a:cubicBezTo>
                <a:cubicBezTo>
                  <a:pt x="1346" y="1316"/>
                  <a:pt x="1346" y="1314"/>
                  <a:pt x="1346" y="1313"/>
                </a:cubicBezTo>
                <a:cubicBezTo>
                  <a:pt x="1346" y="1303"/>
                  <a:pt x="1341" y="1295"/>
                  <a:pt x="1334" y="1288"/>
                </a:cubicBezTo>
                <a:cubicBezTo>
                  <a:pt x="1328" y="1282"/>
                  <a:pt x="1322" y="1276"/>
                  <a:pt x="1313" y="1275"/>
                </a:cubicBezTo>
                <a:cubicBezTo>
                  <a:pt x="1313" y="1275"/>
                  <a:pt x="1312" y="1275"/>
                  <a:pt x="1311" y="1275"/>
                </a:cubicBezTo>
                <a:cubicBezTo>
                  <a:pt x="1305" y="1276"/>
                  <a:pt x="1301" y="1280"/>
                  <a:pt x="1297" y="1282"/>
                </a:cubicBezTo>
                <a:cubicBezTo>
                  <a:pt x="1293" y="1284"/>
                  <a:pt x="1290" y="1286"/>
                  <a:pt x="1288" y="1286"/>
                </a:cubicBezTo>
                <a:cubicBezTo>
                  <a:pt x="1288" y="1286"/>
                  <a:pt x="1288" y="1286"/>
                  <a:pt x="1288" y="1285"/>
                </a:cubicBezTo>
                <a:cubicBezTo>
                  <a:pt x="1284" y="1285"/>
                  <a:pt x="1285" y="1285"/>
                  <a:pt x="1282" y="1283"/>
                </a:cubicBezTo>
                <a:cubicBezTo>
                  <a:pt x="1280" y="1282"/>
                  <a:pt x="1277" y="1281"/>
                  <a:pt x="1272" y="1281"/>
                </a:cubicBezTo>
                <a:cubicBezTo>
                  <a:pt x="1273" y="1279"/>
                  <a:pt x="1274" y="1276"/>
                  <a:pt x="1275" y="1273"/>
                </a:cubicBezTo>
                <a:cubicBezTo>
                  <a:pt x="1275" y="1270"/>
                  <a:pt x="1275" y="1267"/>
                  <a:pt x="1275" y="1264"/>
                </a:cubicBezTo>
                <a:cubicBezTo>
                  <a:pt x="1275" y="1260"/>
                  <a:pt x="1275" y="1255"/>
                  <a:pt x="1275" y="1251"/>
                </a:cubicBezTo>
                <a:cubicBezTo>
                  <a:pt x="1275" y="1243"/>
                  <a:pt x="1276" y="1238"/>
                  <a:pt x="1281" y="1234"/>
                </a:cubicBezTo>
                <a:cubicBezTo>
                  <a:pt x="1289" y="1226"/>
                  <a:pt x="1292" y="1216"/>
                  <a:pt x="1292" y="1207"/>
                </a:cubicBezTo>
                <a:cubicBezTo>
                  <a:pt x="1292" y="1201"/>
                  <a:pt x="1291" y="1196"/>
                  <a:pt x="1289" y="1191"/>
                </a:cubicBezTo>
                <a:cubicBezTo>
                  <a:pt x="1287" y="1187"/>
                  <a:pt x="1284" y="1182"/>
                  <a:pt x="1278" y="1181"/>
                </a:cubicBezTo>
                <a:cubicBezTo>
                  <a:pt x="1277" y="1181"/>
                  <a:pt x="1275" y="1181"/>
                  <a:pt x="1274" y="1181"/>
                </a:cubicBezTo>
                <a:cubicBezTo>
                  <a:pt x="1264" y="1181"/>
                  <a:pt x="1253" y="1184"/>
                  <a:pt x="1245" y="1184"/>
                </a:cubicBezTo>
                <a:cubicBezTo>
                  <a:pt x="1244" y="1184"/>
                  <a:pt x="1243" y="1184"/>
                  <a:pt x="1242" y="1184"/>
                </a:cubicBezTo>
                <a:cubicBezTo>
                  <a:pt x="1241" y="1184"/>
                  <a:pt x="1240" y="1184"/>
                  <a:pt x="1239" y="1184"/>
                </a:cubicBezTo>
                <a:cubicBezTo>
                  <a:pt x="1227" y="1184"/>
                  <a:pt x="1218" y="1195"/>
                  <a:pt x="1218" y="1208"/>
                </a:cubicBezTo>
                <a:cubicBezTo>
                  <a:pt x="1218" y="1210"/>
                  <a:pt x="1218" y="1213"/>
                  <a:pt x="1219" y="1216"/>
                </a:cubicBezTo>
                <a:cubicBezTo>
                  <a:pt x="1219" y="1217"/>
                  <a:pt x="1220" y="1219"/>
                  <a:pt x="1220" y="1220"/>
                </a:cubicBezTo>
                <a:cubicBezTo>
                  <a:pt x="1220" y="1223"/>
                  <a:pt x="1219" y="1225"/>
                  <a:pt x="1217" y="1227"/>
                </a:cubicBezTo>
                <a:cubicBezTo>
                  <a:pt x="1217" y="1227"/>
                  <a:pt x="1217" y="1227"/>
                  <a:pt x="1216" y="1228"/>
                </a:cubicBezTo>
                <a:cubicBezTo>
                  <a:pt x="1215" y="1227"/>
                  <a:pt x="1211" y="1224"/>
                  <a:pt x="1207" y="1224"/>
                </a:cubicBezTo>
                <a:cubicBezTo>
                  <a:pt x="1201" y="1224"/>
                  <a:pt x="1195" y="1227"/>
                  <a:pt x="1189" y="1233"/>
                </a:cubicBezTo>
                <a:cubicBezTo>
                  <a:pt x="1184" y="1237"/>
                  <a:pt x="1181" y="1238"/>
                  <a:pt x="1180" y="1238"/>
                </a:cubicBezTo>
                <a:cubicBezTo>
                  <a:pt x="1179" y="1238"/>
                  <a:pt x="1174" y="1235"/>
                  <a:pt x="1166" y="1227"/>
                </a:cubicBezTo>
                <a:cubicBezTo>
                  <a:pt x="1152" y="1214"/>
                  <a:pt x="1139" y="1201"/>
                  <a:pt x="1137" y="1184"/>
                </a:cubicBezTo>
                <a:cubicBezTo>
                  <a:pt x="1136" y="1174"/>
                  <a:pt x="1135" y="1164"/>
                  <a:pt x="1135" y="1155"/>
                </a:cubicBezTo>
                <a:cubicBezTo>
                  <a:pt x="1135" y="1146"/>
                  <a:pt x="1136" y="1139"/>
                  <a:pt x="1138" y="1134"/>
                </a:cubicBezTo>
                <a:cubicBezTo>
                  <a:pt x="1141" y="1128"/>
                  <a:pt x="1142" y="1120"/>
                  <a:pt x="1142" y="1113"/>
                </a:cubicBezTo>
                <a:cubicBezTo>
                  <a:pt x="1142" y="1108"/>
                  <a:pt x="1141" y="1104"/>
                  <a:pt x="1140" y="1100"/>
                </a:cubicBezTo>
                <a:cubicBezTo>
                  <a:pt x="1139" y="1097"/>
                  <a:pt x="1138" y="1095"/>
                  <a:pt x="1135" y="1092"/>
                </a:cubicBezTo>
                <a:cubicBezTo>
                  <a:pt x="1135" y="1092"/>
                  <a:pt x="1135" y="1092"/>
                  <a:pt x="1135" y="1092"/>
                </a:cubicBezTo>
                <a:cubicBezTo>
                  <a:pt x="1138" y="1088"/>
                  <a:pt x="1146" y="1083"/>
                  <a:pt x="1149" y="1082"/>
                </a:cubicBezTo>
                <a:cubicBezTo>
                  <a:pt x="1160" y="1077"/>
                  <a:pt x="1173" y="1065"/>
                  <a:pt x="1177" y="1057"/>
                </a:cubicBezTo>
                <a:cubicBezTo>
                  <a:pt x="1178" y="1056"/>
                  <a:pt x="1182" y="1055"/>
                  <a:pt x="1187" y="1056"/>
                </a:cubicBezTo>
                <a:cubicBezTo>
                  <a:pt x="1190" y="1056"/>
                  <a:pt x="1195" y="1056"/>
                  <a:pt x="1199" y="1056"/>
                </a:cubicBezTo>
                <a:cubicBezTo>
                  <a:pt x="1213" y="1056"/>
                  <a:pt x="1212" y="1055"/>
                  <a:pt x="1225" y="1064"/>
                </a:cubicBezTo>
                <a:cubicBezTo>
                  <a:pt x="1229" y="1066"/>
                  <a:pt x="1233" y="1067"/>
                  <a:pt x="1237" y="1067"/>
                </a:cubicBezTo>
                <a:cubicBezTo>
                  <a:pt x="1243" y="1068"/>
                  <a:pt x="1248" y="1063"/>
                  <a:pt x="1249" y="1059"/>
                </a:cubicBezTo>
                <a:cubicBezTo>
                  <a:pt x="1251" y="1055"/>
                  <a:pt x="1251" y="1052"/>
                  <a:pt x="1251" y="1049"/>
                </a:cubicBezTo>
                <a:cubicBezTo>
                  <a:pt x="1252" y="1049"/>
                  <a:pt x="1252" y="1044"/>
                  <a:pt x="1261" y="1044"/>
                </a:cubicBezTo>
                <a:cubicBezTo>
                  <a:pt x="1262" y="1044"/>
                  <a:pt x="1263" y="1044"/>
                  <a:pt x="1264" y="1044"/>
                </a:cubicBezTo>
                <a:cubicBezTo>
                  <a:pt x="1266" y="1044"/>
                  <a:pt x="1267" y="1044"/>
                  <a:pt x="1269" y="1044"/>
                </a:cubicBezTo>
                <a:cubicBezTo>
                  <a:pt x="1280" y="1044"/>
                  <a:pt x="1293" y="1041"/>
                  <a:pt x="1299" y="1041"/>
                </a:cubicBezTo>
                <a:cubicBezTo>
                  <a:pt x="1299" y="1041"/>
                  <a:pt x="1299" y="1041"/>
                  <a:pt x="1300" y="1041"/>
                </a:cubicBezTo>
                <a:cubicBezTo>
                  <a:pt x="1301" y="1043"/>
                  <a:pt x="1303" y="1046"/>
                  <a:pt x="1305" y="1050"/>
                </a:cubicBezTo>
                <a:cubicBezTo>
                  <a:pt x="1308" y="1054"/>
                  <a:pt x="1311" y="1059"/>
                  <a:pt x="1319" y="1060"/>
                </a:cubicBezTo>
                <a:cubicBezTo>
                  <a:pt x="1322" y="1060"/>
                  <a:pt x="1324" y="1059"/>
                  <a:pt x="1326" y="1057"/>
                </a:cubicBezTo>
                <a:cubicBezTo>
                  <a:pt x="1327" y="1057"/>
                  <a:pt x="1328" y="1056"/>
                  <a:pt x="1328" y="1056"/>
                </a:cubicBezTo>
                <a:cubicBezTo>
                  <a:pt x="1330" y="1064"/>
                  <a:pt x="1332" y="1075"/>
                  <a:pt x="1335" y="1085"/>
                </a:cubicBezTo>
                <a:cubicBezTo>
                  <a:pt x="1339" y="1095"/>
                  <a:pt x="1343" y="1104"/>
                  <a:pt x="1352" y="1108"/>
                </a:cubicBezTo>
                <a:cubicBezTo>
                  <a:pt x="1354" y="1109"/>
                  <a:pt x="1355" y="1111"/>
                  <a:pt x="1356" y="1117"/>
                </a:cubicBezTo>
                <a:cubicBezTo>
                  <a:pt x="1357" y="1119"/>
                  <a:pt x="1357" y="1122"/>
                  <a:pt x="1359" y="1125"/>
                </a:cubicBezTo>
                <a:cubicBezTo>
                  <a:pt x="1361" y="1129"/>
                  <a:pt x="1365" y="1132"/>
                  <a:pt x="1369" y="1132"/>
                </a:cubicBezTo>
                <a:cubicBezTo>
                  <a:pt x="1370" y="1132"/>
                  <a:pt x="1370" y="1132"/>
                  <a:pt x="1371" y="1132"/>
                </a:cubicBezTo>
                <a:cubicBezTo>
                  <a:pt x="1375" y="1132"/>
                  <a:pt x="1379" y="1130"/>
                  <a:pt x="1381" y="1127"/>
                </a:cubicBezTo>
                <a:cubicBezTo>
                  <a:pt x="1388" y="1119"/>
                  <a:pt x="1390" y="1107"/>
                  <a:pt x="1390" y="1097"/>
                </a:cubicBezTo>
                <a:cubicBezTo>
                  <a:pt x="1390" y="1093"/>
                  <a:pt x="1390" y="1089"/>
                  <a:pt x="1388" y="1085"/>
                </a:cubicBezTo>
                <a:cubicBezTo>
                  <a:pt x="1387" y="1081"/>
                  <a:pt x="1384" y="1070"/>
                  <a:pt x="1381" y="1060"/>
                </a:cubicBezTo>
                <a:cubicBezTo>
                  <a:pt x="1378" y="1050"/>
                  <a:pt x="1375" y="1041"/>
                  <a:pt x="1370" y="1035"/>
                </a:cubicBezTo>
                <a:cubicBezTo>
                  <a:pt x="1369" y="1034"/>
                  <a:pt x="1368" y="1030"/>
                  <a:pt x="1368" y="1026"/>
                </a:cubicBezTo>
                <a:cubicBezTo>
                  <a:pt x="1368" y="1020"/>
                  <a:pt x="1370" y="1014"/>
                  <a:pt x="1374" y="1012"/>
                </a:cubicBezTo>
                <a:cubicBezTo>
                  <a:pt x="1382" y="1009"/>
                  <a:pt x="1392" y="1000"/>
                  <a:pt x="1402" y="990"/>
                </a:cubicBezTo>
                <a:cubicBezTo>
                  <a:pt x="1412" y="981"/>
                  <a:pt x="1422" y="972"/>
                  <a:pt x="1426" y="967"/>
                </a:cubicBezTo>
                <a:cubicBezTo>
                  <a:pt x="1429" y="964"/>
                  <a:pt x="1435" y="961"/>
                  <a:pt x="1441" y="957"/>
                </a:cubicBezTo>
                <a:cubicBezTo>
                  <a:pt x="1447" y="953"/>
                  <a:pt x="1454" y="948"/>
                  <a:pt x="1454" y="939"/>
                </a:cubicBezTo>
                <a:cubicBezTo>
                  <a:pt x="1454" y="936"/>
                  <a:pt x="1453" y="933"/>
                  <a:pt x="1452" y="931"/>
                </a:cubicBezTo>
                <a:cubicBezTo>
                  <a:pt x="1446" y="922"/>
                  <a:pt x="1444" y="917"/>
                  <a:pt x="1443" y="912"/>
                </a:cubicBezTo>
                <a:cubicBezTo>
                  <a:pt x="1445" y="914"/>
                  <a:pt x="1448" y="915"/>
                  <a:pt x="1450" y="914"/>
                </a:cubicBezTo>
                <a:cubicBezTo>
                  <a:pt x="1456" y="914"/>
                  <a:pt x="1459" y="911"/>
                  <a:pt x="1463" y="907"/>
                </a:cubicBezTo>
                <a:cubicBezTo>
                  <a:pt x="1466" y="903"/>
                  <a:pt x="1469" y="899"/>
                  <a:pt x="1469" y="893"/>
                </a:cubicBezTo>
                <a:cubicBezTo>
                  <a:pt x="1469" y="891"/>
                  <a:pt x="1469" y="889"/>
                  <a:pt x="1468" y="888"/>
                </a:cubicBezTo>
                <a:cubicBezTo>
                  <a:pt x="1467" y="886"/>
                  <a:pt x="1467" y="884"/>
                  <a:pt x="1467" y="882"/>
                </a:cubicBezTo>
                <a:cubicBezTo>
                  <a:pt x="1467" y="882"/>
                  <a:pt x="1467" y="881"/>
                  <a:pt x="1467" y="881"/>
                </a:cubicBezTo>
                <a:cubicBezTo>
                  <a:pt x="1467" y="881"/>
                  <a:pt x="1467" y="881"/>
                  <a:pt x="1467" y="881"/>
                </a:cubicBezTo>
                <a:cubicBezTo>
                  <a:pt x="1468" y="881"/>
                  <a:pt x="1469" y="881"/>
                  <a:pt x="1470" y="881"/>
                </a:cubicBezTo>
                <a:cubicBezTo>
                  <a:pt x="1474" y="881"/>
                  <a:pt x="1478" y="879"/>
                  <a:pt x="1480" y="876"/>
                </a:cubicBezTo>
                <a:cubicBezTo>
                  <a:pt x="1483" y="874"/>
                  <a:pt x="1484" y="870"/>
                  <a:pt x="1484" y="867"/>
                </a:cubicBezTo>
                <a:cubicBezTo>
                  <a:pt x="1484" y="864"/>
                  <a:pt x="1483" y="861"/>
                  <a:pt x="1482" y="859"/>
                </a:cubicBezTo>
                <a:cubicBezTo>
                  <a:pt x="1483" y="858"/>
                  <a:pt x="1486" y="856"/>
                  <a:pt x="1489" y="856"/>
                </a:cubicBezTo>
                <a:cubicBezTo>
                  <a:pt x="1490" y="856"/>
                  <a:pt x="1490" y="857"/>
                  <a:pt x="1491" y="857"/>
                </a:cubicBezTo>
                <a:cubicBezTo>
                  <a:pt x="1494" y="858"/>
                  <a:pt x="1497" y="858"/>
                  <a:pt x="1500" y="858"/>
                </a:cubicBezTo>
                <a:cubicBezTo>
                  <a:pt x="1506" y="858"/>
                  <a:pt x="1512" y="857"/>
                  <a:pt x="1518" y="855"/>
                </a:cubicBezTo>
                <a:cubicBezTo>
                  <a:pt x="1524" y="854"/>
                  <a:pt x="1529" y="852"/>
                  <a:pt x="1533" y="847"/>
                </a:cubicBezTo>
                <a:cubicBezTo>
                  <a:pt x="1534" y="845"/>
                  <a:pt x="1534" y="843"/>
                  <a:pt x="1534" y="841"/>
                </a:cubicBezTo>
                <a:cubicBezTo>
                  <a:pt x="1534" y="835"/>
                  <a:pt x="1531" y="832"/>
                  <a:pt x="1529" y="829"/>
                </a:cubicBezTo>
                <a:cubicBezTo>
                  <a:pt x="1528" y="826"/>
                  <a:pt x="1526" y="823"/>
                  <a:pt x="1526" y="820"/>
                </a:cubicBezTo>
                <a:cubicBezTo>
                  <a:pt x="1526" y="817"/>
                  <a:pt x="1529" y="813"/>
                  <a:pt x="1533" y="809"/>
                </a:cubicBezTo>
                <a:cubicBezTo>
                  <a:pt x="1536" y="806"/>
                  <a:pt x="1542" y="803"/>
                  <a:pt x="1544" y="803"/>
                </a:cubicBezTo>
                <a:cubicBezTo>
                  <a:pt x="1548" y="802"/>
                  <a:pt x="1553" y="802"/>
                  <a:pt x="1557" y="802"/>
                </a:cubicBezTo>
                <a:cubicBezTo>
                  <a:pt x="1559" y="801"/>
                  <a:pt x="1561" y="801"/>
                  <a:pt x="1564" y="800"/>
                </a:cubicBezTo>
                <a:cubicBezTo>
                  <a:pt x="1566" y="800"/>
                  <a:pt x="1569" y="798"/>
                  <a:pt x="1570" y="794"/>
                </a:cubicBezTo>
                <a:cubicBezTo>
                  <a:pt x="1570" y="794"/>
                  <a:pt x="1570" y="794"/>
                  <a:pt x="1570" y="794"/>
                </a:cubicBezTo>
                <a:cubicBezTo>
                  <a:pt x="1571" y="793"/>
                  <a:pt x="1572" y="792"/>
                  <a:pt x="1573" y="791"/>
                </a:cubicBezTo>
                <a:cubicBezTo>
                  <a:pt x="1573" y="795"/>
                  <a:pt x="1573" y="800"/>
                  <a:pt x="1574" y="805"/>
                </a:cubicBezTo>
                <a:cubicBezTo>
                  <a:pt x="1575" y="808"/>
                  <a:pt x="1576" y="812"/>
                  <a:pt x="1578" y="815"/>
                </a:cubicBezTo>
                <a:cubicBezTo>
                  <a:pt x="1580" y="818"/>
                  <a:pt x="1584" y="821"/>
                  <a:pt x="1589" y="820"/>
                </a:cubicBezTo>
                <a:cubicBezTo>
                  <a:pt x="1596" y="820"/>
                  <a:pt x="1602" y="816"/>
                  <a:pt x="1608" y="812"/>
                </a:cubicBezTo>
                <a:cubicBezTo>
                  <a:pt x="1610" y="811"/>
                  <a:pt x="1612" y="809"/>
                  <a:pt x="1614" y="807"/>
                </a:cubicBezTo>
                <a:cubicBezTo>
                  <a:pt x="1615" y="807"/>
                  <a:pt x="1616" y="806"/>
                  <a:pt x="1616" y="806"/>
                </a:cubicBezTo>
                <a:cubicBezTo>
                  <a:pt x="1617" y="805"/>
                  <a:pt x="1617" y="805"/>
                  <a:pt x="1617" y="805"/>
                </a:cubicBezTo>
                <a:cubicBezTo>
                  <a:pt x="1617" y="805"/>
                  <a:pt x="1617" y="805"/>
                  <a:pt x="1617" y="805"/>
                </a:cubicBezTo>
                <a:cubicBezTo>
                  <a:pt x="1620" y="804"/>
                  <a:pt x="1643" y="798"/>
                  <a:pt x="1648" y="797"/>
                </a:cubicBezTo>
                <a:cubicBezTo>
                  <a:pt x="1649" y="796"/>
                  <a:pt x="1658" y="795"/>
                  <a:pt x="1665" y="793"/>
                </a:cubicBezTo>
                <a:cubicBezTo>
                  <a:pt x="1669" y="792"/>
                  <a:pt x="1673" y="791"/>
                  <a:pt x="1676" y="789"/>
                </a:cubicBezTo>
                <a:cubicBezTo>
                  <a:pt x="1680" y="787"/>
                  <a:pt x="1684" y="783"/>
                  <a:pt x="1684" y="777"/>
                </a:cubicBezTo>
                <a:cubicBezTo>
                  <a:pt x="1684" y="776"/>
                  <a:pt x="1684" y="775"/>
                  <a:pt x="1683" y="774"/>
                </a:cubicBezTo>
                <a:cubicBezTo>
                  <a:pt x="1679" y="763"/>
                  <a:pt x="1676" y="753"/>
                  <a:pt x="1671" y="747"/>
                </a:cubicBezTo>
                <a:cubicBezTo>
                  <a:pt x="1669" y="745"/>
                  <a:pt x="1667" y="743"/>
                  <a:pt x="1663" y="743"/>
                </a:cubicBezTo>
                <a:cubicBezTo>
                  <a:pt x="1658" y="743"/>
                  <a:pt x="1656" y="746"/>
                  <a:pt x="1654" y="748"/>
                </a:cubicBezTo>
                <a:cubicBezTo>
                  <a:pt x="1652" y="751"/>
                  <a:pt x="1650" y="753"/>
                  <a:pt x="1648" y="756"/>
                </a:cubicBezTo>
                <a:cubicBezTo>
                  <a:pt x="1647" y="758"/>
                  <a:pt x="1645" y="759"/>
                  <a:pt x="1644" y="759"/>
                </a:cubicBezTo>
                <a:cubicBezTo>
                  <a:pt x="1644" y="759"/>
                  <a:pt x="1644" y="759"/>
                  <a:pt x="1644" y="759"/>
                </a:cubicBezTo>
                <a:cubicBezTo>
                  <a:pt x="1643" y="759"/>
                  <a:pt x="1643" y="754"/>
                  <a:pt x="1643" y="749"/>
                </a:cubicBezTo>
                <a:cubicBezTo>
                  <a:pt x="1643" y="747"/>
                  <a:pt x="1643" y="745"/>
                  <a:pt x="1642" y="742"/>
                </a:cubicBezTo>
                <a:cubicBezTo>
                  <a:pt x="1641" y="740"/>
                  <a:pt x="1638" y="736"/>
                  <a:pt x="1633" y="736"/>
                </a:cubicBezTo>
                <a:cubicBezTo>
                  <a:pt x="1630" y="736"/>
                  <a:pt x="1629" y="737"/>
                  <a:pt x="1627" y="738"/>
                </a:cubicBezTo>
                <a:cubicBezTo>
                  <a:pt x="1623" y="741"/>
                  <a:pt x="1620" y="744"/>
                  <a:pt x="1618" y="745"/>
                </a:cubicBezTo>
                <a:cubicBezTo>
                  <a:pt x="1618" y="746"/>
                  <a:pt x="1618" y="746"/>
                  <a:pt x="1618" y="746"/>
                </a:cubicBezTo>
                <a:cubicBezTo>
                  <a:pt x="1617" y="745"/>
                  <a:pt x="1615" y="743"/>
                  <a:pt x="1614" y="741"/>
                </a:cubicBezTo>
                <a:cubicBezTo>
                  <a:pt x="1614" y="741"/>
                  <a:pt x="1614" y="741"/>
                  <a:pt x="1614" y="740"/>
                </a:cubicBezTo>
                <a:cubicBezTo>
                  <a:pt x="1616" y="738"/>
                  <a:pt x="1619" y="733"/>
                  <a:pt x="1619" y="727"/>
                </a:cubicBezTo>
                <a:cubicBezTo>
                  <a:pt x="1619" y="723"/>
                  <a:pt x="1618" y="719"/>
                  <a:pt x="1615" y="715"/>
                </a:cubicBezTo>
                <a:cubicBezTo>
                  <a:pt x="1610" y="707"/>
                  <a:pt x="1602" y="703"/>
                  <a:pt x="1594" y="703"/>
                </a:cubicBezTo>
                <a:cubicBezTo>
                  <a:pt x="1587" y="703"/>
                  <a:pt x="1580" y="706"/>
                  <a:pt x="1573" y="710"/>
                </a:cubicBezTo>
                <a:cubicBezTo>
                  <a:pt x="1566" y="714"/>
                  <a:pt x="1564" y="715"/>
                  <a:pt x="1561" y="716"/>
                </a:cubicBezTo>
                <a:cubicBezTo>
                  <a:pt x="1561" y="716"/>
                  <a:pt x="1561" y="716"/>
                  <a:pt x="1561" y="716"/>
                </a:cubicBezTo>
                <a:cubicBezTo>
                  <a:pt x="1569" y="708"/>
                  <a:pt x="1580" y="704"/>
                  <a:pt x="1589" y="693"/>
                </a:cubicBezTo>
                <a:cubicBezTo>
                  <a:pt x="1589" y="693"/>
                  <a:pt x="1589" y="692"/>
                  <a:pt x="1591" y="692"/>
                </a:cubicBezTo>
                <a:cubicBezTo>
                  <a:pt x="1594" y="692"/>
                  <a:pt x="1598" y="694"/>
                  <a:pt x="1601" y="696"/>
                </a:cubicBezTo>
                <a:cubicBezTo>
                  <a:pt x="1605" y="697"/>
                  <a:pt x="1607" y="699"/>
                  <a:pt x="1607" y="699"/>
                </a:cubicBezTo>
                <a:cubicBezTo>
                  <a:pt x="1609" y="700"/>
                  <a:pt x="1612" y="700"/>
                  <a:pt x="1614" y="699"/>
                </a:cubicBezTo>
                <a:cubicBezTo>
                  <a:pt x="1614" y="700"/>
                  <a:pt x="1614" y="701"/>
                  <a:pt x="1614" y="702"/>
                </a:cubicBezTo>
                <a:cubicBezTo>
                  <a:pt x="1614" y="705"/>
                  <a:pt x="1614" y="709"/>
                  <a:pt x="1615" y="713"/>
                </a:cubicBezTo>
                <a:cubicBezTo>
                  <a:pt x="1616" y="716"/>
                  <a:pt x="1619" y="722"/>
                  <a:pt x="1625" y="722"/>
                </a:cubicBezTo>
                <a:cubicBezTo>
                  <a:pt x="1631" y="722"/>
                  <a:pt x="1636" y="719"/>
                  <a:pt x="1642" y="716"/>
                </a:cubicBezTo>
                <a:cubicBezTo>
                  <a:pt x="1644" y="715"/>
                  <a:pt x="1647" y="713"/>
                  <a:pt x="1649" y="712"/>
                </a:cubicBezTo>
                <a:cubicBezTo>
                  <a:pt x="1651" y="710"/>
                  <a:pt x="1653" y="708"/>
                  <a:pt x="1653" y="705"/>
                </a:cubicBezTo>
                <a:cubicBezTo>
                  <a:pt x="1654" y="705"/>
                  <a:pt x="1654" y="705"/>
                  <a:pt x="1655" y="705"/>
                </a:cubicBezTo>
                <a:cubicBezTo>
                  <a:pt x="1660" y="704"/>
                  <a:pt x="1665" y="702"/>
                  <a:pt x="1670" y="698"/>
                </a:cubicBezTo>
                <a:cubicBezTo>
                  <a:pt x="1677" y="692"/>
                  <a:pt x="1685" y="693"/>
                  <a:pt x="1693" y="689"/>
                </a:cubicBezTo>
                <a:cubicBezTo>
                  <a:pt x="1698" y="685"/>
                  <a:pt x="1699" y="681"/>
                  <a:pt x="1702" y="678"/>
                </a:cubicBezTo>
                <a:cubicBezTo>
                  <a:pt x="1704" y="674"/>
                  <a:pt x="1706" y="673"/>
                  <a:pt x="1706" y="673"/>
                </a:cubicBezTo>
                <a:cubicBezTo>
                  <a:pt x="1707" y="674"/>
                  <a:pt x="1708" y="674"/>
                  <a:pt x="1708" y="676"/>
                </a:cubicBezTo>
                <a:cubicBezTo>
                  <a:pt x="1708" y="678"/>
                  <a:pt x="1707" y="681"/>
                  <a:pt x="1703" y="684"/>
                </a:cubicBezTo>
                <a:cubicBezTo>
                  <a:pt x="1695" y="690"/>
                  <a:pt x="1691" y="699"/>
                  <a:pt x="1688" y="706"/>
                </a:cubicBezTo>
                <a:cubicBezTo>
                  <a:pt x="1686" y="714"/>
                  <a:pt x="1683" y="721"/>
                  <a:pt x="1682" y="721"/>
                </a:cubicBezTo>
                <a:cubicBezTo>
                  <a:pt x="1679" y="724"/>
                  <a:pt x="1677" y="728"/>
                  <a:pt x="1677" y="732"/>
                </a:cubicBezTo>
                <a:cubicBezTo>
                  <a:pt x="1677" y="735"/>
                  <a:pt x="1679" y="739"/>
                  <a:pt x="1682" y="741"/>
                </a:cubicBezTo>
                <a:cubicBezTo>
                  <a:pt x="1685" y="743"/>
                  <a:pt x="1688" y="744"/>
                  <a:pt x="1692" y="744"/>
                </a:cubicBezTo>
                <a:cubicBezTo>
                  <a:pt x="1693" y="744"/>
                  <a:pt x="1694" y="744"/>
                  <a:pt x="1695" y="744"/>
                </a:cubicBezTo>
                <a:cubicBezTo>
                  <a:pt x="1697" y="744"/>
                  <a:pt x="1699" y="744"/>
                  <a:pt x="1701" y="744"/>
                </a:cubicBezTo>
                <a:cubicBezTo>
                  <a:pt x="1704" y="744"/>
                  <a:pt x="1708" y="744"/>
                  <a:pt x="1712" y="744"/>
                </a:cubicBezTo>
                <a:cubicBezTo>
                  <a:pt x="1715" y="744"/>
                  <a:pt x="1719" y="744"/>
                  <a:pt x="1723" y="742"/>
                </a:cubicBezTo>
                <a:cubicBezTo>
                  <a:pt x="1724" y="742"/>
                  <a:pt x="1725" y="742"/>
                  <a:pt x="1726" y="742"/>
                </a:cubicBezTo>
                <a:cubicBezTo>
                  <a:pt x="1728" y="742"/>
                  <a:pt x="1730" y="744"/>
                  <a:pt x="1732" y="747"/>
                </a:cubicBezTo>
                <a:cubicBezTo>
                  <a:pt x="1733" y="749"/>
                  <a:pt x="1736" y="751"/>
                  <a:pt x="1739" y="751"/>
                </a:cubicBezTo>
                <a:cubicBezTo>
                  <a:pt x="1744" y="751"/>
                  <a:pt x="1746" y="748"/>
                  <a:pt x="1748" y="747"/>
                </a:cubicBezTo>
                <a:cubicBezTo>
                  <a:pt x="1749" y="746"/>
                  <a:pt x="1750" y="745"/>
                  <a:pt x="1750" y="745"/>
                </a:cubicBezTo>
                <a:cubicBezTo>
                  <a:pt x="1751" y="745"/>
                  <a:pt x="1751" y="745"/>
                  <a:pt x="1751" y="745"/>
                </a:cubicBezTo>
                <a:cubicBezTo>
                  <a:pt x="1753" y="744"/>
                  <a:pt x="1755" y="744"/>
                  <a:pt x="1757" y="744"/>
                </a:cubicBezTo>
                <a:cubicBezTo>
                  <a:pt x="1760" y="744"/>
                  <a:pt x="1762" y="745"/>
                  <a:pt x="1762" y="745"/>
                </a:cubicBezTo>
                <a:cubicBezTo>
                  <a:pt x="1764" y="748"/>
                  <a:pt x="1766" y="751"/>
                  <a:pt x="1771" y="751"/>
                </a:cubicBezTo>
                <a:cubicBezTo>
                  <a:pt x="1776" y="751"/>
                  <a:pt x="1778" y="747"/>
                  <a:pt x="1779" y="745"/>
                </a:cubicBezTo>
                <a:cubicBezTo>
                  <a:pt x="1780" y="742"/>
                  <a:pt x="1781" y="740"/>
                  <a:pt x="1781" y="737"/>
                </a:cubicBezTo>
                <a:cubicBezTo>
                  <a:pt x="1781" y="734"/>
                  <a:pt x="1780" y="731"/>
                  <a:pt x="1779" y="727"/>
                </a:cubicBezTo>
                <a:cubicBezTo>
                  <a:pt x="1775" y="719"/>
                  <a:pt x="1770" y="712"/>
                  <a:pt x="1766" y="704"/>
                </a:cubicBezTo>
                <a:cubicBezTo>
                  <a:pt x="1764" y="697"/>
                  <a:pt x="1757" y="690"/>
                  <a:pt x="1749" y="690"/>
                </a:cubicBezTo>
                <a:cubicBezTo>
                  <a:pt x="1746" y="690"/>
                  <a:pt x="1743" y="691"/>
                  <a:pt x="1740" y="692"/>
                </a:cubicBezTo>
                <a:cubicBezTo>
                  <a:pt x="1739" y="692"/>
                  <a:pt x="1738" y="692"/>
                  <a:pt x="1737" y="692"/>
                </a:cubicBezTo>
                <a:cubicBezTo>
                  <a:pt x="1736" y="692"/>
                  <a:pt x="1736" y="692"/>
                  <a:pt x="1734" y="691"/>
                </a:cubicBezTo>
                <a:cubicBezTo>
                  <a:pt x="1733" y="690"/>
                  <a:pt x="1731" y="687"/>
                  <a:pt x="1727" y="685"/>
                </a:cubicBezTo>
                <a:cubicBezTo>
                  <a:pt x="1727" y="685"/>
                  <a:pt x="1726" y="684"/>
                  <a:pt x="1726" y="684"/>
                </a:cubicBezTo>
                <a:cubicBezTo>
                  <a:pt x="1729" y="678"/>
                  <a:pt x="1731" y="674"/>
                  <a:pt x="1735" y="666"/>
                </a:cubicBezTo>
                <a:cubicBezTo>
                  <a:pt x="1735" y="665"/>
                  <a:pt x="1738" y="661"/>
                  <a:pt x="1740" y="657"/>
                </a:cubicBezTo>
                <a:cubicBezTo>
                  <a:pt x="1743" y="652"/>
                  <a:pt x="1746" y="648"/>
                  <a:pt x="1746" y="642"/>
                </a:cubicBezTo>
                <a:cubicBezTo>
                  <a:pt x="1746" y="636"/>
                  <a:pt x="1741" y="630"/>
                  <a:pt x="1734" y="628"/>
                </a:cubicBezTo>
                <a:cubicBezTo>
                  <a:pt x="1726" y="626"/>
                  <a:pt x="1721" y="624"/>
                  <a:pt x="1719" y="623"/>
                </a:cubicBezTo>
                <a:cubicBezTo>
                  <a:pt x="1717" y="621"/>
                  <a:pt x="1716" y="620"/>
                  <a:pt x="1715" y="617"/>
                </a:cubicBezTo>
                <a:cubicBezTo>
                  <a:pt x="1713" y="610"/>
                  <a:pt x="1707" y="604"/>
                  <a:pt x="1701" y="598"/>
                </a:cubicBezTo>
                <a:cubicBezTo>
                  <a:pt x="1698" y="595"/>
                  <a:pt x="1695" y="593"/>
                  <a:pt x="1693" y="591"/>
                </a:cubicBezTo>
                <a:cubicBezTo>
                  <a:pt x="1689" y="589"/>
                  <a:pt x="1688" y="587"/>
                  <a:pt x="1683" y="587"/>
                </a:cubicBezTo>
                <a:cubicBezTo>
                  <a:pt x="1681" y="587"/>
                  <a:pt x="1676" y="587"/>
                  <a:pt x="1671" y="586"/>
                </a:cubicBezTo>
                <a:cubicBezTo>
                  <a:pt x="1669" y="586"/>
                  <a:pt x="1667" y="585"/>
                  <a:pt x="1666" y="585"/>
                </a:cubicBezTo>
                <a:cubicBezTo>
                  <a:pt x="1666" y="585"/>
                  <a:pt x="1666" y="585"/>
                  <a:pt x="1666" y="584"/>
                </a:cubicBezTo>
                <a:cubicBezTo>
                  <a:pt x="1663" y="573"/>
                  <a:pt x="1651" y="559"/>
                  <a:pt x="1645" y="551"/>
                </a:cubicBezTo>
                <a:cubicBezTo>
                  <a:pt x="1642" y="548"/>
                  <a:pt x="1635" y="538"/>
                  <a:pt x="1628" y="528"/>
                </a:cubicBezTo>
                <a:cubicBezTo>
                  <a:pt x="1624" y="524"/>
                  <a:pt x="1621" y="519"/>
                  <a:pt x="1618" y="515"/>
                </a:cubicBezTo>
                <a:cubicBezTo>
                  <a:pt x="1615" y="512"/>
                  <a:pt x="1613" y="509"/>
                  <a:pt x="1611" y="507"/>
                </a:cubicBezTo>
                <a:cubicBezTo>
                  <a:pt x="1609" y="506"/>
                  <a:pt x="1607" y="505"/>
                  <a:pt x="1604" y="505"/>
                </a:cubicBezTo>
                <a:cubicBezTo>
                  <a:pt x="1595" y="506"/>
                  <a:pt x="1591" y="512"/>
                  <a:pt x="1582" y="525"/>
                </a:cubicBezTo>
                <a:cubicBezTo>
                  <a:pt x="1574" y="538"/>
                  <a:pt x="1568" y="540"/>
                  <a:pt x="1565" y="540"/>
                </a:cubicBezTo>
                <a:cubicBezTo>
                  <a:pt x="1564" y="540"/>
                  <a:pt x="1562" y="540"/>
                  <a:pt x="1561" y="539"/>
                </a:cubicBezTo>
                <a:cubicBezTo>
                  <a:pt x="1556" y="537"/>
                  <a:pt x="1554" y="536"/>
                  <a:pt x="1552" y="535"/>
                </a:cubicBezTo>
                <a:cubicBezTo>
                  <a:pt x="1551" y="534"/>
                  <a:pt x="1549" y="532"/>
                  <a:pt x="1545" y="526"/>
                </a:cubicBezTo>
                <a:cubicBezTo>
                  <a:pt x="1544" y="525"/>
                  <a:pt x="1544" y="524"/>
                  <a:pt x="1544" y="524"/>
                </a:cubicBezTo>
                <a:cubicBezTo>
                  <a:pt x="1544" y="524"/>
                  <a:pt x="1545" y="523"/>
                  <a:pt x="1546" y="521"/>
                </a:cubicBezTo>
                <a:cubicBezTo>
                  <a:pt x="1548" y="520"/>
                  <a:pt x="1551" y="517"/>
                  <a:pt x="1551" y="512"/>
                </a:cubicBezTo>
                <a:cubicBezTo>
                  <a:pt x="1551" y="510"/>
                  <a:pt x="1551" y="508"/>
                  <a:pt x="1550" y="507"/>
                </a:cubicBezTo>
                <a:cubicBezTo>
                  <a:pt x="1546" y="499"/>
                  <a:pt x="1539" y="498"/>
                  <a:pt x="1532" y="495"/>
                </a:cubicBezTo>
                <a:cubicBezTo>
                  <a:pt x="1524" y="493"/>
                  <a:pt x="1516" y="492"/>
                  <a:pt x="1510" y="491"/>
                </a:cubicBezTo>
                <a:cubicBezTo>
                  <a:pt x="1506" y="491"/>
                  <a:pt x="1502" y="488"/>
                  <a:pt x="1495" y="483"/>
                </a:cubicBezTo>
                <a:cubicBezTo>
                  <a:pt x="1489" y="479"/>
                  <a:pt x="1481" y="473"/>
                  <a:pt x="1470" y="472"/>
                </a:cubicBezTo>
                <a:cubicBezTo>
                  <a:pt x="1467" y="472"/>
                  <a:pt x="1464" y="472"/>
                  <a:pt x="1461" y="472"/>
                </a:cubicBezTo>
                <a:cubicBezTo>
                  <a:pt x="1444" y="472"/>
                  <a:pt x="1427" y="475"/>
                  <a:pt x="1423" y="475"/>
                </a:cubicBezTo>
                <a:cubicBezTo>
                  <a:pt x="1420" y="475"/>
                  <a:pt x="1416" y="477"/>
                  <a:pt x="1414" y="480"/>
                </a:cubicBezTo>
                <a:cubicBezTo>
                  <a:pt x="1409" y="487"/>
                  <a:pt x="1410" y="495"/>
                  <a:pt x="1408" y="507"/>
                </a:cubicBezTo>
                <a:cubicBezTo>
                  <a:pt x="1408" y="509"/>
                  <a:pt x="1408" y="511"/>
                  <a:pt x="1408" y="513"/>
                </a:cubicBezTo>
                <a:cubicBezTo>
                  <a:pt x="1408" y="517"/>
                  <a:pt x="1408" y="521"/>
                  <a:pt x="1409" y="524"/>
                </a:cubicBezTo>
                <a:cubicBezTo>
                  <a:pt x="1409" y="525"/>
                  <a:pt x="1410" y="525"/>
                  <a:pt x="1410" y="526"/>
                </a:cubicBezTo>
                <a:cubicBezTo>
                  <a:pt x="1407" y="526"/>
                  <a:pt x="1404" y="527"/>
                  <a:pt x="1401" y="528"/>
                </a:cubicBezTo>
                <a:cubicBezTo>
                  <a:pt x="1400" y="529"/>
                  <a:pt x="1399" y="529"/>
                  <a:pt x="1397" y="530"/>
                </a:cubicBezTo>
                <a:cubicBezTo>
                  <a:pt x="1396" y="531"/>
                  <a:pt x="1394" y="534"/>
                  <a:pt x="1394" y="537"/>
                </a:cubicBezTo>
                <a:cubicBezTo>
                  <a:pt x="1394" y="541"/>
                  <a:pt x="1397" y="542"/>
                  <a:pt x="1398" y="544"/>
                </a:cubicBezTo>
                <a:cubicBezTo>
                  <a:pt x="1400" y="545"/>
                  <a:pt x="1402" y="546"/>
                  <a:pt x="1404" y="548"/>
                </a:cubicBezTo>
                <a:cubicBezTo>
                  <a:pt x="1408" y="549"/>
                  <a:pt x="1414" y="556"/>
                  <a:pt x="1419" y="563"/>
                </a:cubicBezTo>
                <a:cubicBezTo>
                  <a:pt x="1422" y="567"/>
                  <a:pt x="1425" y="571"/>
                  <a:pt x="1426" y="573"/>
                </a:cubicBezTo>
                <a:cubicBezTo>
                  <a:pt x="1426" y="574"/>
                  <a:pt x="1426" y="576"/>
                  <a:pt x="1425" y="577"/>
                </a:cubicBezTo>
                <a:cubicBezTo>
                  <a:pt x="1425" y="581"/>
                  <a:pt x="1423" y="585"/>
                  <a:pt x="1420" y="587"/>
                </a:cubicBezTo>
                <a:cubicBezTo>
                  <a:pt x="1415" y="592"/>
                  <a:pt x="1409" y="595"/>
                  <a:pt x="1408" y="595"/>
                </a:cubicBezTo>
                <a:cubicBezTo>
                  <a:pt x="1408" y="595"/>
                  <a:pt x="1408" y="595"/>
                  <a:pt x="1408" y="595"/>
                </a:cubicBezTo>
                <a:cubicBezTo>
                  <a:pt x="1404" y="588"/>
                  <a:pt x="1398" y="585"/>
                  <a:pt x="1392" y="585"/>
                </a:cubicBezTo>
                <a:cubicBezTo>
                  <a:pt x="1390" y="585"/>
                  <a:pt x="1387" y="586"/>
                  <a:pt x="1384" y="588"/>
                </a:cubicBezTo>
                <a:cubicBezTo>
                  <a:pt x="1382" y="590"/>
                  <a:pt x="1380" y="593"/>
                  <a:pt x="1380" y="597"/>
                </a:cubicBezTo>
                <a:cubicBezTo>
                  <a:pt x="1380" y="598"/>
                  <a:pt x="1381" y="600"/>
                  <a:pt x="1381" y="602"/>
                </a:cubicBezTo>
                <a:cubicBezTo>
                  <a:pt x="1384" y="607"/>
                  <a:pt x="1387" y="611"/>
                  <a:pt x="1389" y="614"/>
                </a:cubicBezTo>
                <a:cubicBezTo>
                  <a:pt x="1391" y="617"/>
                  <a:pt x="1392" y="619"/>
                  <a:pt x="1392" y="621"/>
                </a:cubicBezTo>
                <a:cubicBezTo>
                  <a:pt x="1392" y="627"/>
                  <a:pt x="1394" y="632"/>
                  <a:pt x="1395" y="637"/>
                </a:cubicBezTo>
                <a:cubicBezTo>
                  <a:pt x="1397" y="643"/>
                  <a:pt x="1398" y="648"/>
                  <a:pt x="1398" y="652"/>
                </a:cubicBezTo>
                <a:cubicBezTo>
                  <a:pt x="1398" y="654"/>
                  <a:pt x="1398" y="655"/>
                  <a:pt x="1397" y="655"/>
                </a:cubicBezTo>
                <a:cubicBezTo>
                  <a:pt x="1396" y="657"/>
                  <a:pt x="1395" y="657"/>
                  <a:pt x="1393" y="657"/>
                </a:cubicBezTo>
                <a:cubicBezTo>
                  <a:pt x="1390" y="657"/>
                  <a:pt x="1387" y="656"/>
                  <a:pt x="1382" y="656"/>
                </a:cubicBezTo>
                <a:cubicBezTo>
                  <a:pt x="1381" y="656"/>
                  <a:pt x="1380" y="656"/>
                  <a:pt x="1379" y="656"/>
                </a:cubicBezTo>
                <a:cubicBezTo>
                  <a:pt x="1379" y="655"/>
                  <a:pt x="1378" y="653"/>
                  <a:pt x="1377" y="652"/>
                </a:cubicBezTo>
                <a:cubicBezTo>
                  <a:pt x="1381" y="648"/>
                  <a:pt x="1381" y="645"/>
                  <a:pt x="1381" y="642"/>
                </a:cubicBezTo>
                <a:cubicBezTo>
                  <a:pt x="1381" y="632"/>
                  <a:pt x="1378" y="621"/>
                  <a:pt x="1378" y="621"/>
                </a:cubicBezTo>
                <a:cubicBezTo>
                  <a:pt x="1377" y="619"/>
                  <a:pt x="1375" y="617"/>
                  <a:pt x="1372" y="616"/>
                </a:cubicBezTo>
                <a:cubicBezTo>
                  <a:pt x="1370" y="616"/>
                  <a:pt x="1367" y="617"/>
                  <a:pt x="1366" y="620"/>
                </a:cubicBezTo>
                <a:cubicBezTo>
                  <a:pt x="1366" y="620"/>
                  <a:pt x="1365" y="621"/>
                  <a:pt x="1363" y="624"/>
                </a:cubicBezTo>
                <a:cubicBezTo>
                  <a:pt x="1363" y="621"/>
                  <a:pt x="1361" y="619"/>
                  <a:pt x="1361" y="617"/>
                </a:cubicBezTo>
                <a:cubicBezTo>
                  <a:pt x="1359" y="614"/>
                  <a:pt x="1358" y="613"/>
                  <a:pt x="1358" y="610"/>
                </a:cubicBezTo>
                <a:cubicBezTo>
                  <a:pt x="1358" y="604"/>
                  <a:pt x="1357" y="599"/>
                  <a:pt x="1353" y="596"/>
                </a:cubicBezTo>
                <a:cubicBezTo>
                  <a:pt x="1350" y="592"/>
                  <a:pt x="1345" y="590"/>
                  <a:pt x="1340" y="590"/>
                </a:cubicBezTo>
                <a:cubicBezTo>
                  <a:pt x="1337" y="590"/>
                  <a:pt x="1334" y="591"/>
                  <a:pt x="1332" y="592"/>
                </a:cubicBezTo>
                <a:cubicBezTo>
                  <a:pt x="1331" y="592"/>
                  <a:pt x="1329" y="592"/>
                  <a:pt x="1328" y="592"/>
                </a:cubicBezTo>
                <a:cubicBezTo>
                  <a:pt x="1320" y="592"/>
                  <a:pt x="1307" y="587"/>
                  <a:pt x="1289" y="583"/>
                </a:cubicBezTo>
                <a:cubicBezTo>
                  <a:pt x="1268" y="578"/>
                  <a:pt x="1261" y="576"/>
                  <a:pt x="1245" y="566"/>
                </a:cubicBezTo>
                <a:cubicBezTo>
                  <a:pt x="1237" y="561"/>
                  <a:pt x="1231" y="559"/>
                  <a:pt x="1225" y="560"/>
                </a:cubicBezTo>
                <a:cubicBezTo>
                  <a:pt x="1218" y="560"/>
                  <a:pt x="1213" y="562"/>
                  <a:pt x="1210" y="563"/>
                </a:cubicBezTo>
                <a:cubicBezTo>
                  <a:pt x="1209" y="561"/>
                  <a:pt x="1208" y="557"/>
                  <a:pt x="1207" y="553"/>
                </a:cubicBezTo>
                <a:cubicBezTo>
                  <a:pt x="1205" y="549"/>
                  <a:pt x="1203" y="542"/>
                  <a:pt x="1195" y="540"/>
                </a:cubicBezTo>
                <a:cubicBezTo>
                  <a:pt x="1188" y="538"/>
                  <a:pt x="1183" y="539"/>
                  <a:pt x="1183" y="538"/>
                </a:cubicBezTo>
                <a:cubicBezTo>
                  <a:pt x="1183" y="538"/>
                  <a:pt x="1183" y="539"/>
                  <a:pt x="1182" y="537"/>
                </a:cubicBezTo>
                <a:cubicBezTo>
                  <a:pt x="1182" y="536"/>
                  <a:pt x="1181" y="534"/>
                  <a:pt x="1180" y="529"/>
                </a:cubicBezTo>
                <a:cubicBezTo>
                  <a:pt x="1180" y="527"/>
                  <a:pt x="1180" y="525"/>
                  <a:pt x="1180" y="523"/>
                </a:cubicBezTo>
                <a:cubicBezTo>
                  <a:pt x="1180" y="518"/>
                  <a:pt x="1181" y="515"/>
                  <a:pt x="1185" y="511"/>
                </a:cubicBezTo>
                <a:cubicBezTo>
                  <a:pt x="1189" y="506"/>
                  <a:pt x="1197" y="500"/>
                  <a:pt x="1208" y="491"/>
                </a:cubicBezTo>
                <a:cubicBezTo>
                  <a:pt x="1222" y="481"/>
                  <a:pt x="1229" y="473"/>
                  <a:pt x="1233" y="468"/>
                </a:cubicBezTo>
                <a:cubicBezTo>
                  <a:pt x="1238" y="463"/>
                  <a:pt x="1240" y="462"/>
                  <a:pt x="1249" y="460"/>
                </a:cubicBezTo>
                <a:cubicBezTo>
                  <a:pt x="1254" y="460"/>
                  <a:pt x="1258" y="459"/>
                  <a:pt x="1262" y="459"/>
                </a:cubicBezTo>
                <a:cubicBezTo>
                  <a:pt x="1266" y="459"/>
                  <a:pt x="1270" y="460"/>
                  <a:pt x="1274" y="460"/>
                </a:cubicBezTo>
                <a:cubicBezTo>
                  <a:pt x="1276" y="460"/>
                  <a:pt x="1278" y="460"/>
                  <a:pt x="1281" y="458"/>
                </a:cubicBezTo>
                <a:cubicBezTo>
                  <a:pt x="1284" y="456"/>
                  <a:pt x="1286" y="452"/>
                  <a:pt x="1286" y="449"/>
                </a:cubicBezTo>
                <a:cubicBezTo>
                  <a:pt x="1286" y="448"/>
                  <a:pt x="1286" y="446"/>
                  <a:pt x="1286" y="443"/>
                </a:cubicBezTo>
                <a:cubicBezTo>
                  <a:pt x="1287" y="444"/>
                  <a:pt x="1288" y="445"/>
                  <a:pt x="1289" y="445"/>
                </a:cubicBezTo>
                <a:cubicBezTo>
                  <a:pt x="1290" y="447"/>
                  <a:pt x="1292" y="448"/>
                  <a:pt x="1293" y="449"/>
                </a:cubicBezTo>
                <a:cubicBezTo>
                  <a:pt x="1293" y="449"/>
                  <a:pt x="1293" y="449"/>
                  <a:pt x="1293" y="449"/>
                </a:cubicBezTo>
                <a:cubicBezTo>
                  <a:pt x="1289" y="454"/>
                  <a:pt x="1286" y="456"/>
                  <a:pt x="1285" y="462"/>
                </a:cubicBezTo>
                <a:cubicBezTo>
                  <a:pt x="1285" y="468"/>
                  <a:pt x="1290" y="471"/>
                  <a:pt x="1293" y="471"/>
                </a:cubicBezTo>
                <a:cubicBezTo>
                  <a:pt x="1296" y="472"/>
                  <a:pt x="1299" y="472"/>
                  <a:pt x="1301" y="472"/>
                </a:cubicBezTo>
                <a:cubicBezTo>
                  <a:pt x="1308" y="472"/>
                  <a:pt x="1314" y="469"/>
                  <a:pt x="1320" y="466"/>
                </a:cubicBezTo>
                <a:cubicBezTo>
                  <a:pt x="1324" y="464"/>
                  <a:pt x="1328" y="461"/>
                  <a:pt x="1329" y="461"/>
                </a:cubicBezTo>
                <a:cubicBezTo>
                  <a:pt x="1330" y="460"/>
                  <a:pt x="1332" y="460"/>
                  <a:pt x="1334" y="459"/>
                </a:cubicBezTo>
                <a:cubicBezTo>
                  <a:pt x="1337" y="458"/>
                  <a:pt x="1341" y="457"/>
                  <a:pt x="1343" y="457"/>
                </a:cubicBezTo>
                <a:cubicBezTo>
                  <a:pt x="1344" y="457"/>
                  <a:pt x="1345" y="457"/>
                  <a:pt x="1345" y="457"/>
                </a:cubicBezTo>
                <a:cubicBezTo>
                  <a:pt x="1345" y="457"/>
                  <a:pt x="1345" y="457"/>
                  <a:pt x="1345" y="457"/>
                </a:cubicBezTo>
                <a:cubicBezTo>
                  <a:pt x="1347" y="460"/>
                  <a:pt x="1348" y="465"/>
                  <a:pt x="1350" y="469"/>
                </a:cubicBezTo>
                <a:cubicBezTo>
                  <a:pt x="1350" y="469"/>
                  <a:pt x="1350" y="469"/>
                  <a:pt x="1350" y="469"/>
                </a:cubicBezTo>
                <a:cubicBezTo>
                  <a:pt x="1347" y="467"/>
                  <a:pt x="1344" y="466"/>
                  <a:pt x="1340" y="465"/>
                </a:cubicBezTo>
                <a:cubicBezTo>
                  <a:pt x="1335" y="465"/>
                  <a:pt x="1329" y="468"/>
                  <a:pt x="1326" y="473"/>
                </a:cubicBezTo>
                <a:cubicBezTo>
                  <a:pt x="1326" y="473"/>
                  <a:pt x="1326" y="473"/>
                  <a:pt x="1326" y="473"/>
                </a:cubicBezTo>
                <a:cubicBezTo>
                  <a:pt x="1325" y="474"/>
                  <a:pt x="1324" y="476"/>
                  <a:pt x="1324" y="478"/>
                </a:cubicBezTo>
                <a:cubicBezTo>
                  <a:pt x="1325" y="485"/>
                  <a:pt x="1329" y="486"/>
                  <a:pt x="1332" y="488"/>
                </a:cubicBezTo>
                <a:cubicBezTo>
                  <a:pt x="1335" y="489"/>
                  <a:pt x="1339" y="490"/>
                  <a:pt x="1343" y="490"/>
                </a:cubicBezTo>
                <a:cubicBezTo>
                  <a:pt x="1347" y="490"/>
                  <a:pt x="1351" y="490"/>
                  <a:pt x="1355" y="485"/>
                </a:cubicBezTo>
                <a:cubicBezTo>
                  <a:pt x="1355" y="483"/>
                  <a:pt x="1356" y="481"/>
                  <a:pt x="1356" y="480"/>
                </a:cubicBezTo>
                <a:cubicBezTo>
                  <a:pt x="1356" y="478"/>
                  <a:pt x="1355" y="476"/>
                  <a:pt x="1355" y="475"/>
                </a:cubicBezTo>
                <a:cubicBezTo>
                  <a:pt x="1357" y="477"/>
                  <a:pt x="1360" y="478"/>
                  <a:pt x="1364" y="478"/>
                </a:cubicBezTo>
                <a:cubicBezTo>
                  <a:pt x="1369" y="478"/>
                  <a:pt x="1374" y="476"/>
                  <a:pt x="1379" y="473"/>
                </a:cubicBezTo>
                <a:cubicBezTo>
                  <a:pt x="1383" y="470"/>
                  <a:pt x="1388" y="465"/>
                  <a:pt x="1388" y="458"/>
                </a:cubicBezTo>
                <a:cubicBezTo>
                  <a:pt x="1388" y="452"/>
                  <a:pt x="1384" y="447"/>
                  <a:pt x="1379" y="444"/>
                </a:cubicBezTo>
                <a:cubicBezTo>
                  <a:pt x="1370" y="438"/>
                  <a:pt x="1363" y="436"/>
                  <a:pt x="1357" y="434"/>
                </a:cubicBezTo>
                <a:cubicBezTo>
                  <a:pt x="1352" y="431"/>
                  <a:pt x="1349" y="429"/>
                  <a:pt x="1344" y="425"/>
                </a:cubicBezTo>
                <a:cubicBezTo>
                  <a:pt x="1342" y="422"/>
                  <a:pt x="1341" y="420"/>
                  <a:pt x="1340" y="419"/>
                </a:cubicBezTo>
                <a:cubicBezTo>
                  <a:pt x="1344" y="417"/>
                  <a:pt x="1353" y="414"/>
                  <a:pt x="1355" y="413"/>
                </a:cubicBezTo>
                <a:cubicBezTo>
                  <a:pt x="1356" y="412"/>
                  <a:pt x="1362" y="411"/>
                  <a:pt x="1367" y="409"/>
                </a:cubicBezTo>
                <a:cubicBezTo>
                  <a:pt x="1372" y="406"/>
                  <a:pt x="1379" y="401"/>
                  <a:pt x="1379" y="392"/>
                </a:cubicBezTo>
                <a:cubicBezTo>
                  <a:pt x="1379" y="391"/>
                  <a:pt x="1379" y="389"/>
                  <a:pt x="1379" y="387"/>
                </a:cubicBezTo>
                <a:cubicBezTo>
                  <a:pt x="1376" y="379"/>
                  <a:pt x="1371" y="374"/>
                  <a:pt x="1366" y="371"/>
                </a:cubicBezTo>
                <a:cubicBezTo>
                  <a:pt x="1364" y="370"/>
                  <a:pt x="1362" y="369"/>
                  <a:pt x="1361" y="369"/>
                </a:cubicBezTo>
                <a:cubicBezTo>
                  <a:pt x="1363" y="367"/>
                  <a:pt x="1367" y="365"/>
                  <a:pt x="1369" y="364"/>
                </a:cubicBezTo>
                <a:cubicBezTo>
                  <a:pt x="1369" y="364"/>
                  <a:pt x="1372" y="363"/>
                  <a:pt x="1375" y="363"/>
                </a:cubicBezTo>
                <a:cubicBezTo>
                  <a:pt x="1378" y="363"/>
                  <a:pt x="1382" y="364"/>
                  <a:pt x="1384" y="364"/>
                </a:cubicBezTo>
                <a:cubicBezTo>
                  <a:pt x="1387" y="364"/>
                  <a:pt x="1389" y="365"/>
                  <a:pt x="1389" y="365"/>
                </a:cubicBezTo>
                <a:cubicBezTo>
                  <a:pt x="1389" y="365"/>
                  <a:pt x="1391" y="365"/>
                  <a:pt x="1393" y="365"/>
                </a:cubicBezTo>
                <a:cubicBezTo>
                  <a:pt x="1395" y="365"/>
                  <a:pt x="1397" y="365"/>
                  <a:pt x="1400" y="363"/>
                </a:cubicBezTo>
                <a:cubicBezTo>
                  <a:pt x="1402" y="363"/>
                  <a:pt x="1403" y="362"/>
                  <a:pt x="1405" y="361"/>
                </a:cubicBezTo>
                <a:cubicBezTo>
                  <a:pt x="1405" y="361"/>
                  <a:pt x="1406" y="362"/>
                  <a:pt x="1406" y="363"/>
                </a:cubicBezTo>
                <a:cubicBezTo>
                  <a:pt x="1408" y="365"/>
                  <a:pt x="1411" y="367"/>
                  <a:pt x="1414" y="366"/>
                </a:cubicBezTo>
                <a:cubicBezTo>
                  <a:pt x="1416" y="366"/>
                  <a:pt x="1417" y="366"/>
                  <a:pt x="1418" y="366"/>
                </a:cubicBezTo>
                <a:cubicBezTo>
                  <a:pt x="1421" y="365"/>
                  <a:pt x="1423" y="365"/>
                  <a:pt x="1424" y="365"/>
                </a:cubicBezTo>
                <a:cubicBezTo>
                  <a:pt x="1427" y="365"/>
                  <a:pt x="1428" y="366"/>
                  <a:pt x="1432" y="369"/>
                </a:cubicBezTo>
                <a:cubicBezTo>
                  <a:pt x="1432" y="369"/>
                  <a:pt x="1432" y="369"/>
                  <a:pt x="1432" y="370"/>
                </a:cubicBezTo>
                <a:cubicBezTo>
                  <a:pt x="1432" y="372"/>
                  <a:pt x="1431" y="375"/>
                  <a:pt x="1430" y="378"/>
                </a:cubicBezTo>
                <a:cubicBezTo>
                  <a:pt x="1429" y="380"/>
                  <a:pt x="1428" y="381"/>
                  <a:pt x="1428" y="382"/>
                </a:cubicBezTo>
                <a:cubicBezTo>
                  <a:pt x="1427" y="383"/>
                  <a:pt x="1426" y="383"/>
                  <a:pt x="1426" y="383"/>
                </a:cubicBezTo>
                <a:cubicBezTo>
                  <a:pt x="1424" y="384"/>
                  <a:pt x="1422" y="386"/>
                  <a:pt x="1419" y="387"/>
                </a:cubicBezTo>
                <a:cubicBezTo>
                  <a:pt x="1417" y="389"/>
                  <a:pt x="1414" y="390"/>
                  <a:pt x="1413" y="396"/>
                </a:cubicBezTo>
                <a:cubicBezTo>
                  <a:pt x="1413" y="400"/>
                  <a:pt x="1416" y="403"/>
                  <a:pt x="1419" y="404"/>
                </a:cubicBezTo>
                <a:cubicBezTo>
                  <a:pt x="1421" y="405"/>
                  <a:pt x="1423" y="405"/>
                  <a:pt x="1426" y="406"/>
                </a:cubicBezTo>
                <a:cubicBezTo>
                  <a:pt x="1440" y="407"/>
                  <a:pt x="1450" y="407"/>
                  <a:pt x="1450" y="407"/>
                </a:cubicBezTo>
                <a:cubicBezTo>
                  <a:pt x="1452" y="407"/>
                  <a:pt x="1454" y="406"/>
                  <a:pt x="1455" y="405"/>
                </a:cubicBezTo>
                <a:cubicBezTo>
                  <a:pt x="1455" y="405"/>
                  <a:pt x="1464" y="394"/>
                  <a:pt x="1468" y="384"/>
                </a:cubicBezTo>
                <a:cubicBezTo>
                  <a:pt x="1468" y="384"/>
                  <a:pt x="1468" y="384"/>
                  <a:pt x="1468" y="384"/>
                </a:cubicBezTo>
                <a:cubicBezTo>
                  <a:pt x="1469" y="385"/>
                  <a:pt x="1472" y="386"/>
                  <a:pt x="1474" y="387"/>
                </a:cubicBezTo>
                <a:cubicBezTo>
                  <a:pt x="1475" y="388"/>
                  <a:pt x="1477" y="389"/>
                  <a:pt x="1479" y="390"/>
                </a:cubicBezTo>
                <a:cubicBezTo>
                  <a:pt x="1462" y="396"/>
                  <a:pt x="1456" y="405"/>
                  <a:pt x="1453" y="413"/>
                </a:cubicBezTo>
                <a:cubicBezTo>
                  <a:pt x="1451" y="415"/>
                  <a:pt x="1450" y="417"/>
                  <a:pt x="1450" y="418"/>
                </a:cubicBezTo>
                <a:cubicBezTo>
                  <a:pt x="1450" y="418"/>
                  <a:pt x="1450" y="418"/>
                  <a:pt x="1448" y="418"/>
                </a:cubicBezTo>
                <a:cubicBezTo>
                  <a:pt x="1446" y="418"/>
                  <a:pt x="1443" y="418"/>
                  <a:pt x="1439" y="417"/>
                </a:cubicBezTo>
                <a:cubicBezTo>
                  <a:pt x="1433" y="415"/>
                  <a:pt x="1428" y="414"/>
                  <a:pt x="1423" y="414"/>
                </a:cubicBezTo>
                <a:cubicBezTo>
                  <a:pt x="1415" y="414"/>
                  <a:pt x="1407" y="417"/>
                  <a:pt x="1404" y="424"/>
                </a:cubicBezTo>
                <a:cubicBezTo>
                  <a:pt x="1402" y="429"/>
                  <a:pt x="1401" y="433"/>
                  <a:pt x="1401" y="438"/>
                </a:cubicBezTo>
                <a:cubicBezTo>
                  <a:pt x="1401" y="443"/>
                  <a:pt x="1402" y="447"/>
                  <a:pt x="1403" y="452"/>
                </a:cubicBezTo>
                <a:cubicBezTo>
                  <a:pt x="1404" y="454"/>
                  <a:pt x="1404" y="456"/>
                  <a:pt x="1406" y="458"/>
                </a:cubicBezTo>
                <a:cubicBezTo>
                  <a:pt x="1407" y="459"/>
                  <a:pt x="1409" y="462"/>
                  <a:pt x="1413" y="462"/>
                </a:cubicBezTo>
                <a:cubicBezTo>
                  <a:pt x="1415" y="462"/>
                  <a:pt x="1416" y="462"/>
                  <a:pt x="1417" y="461"/>
                </a:cubicBezTo>
                <a:cubicBezTo>
                  <a:pt x="1422" y="459"/>
                  <a:pt x="1428" y="459"/>
                  <a:pt x="1436" y="455"/>
                </a:cubicBezTo>
                <a:cubicBezTo>
                  <a:pt x="1436" y="455"/>
                  <a:pt x="1438" y="455"/>
                  <a:pt x="1441" y="455"/>
                </a:cubicBezTo>
                <a:cubicBezTo>
                  <a:pt x="1450" y="455"/>
                  <a:pt x="1466" y="457"/>
                  <a:pt x="1475" y="457"/>
                </a:cubicBezTo>
                <a:cubicBezTo>
                  <a:pt x="1476" y="457"/>
                  <a:pt x="1478" y="457"/>
                  <a:pt x="1479" y="457"/>
                </a:cubicBezTo>
                <a:cubicBezTo>
                  <a:pt x="1480" y="457"/>
                  <a:pt x="1480" y="457"/>
                  <a:pt x="1481" y="458"/>
                </a:cubicBezTo>
                <a:cubicBezTo>
                  <a:pt x="1484" y="460"/>
                  <a:pt x="1487" y="462"/>
                  <a:pt x="1490" y="464"/>
                </a:cubicBezTo>
                <a:cubicBezTo>
                  <a:pt x="1493" y="466"/>
                  <a:pt x="1495" y="469"/>
                  <a:pt x="1500" y="469"/>
                </a:cubicBezTo>
                <a:cubicBezTo>
                  <a:pt x="1501" y="469"/>
                  <a:pt x="1503" y="469"/>
                  <a:pt x="1503" y="469"/>
                </a:cubicBezTo>
                <a:cubicBezTo>
                  <a:pt x="1506" y="470"/>
                  <a:pt x="1511" y="475"/>
                  <a:pt x="1516" y="479"/>
                </a:cubicBezTo>
                <a:cubicBezTo>
                  <a:pt x="1518" y="481"/>
                  <a:pt x="1520" y="482"/>
                  <a:pt x="1522" y="482"/>
                </a:cubicBezTo>
                <a:cubicBezTo>
                  <a:pt x="1526" y="482"/>
                  <a:pt x="1528" y="480"/>
                  <a:pt x="1529" y="479"/>
                </a:cubicBezTo>
                <a:cubicBezTo>
                  <a:pt x="1530" y="478"/>
                  <a:pt x="1531" y="476"/>
                  <a:pt x="1532" y="476"/>
                </a:cubicBezTo>
                <a:cubicBezTo>
                  <a:pt x="1532" y="476"/>
                  <a:pt x="1533" y="477"/>
                  <a:pt x="1534" y="478"/>
                </a:cubicBezTo>
                <a:cubicBezTo>
                  <a:pt x="1540" y="483"/>
                  <a:pt x="1541" y="485"/>
                  <a:pt x="1542" y="486"/>
                </a:cubicBezTo>
                <a:cubicBezTo>
                  <a:pt x="1542" y="486"/>
                  <a:pt x="1543" y="490"/>
                  <a:pt x="1546" y="491"/>
                </a:cubicBezTo>
                <a:cubicBezTo>
                  <a:pt x="1548" y="491"/>
                  <a:pt x="1549" y="491"/>
                  <a:pt x="1551" y="491"/>
                </a:cubicBezTo>
                <a:cubicBezTo>
                  <a:pt x="1551" y="491"/>
                  <a:pt x="1551" y="491"/>
                  <a:pt x="1552" y="491"/>
                </a:cubicBezTo>
                <a:cubicBezTo>
                  <a:pt x="1559" y="491"/>
                  <a:pt x="1575" y="492"/>
                  <a:pt x="1575" y="492"/>
                </a:cubicBezTo>
                <a:cubicBezTo>
                  <a:pt x="1576" y="493"/>
                  <a:pt x="1578" y="492"/>
                  <a:pt x="1579" y="491"/>
                </a:cubicBezTo>
                <a:cubicBezTo>
                  <a:pt x="1581" y="490"/>
                  <a:pt x="1581" y="488"/>
                  <a:pt x="1582" y="487"/>
                </a:cubicBezTo>
                <a:cubicBezTo>
                  <a:pt x="1582" y="487"/>
                  <a:pt x="1582" y="486"/>
                  <a:pt x="1582" y="486"/>
                </a:cubicBezTo>
                <a:cubicBezTo>
                  <a:pt x="1582" y="484"/>
                  <a:pt x="1583" y="483"/>
                  <a:pt x="1583" y="482"/>
                </a:cubicBezTo>
                <a:cubicBezTo>
                  <a:pt x="1584" y="481"/>
                  <a:pt x="1584" y="480"/>
                  <a:pt x="1586" y="480"/>
                </a:cubicBezTo>
                <a:cubicBezTo>
                  <a:pt x="1586" y="480"/>
                  <a:pt x="1587" y="480"/>
                  <a:pt x="1587" y="481"/>
                </a:cubicBezTo>
                <a:cubicBezTo>
                  <a:pt x="1590" y="481"/>
                  <a:pt x="1594" y="484"/>
                  <a:pt x="1597" y="486"/>
                </a:cubicBezTo>
                <a:cubicBezTo>
                  <a:pt x="1599" y="487"/>
                  <a:pt x="1601" y="489"/>
                  <a:pt x="1602" y="490"/>
                </a:cubicBezTo>
                <a:cubicBezTo>
                  <a:pt x="1604" y="491"/>
                  <a:pt x="1606" y="492"/>
                  <a:pt x="1609" y="492"/>
                </a:cubicBezTo>
                <a:cubicBezTo>
                  <a:pt x="1612" y="493"/>
                  <a:pt x="1615" y="491"/>
                  <a:pt x="1616" y="488"/>
                </a:cubicBezTo>
                <a:cubicBezTo>
                  <a:pt x="1617" y="486"/>
                  <a:pt x="1617" y="485"/>
                  <a:pt x="1617" y="483"/>
                </a:cubicBezTo>
                <a:cubicBezTo>
                  <a:pt x="1617" y="483"/>
                  <a:pt x="1617" y="482"/>
                  <a:pt x="1617" y="481"/>
                </a:cubicBezTo>
                <a:cubicBezTo>
                  <a:pt x="1617" y="476"/>
                  <a:pt x="1617" y="471"/>
                  <a:pt x="1616" y="465"/>
                </a:cubicBezTo>
                <a:cubicBezTo>
                  <a:pt x="1615" y="459"/>
                  <a:pt x="1612" y="453"/>
                  <a:pt x="1607" y="447"/>
                </a:cubicBezTo>
                <a:cubicBezTo>
                  <a:pt x="1601" y="442"/>
                  <a:pt x="1594" y="439"/>
                  <a:pt x="1588" y="435"/>
                </a:cubicBezTo>
                <a:cubicBezTo>
                  <a:pt x="1586" y="434"/>
                  <a:pt x="1583" y="432"/>
                  <a:pt x="1581" y="431"/>
                </a:cubicBezTo>
                <a:cubicBezTo>
                  <a:pt x="1581" y="431"/>
                  <a:pt x="1580" y="430"/>
                  <a:pt x="1580" y="430"/>
                </a:cubicBezTo>
                <a:cubicBezTo>
                  <a:pt x="1580" y="430"/>
                  <a:pt x="1580" y="430"/>
                  <a:pt x="1580" y="430"/>
                </a:cubicBezTo>
                <a:cubicBezTo>
                  <a:pt x="1579" y="428"/>
                  <a:pt x="1578" y="427"/>
                  <a:pt x="1577" y="425"/>
                </a:cubicBezTo>
                <a:cubicBezTo>
                  <a:pt x="1583" y="426"/>
                  <a:pt x="1594" y="429"/>
                  <a:pt x="1599" y="434"/>
                </a:cubicBezTo>
                <a:cubicBezTo>
                  <a:pt x="1607" y="439"/>
                  <a:pt x="1613" y="446"/>
                  <a:pt x="1623" y="446"/>
                </a:cubicBezTo>
                <a:cubicBezTo>
                  <a:pt x="1627" y="446"/>
                  <a:pt x="1630" y="445"/>
                  <a:pt x="1633" y="443"/>
                </a:cubicBezTo>
                <a:cubicBezTo>
                  <a:pt x="1639" y="437"/>
                  <a:pt x="1648" y="435"/>
                  <a:pt x="1654" y="428"/>
                </a:cubicBezTo>
                <a:cubicBezTo>
                  <a:pt x="1658" y="423"/>
                  <a:pt x="1666" y="410"/>
                  <a:pt x="1666" y="410"/>
                </a:cubicBezTo>
                <a:cubicBezTo>
                  <a:pt x="1668" y="408"/>
                  <a:pt x="1668" y="406"/>
                  <a:pt x="1667" y="404"/>
                </a:cubicBezTo>
                <a:cubicBezTo>
                  <a:pt x="1666" y="402"/>
                  <a:pt x="1664" y="401"/>
                  <a:pt x="1662" y="400"/>
                </a:cubicBezTo>
                <a:cubicBezTo>
                  <a:pt x="1662" y="400"/>
                  <a:pt x="1653" y="399"/>
                  <a:pt x="1644" y="397"/>
                </a:cubicBezTo>
                <a:cubicBezTo>
                  <a:pt x="1639" y="395"/>
                  <a:pt x="1634" y="394"/>
                  <a:pt x="1630" y="393"/>
                </a:cubicBezTo>
                <a:cubicBezTo>
                  <a:pt x="1628" y="392"/>
                  <a:pt x="1627" y="391"/>
                  <a:pt x="1626" y="391"/>
                </a:cubicBezTo>
                <a:cubicBezTo>
                  <a:pt x="1625" y="390"/>
                  <a:pt x="1625" y="390"/>
                  <a:pt x="1625" y="390"/>
                </a:cubicBezTo>
                <a:cubicBezTo>
                  <a:pt x="1625" y="390"/>
                  <a:pt x="1625" y="390"/>
                  <a:pt x="1625" y="390"/>
                </a:cubicBezTo>
                <a:cubicBezTo>
                  <a:pt x="1621" y="385"/>
                  <a:pt x="1615" y="380"/>
                  <a:pt x="1609" y="376"/>
                </a:cubicBezTo>
                <a:cubicBezTo>
                  <a:pt x="1603" y="373"/>
                  <a:pt x="1598" y="370"/>
                  <a:pt x="1592" y="369"/>
                </a:cubicBezTo>
                <a:cubicBezTo>
                  <a:pt x="1588" y="370"/>
                  <a:pt x="1587" y="371"/>
                  <a:pt x="1584" y="371"/>
                </a:cubicBezTo>
                <a:cubicBezTo>
                  <a:pt x="1582" y="372"/>
                  <a:pt x="1580" y="373"/>
                  <a:pt x="1578" y="373"/>
                </a:cubicBezTo>
                <a:cubicBezTo>
                  <a:pt x="1577" y="372"/>
                  <a:pt x="1577" y="374"/>
                  <a:pt x="1575" y="369"/>
                </a:cubicBezTo>
                <a:cubicBezTo>
                  <a:pt x="1573" y="363"/>
                  <a:pt x="1572" y="355"/>
                  <a:pt x="1570" y="348"/>
                </a:cubicBezTo>
                <a:cubicBezTo>
                  <a:pt x="1570" y="345"/>
                  <a:pt x="1569" y="342"/>
                  <a:pt x="1568" y="339"/>
                </a:cubicBezTo>
                <a:cubicBezTo>
                  <a:pt x="1567" y="337"/>
                  <a:pt x="1566" y="333"/>
                  <a:pt x="1561" y="331"/>
                </a:cubicBezTo>
                <a:cubicBezTo>
                  <a:pt x="1557" y="330"/>
                  <a:pt x="1544" y="328"/>
                  <a:pt x="1529" y="325"/>
                </a:cubicBezTo>
                <a:cubicBezTo>
                  <a:pt x="1522" y="323"/>
                  <a:pt x="1515" y="322"/>
                  <a:pt x="1509" y="321"/>
                </a:cubicBezTo>
                <a:cubicBezTo>
                  <a:pt x="1504" y="319"/>
                  <a:pt x="1499" y="317"/>
                  <a:pt x="1499" y="317"/>
                </a:cubicBezTo>
                <a:cubicBezTo>
                  <a:pt x="1494" y="315"/>
                  <a:pt x="1485" y="311"/>
                  <a:pt x="1475" y="307"/>
                </a:cubicBezTo>
                <a:cubicBezTo>
                  <a:pt x="1466" y="303"/>
                  <a:pt x="1456" y="299"/>
                  <a:pt x="1451" y="295"/>
                </a:cubicBezTo>
                <a:cubicBezTo>
                  <a:pt x="1440" y="288"/>
                  <a:pt x="1424" y="277"/>
                  <a:pt x="1411" y="277"/>
                </a:cubicBezTo>
                <a:cubicBezTo>
                  <a:pt x="1401" y="277"/>
                  <a:pt x="1368" y="281"/>
                  <a:pt x="1357" y="281"/>
                </a:cubicBezTo>
                <a:cubicBezTo>
                  <a:pt x="1355" y="281"/>
                  <a:pt x="1354" y="281"/>
                  <a:pt x="1354" y="281"/>
                </a:cubicBezTo>
                <a:cubicBezTo>
                  <a:pt x="1353" y="281"/>
                  <a:pt x="1351" y="281"/>
                  <a:pt x="1349" y="281"/>
                </a:cubicBezTo>
                <a:cubicBezTo>
                  <a:pt x="1338" y="281"/>
                  <a:pt x="1321" y="284"/>
                  <a:pt x="1314" y="286"/>
                </a:cubicBezTo>
                <a:cubicBezTo>
                  <a:pt x="1312" y="286"/>
                  <a:pt x="1310" y="287"/>
                  <a:pt x="1308" y="289"/>
                </a:cubicBezTo>
                <a:cubicBezTo>
                  <a:pt x="1307" y="291"/>
                  <a:pt x="1306" y="293"/>
                  <a:pt x="1306" y="295"/>
                </a:cubicBezTo>
                <a:cubicBezTo>
                  <a:pt x="1307" y="301"/>
                  <a:pt x="1310" y="306"/>
                  <a:pt x="1309" y="308"/>
                </a:cubicBezTo>
                <a:cubicBezTo>
                  <a:pt x="1309" y="310"/>
                  <a:pt x="1311" y="309"/>
                  <a:pt x="1306" y="311"/>
                </a:cubicBezTo>
                <a:cubicBezTo>
                  <a:pt x="1304" y="311"/>
                  <a:pt x="1302" y="312"/>
                  <a:pt x="1300" y="312"/>
                </a:cubicBezTo>
                <a:cubicBezTo>
                  <a:pt x="1300" y="310"/>
                  <a:pt x="1301" y="307"/>
                  <a:pt x="1302" y="303"/>
                </a:cubicBezTo>
                <a:cubicBezTo>
                  <a:pt x="1302" y="301"/>
                  <a:pt x="1302" y="298"/>
                  <a:pt x="1302" y="296"/>
                </a:cubicBezTo>
                <a:cubicBezTo>
                  <a:pt x="1302" y="289"/>
                  <a:pt x="1300" y="283"/>
                  <a:pt x="1296" y="279"/>
                </a:cubicBezTo>
                <a:cubicBezTo>
                  <a:pt x="1295" y="277"/>
                  <a:pt x="1293" y="276"/>
                  <a:pt x="1291" y="275"/>
                </a:cubicBezTo>
                <a:cubicBezTo>
                  <a:pt x="1291" y="275"/>
                  <a:pt x="1291" y="275"/>
                  <a:pt x="1291" y="275"/>
                </a:cubicBezTo>
                <a:cubicBezTo>
                  <a:pt x="1294" y="275"/>
                  <a:pt x="1297" y="275"/>
                  <a:pt x="1300" y="275"/>
                </a:cubicBezTo>
                <a:cubicBezTo>
                  <a:pt x="1316" y="277"/>
                  <a:pt x="1339" y="280"/>
                  <a:pt x="1356" y="280"/>
                </a:cubicBezTo>
                <a:cubicBezTo>
                  <a:pt x="1358" y="280"/>
                  <a:pt x="1361" y="279"/>
                  <a:pt x="1363" y="279"/>
                </a:cubicBezTo>
                <a:cubicBezTo>
                  <a:pt x="1372" y="279"/>
                  <a:pt x="1378" y="277"/>
                  <a:pt x="1382" y="274"/>
                </a:cubicBezTo>
                <a:cubicBezTo>
                  <a:pt x="1386" y="271"/>
                  <a:pt x="1388" y="266"/>
                  <a:pt x="1388" y="265"/>
                </a:cubicBezTo>
                <a:cubicBezTo>
                  <a:pt x="1389" y="264"/>
                  <a:pt x="1389" y="263"/>
                  <a:pt x="1389" y="262"/>
                </a:cubicBezTo>
                <a:cubicBezTo>
                  <a:pt x="1389" y="257"/>
                  <a:pt x="1386" y="256"/>
                  <a:pt x="1385" y="255"/>
                </a:cubicBezTo>
                <a:cubicBezTo>
                  <a:pt x="1381" y="252"/>
                  <a:pt x="1375" y="250"/>
                  <a:pt x="1367" y="248"/>
                </a:cubicBezTo>
                <a:cubicBezTo>
                  <a:pt x="1360" y="246"/>
                  <a:pt x="1353" y="245"/>
                  <a:pt x="1348" y="245"/>
                </a:cubicBezTo>
                <a:cubicBezTo>
                  <a:pt x="1347" y="245"/>
                  <a:pt x="1346" y="245"/>
                  <a:pt x="1345" y="245"/>
                </a:cubicBezTo>
                <a:cubicBezTo>
                  <a:pt x="1343" y="245"/>
                  <a:pt x="1330" y="246"/>
                  <a:pt x="1318" y="246"/>
                </a:cubicBezTo>
                <a:cubicBezTo>
                  <a:pt x="1305" y="246"/>
                  <a:pt x="1291" y="245"/>
                  <a:pt x="1286" y="245"/>
                </a:cubicBezTo>
                <a:cubicBezTo>
                  <a:pt x="1279" y="244"/>
                  <a:pt x="1272" y="244"/>
                  <a:pt x="1265" y="244"/>
                </a:cubicBezTo>
                <a:cubicBezTo>
                  <a:pt x="1258" y="244"/>
                  <a:pt x="1252" y="244"/>
                  <a:pt x="1247" y="245"/>
                </a:cubicBezTo>
                <a:cubicBezTo>
                  <a:pt x="1246" y="245"/>
                  <a:pt x="1246" y="245"/>
                  <a:pt x="1246" y="245"/>
                </a:cubicBezTo>
                <a:cubicBezTo>
                  <a:pt x="1241" y="245"/>
                  <a:pt x="1234" y="239"/>
                  <a:pt x="1226" y="233"/>
                </a:cubicBezTo>
                <a:cubicBezTo>
                  <a:pt x="1223" y="231"/>
                  <a:pt x="1217" y="226"/>
                  <a:pt x="1211" y="221"/>
                </a:cubicBezTo>
                <a:cubicBezTo>
                  <a:pt x="1204" y="216"/>
                  <a:pt x="1198" y="211"/>
                  <a:pt x="1191" y="210"/>
                </a:cubicBezTo>
                <a:cubicBezTo>
                  <a:pt x="1181" y="208"/>
                  <a:pt x="1183" y="208"/>
                  <a:pt x="1162" y="202"/>
                </a:cubicBezTo>
                <a:cubicBezTo>
                  <a:pt x="1157" y="200"/>
                  <a:pt x="1150" y="199"/>
                  <a:pt x="1145" y="197"/>
                </a:cubicBezTo>
                <a:cubicBezTo>
                  <a:pt x="1142" y="196"/>
                  <a:pt x="1140" y="195"/>
                  <a:pt x="1138" y="195"/>
                </a:cubicBezTo>
                <a:cubicBezTo>
                  <a:pt x="1138" y="195"/>
                  <a:pt x="1138" y="195"/>
                  <a:pt x="1138" y="195"/>
                </a:cubicBezTo>
                <a:cubicBezTo>
                  <a:pt x="1138" y="195"/>
                  <a:pt x="1138" y="194"/>
                  <a:pt x="1138" y="194"/>
                </a:cubicBezTo>
                <a:cubicBezTo>
                  <a:pt x="1137" y="193"/>
                  <a:pt x="1135" y="191"/>
                  <a:pt x="1133" y="192"/>
                </a:cubicBezTo>
                <a:cubicBezTo>
                  <a:pt x="1130" y="192"/>
                  <a:pt x="1129" y="193"/>
                  <a:pt x="1128" y="194"/>
                </a:cubicBezTo>
                <a:cubicBezTo>
                  <a:pt x="1126" y="196"/>
                  <a:pt x="1127" y="196"/>
                  <a:pt x="1126" y="197"/>
                </a:cubicBezTo>
                <a:cubicBezTo>
                  <a:pt x="1126" y="199"/>
                  <a:pt x="1125" y="202"/>
                  <a:pt x="1125" y="205"/>
                </a:cubicBezTo>
                <a:cubicBezTo>
                  <a:pt x="1125" y="210"/>
                  <a:pt x="1126" y="218"/>
                  <a:pt x="1134" y="223"/>
                </a:cubicBezTo>
                <a:cubicBezTo>
                  <a:pt x="1143" y="227"/>
                  <a:pt x="1157" y="236"/>
                  <a:pt x="1169" y="242"/>
                </a:cubicBezTo>
                <a:cubicBezTo>
                  <a:pt x="1175" y="244"/>
                  <a:pt x="1183" y="246"/>
                  <a:pt x="1190" y="248"/>
                </a:cubicBezTo>
                <a:cubicBezTo>
                  <a:pt x="1197" y="250"/>
                  <a:pt x="1202" y="252"/>
                  <a:pt x="1204" y="255"/>
                </a:cubicBezTo>
                <a:cubicBezTo>
                  <a:pt x="1213" y="268"/>
                  <a:pt x="1235" y="275"/>
                  <a:pt x="1235" y="275"/>
                </a:cubicBezTo>
                <a:cubicBezTo>
                  <a:pt x="1237" y="275"/>
                  <a:pt x="1237" y="275"/>
                  <a:pt x="1237" y="275"/>
                </a:cubicBezTo>
                <a:cubicBezTo>
                  <a:pt x="1263" y="278"/>
                  <a:pt x="1263" y="278"/>
                  <a:pt x="1263" y="278"/>
                </a:cubicBezTo>
                <a:cubicBezTo>
                  <a:pt x="1256" y="282"/>
                  <a:pt x="1248" y="285"/>
                  <a:pt x="1241" y="288"/>
                </a:cubicBezTo>
                <a:cubicBezTo>
                  <a:pt x="1237" y="290"/>
                  <a:pt x="1233" y="292"/>
                  <a:pt x="1230" y="294"/>
                </a:cubicBezTo>
                <a:cubicBezTo>
                  <a:pt x="1227" y="296"/>
                  <a:pt x="1224" y="300"/>
                  <a:pt x="1224" y="305"/>
                </a:cubicBezTo>
                <a:cubicBezTo>
                  <a:pt x="1224" y="307"/>
                  <a:pt x="1225" y="310"/>
                  <a:pt x="1226" y="311"/>
                </a:cubicBezTo>
                <a:cubicBezTo>
                  <a:pt x="1228" y="315"/>
                  <a:pt x="1228" y="317"/>
                  <a:pt x="1228" y="323"/>
                </a:cubicBezTo>
                <a:cubicBezTo>
                  <a:pt x="1229" y="328"/>
                  <a:pt x="1231" y="335"/>
                  <a:pt x="1238" y="341"/>
                </a:cubicBezTo>
                <a:cubicBezTo>
                  <a:pt x="1245" y="347"/>
                  <a:pt x="1250" y="351"/>
                  <a:pt x="1257" y="353"/>
                </a:cubicBezTo>
                <a:cubicBezTo>
                  <a:pt x="1256" y="353"/>
                  <a:pt x="1256" y="353"/>
                  <a:pt x="1255" y="353"/>
                </a:cubicBezTo>
                <a:cubicBezTo>
                  <a:pt x="1250" y="353"/>
                  <a:pt x="1246" y="355"/>
                  <a:pt x="1241" y="359"/>
                </a:cubicBezTo>
                <a:cubicBezTo>
                  <a:pt x="1239" y="360"/>
                  <a:pt x="1237" y="362"/>
                  <a:pt x="1236" y="363"/>
                </a:cubicBezTo>
                <a:cubicBezTo>
                  <a:pt x="1236" y="362"/>
                  <a:pt x="1235" y="361"/>
                  <a:pt x="1235" y="360"/>
                </a:cubicBezTo>
                <a:cubicBezTo>
                  <a:pt x="1230" y="348"/>
                  <a:pt x="1218" y="339"/>
                  <a:pt x="1214" y="336"/>
                </a:cubicBezTo>
                <a:cubicBezTo>
                  <a:pt x="1212" y="333"/>
                  <a:pt x="1204" y="321"/>
                  <a:pt x="1197" y="314"/>
                </a:cubicBezTo>
                <a:cubicBezTo>
                  <a:pt x="1195" y="312"/>
                  <a:pt x="1192" y="310"/>
                  <a:pt x="1190" y="309"/>
                </a:cubicBezTo>
                <a:cubicBezTo>
                  <a:pt x="1197" y="308"/>
                  <a:pt x="1205" y="307"/>
                  <a:pt x="1209" y="307"/>
                </a:cubicBezTo>
                <a:cubicBezTo>
                  <a:pt x="1218" y="305"/>
                  <a:pt x="1221" y="297"/>
                  <a:pt x="1221" y="291"/>
                </a:cubicBezTo>
                <a:cubicBezTo>
                  <a:pt x="1221" y="286"/>
                  <a:pt x="1218" y="278"/>
                  <a:pt x="1210" y="277"/>
                </a:cubicBezTo>
                <a:cubicBezTo>
                  <a:pt x="1208" y="277"/>
                  <a:pt x="1205" y="276"/>
                  <a:pt x="1202" y="274"/>
                </a:cubicBezTo>
                <a:cubicBezTo>
                  <a:pt x="1199" y="272"/>
                  <a:pt x="1195" y="270"/>
                  <a:pt x="1190" y="270"/>
                </a:cubicBezTo>
                <a:cubicBezTo>
                  <a:pt x="1189" y="270"/>
                  <a:pt x="1188" y="270"/>
                  <a:pt x="1187" y="270"/>
                </a:cubicBezTo>
                <a:cubicBezTo>
                  <a:pt x="1189" y="268"/>
                  <a:pt x="1190" y="266"/>
                  <a:pt x="1189" y="264"/>
                </a:cubicBezTo>
                <a:cubicBezTo>
                  <a:pt x="1189" y="263"/>
                  <a:pt x="1189" y="261"/>
                  <a:pt x="1189" y="260"/>
                </a:cubicBezTo>
                <a:cubicBezTo>
                  <a:pt x="1189" y="260"/>
                  <a:pt x="1189" y="260"/>
                  <a:pt x="1189" y="260"/>
                </a:cubicBezTo>
                <a:cubicBezTo>
                  <a:pt x="1185" y="250"/>
                  <a:pt x="1175" y="245"/>
                  <a:pt x="1166" y="245"/>
                </a:cubicBezTo>
                <a:cubicBezTo>
                  <a:pt x="1159" y="244"/>
                  <a:pt x="1151" y="248"/>
                  <a:pt x="1148" y="256"/>
                </a:cubicBezTo>
                <a:cubicBezTo>
                  <a:pt x="1148" y="257"/>
                  <a:pt x="1147" y="258"/>
                  <a:pt x="1147" y="260"/>
                </a:cubicBezTo>
                <a:cubicBezTo>
                  <a:pt x="1148" y="267"/>
                  <a:pt x="1154" y="270"/>
                  <a:pt x="1158" y="272"/>
                </a:cubicBezTo>
                <a:cubicBezTo>
                  <a:pt x="1163" y="274"/>
                  <a:pt x="1168" y="275"/>
                  <a:pt x="1173" y="275"/>
                </a:cubicBezTo>
                <a:cubicBezTo>
                  <a:pt x="1174" y="275"/>
                  <a:pt x="1175" y="275"/>
                  <a:pt x="1175" y="275"/>
                </a:cubicBezTo>
                <a:cubicBezTo>
                  <a:pt x="1172" y="277"/>
                  <a:pt x="1169" y="278"/>
                  <a:pt x="1166" y="280"/>
                </a:cubicBezTo>
                <a:cubicBezTo>
                  <a:pt x="1162" y="283"/>
                  <a:pt x="1159" y="285"/>
                  <a:pt x="1156" y="288"/>
                </a:cubicBezTo>
                <a:cubicBezTo>
                  <a:pt x="1153" y="290"/>
                  <a:pt x="1150" y="293"/>
                  <a:pt x="1150" y="298"/>
                </a:cubicBezTo>
                <a:cubicBezTo>
                  <a:pt x="1150" y="299"/>
                  <a:pt x="1150" y="300"/>
                  <a:pt x="1151" y="302"/>
                </a:cubicBezTo>
                <a:cubicBezTo>
                  <a:pt x="1153" y="307"/>
                  <a:pt x="1159" y="311"/>
                  <a:pt x="1167" y="312"/>
                </a:cubicBezTo>
                <a:cubicBezTo>
                  <a:pt x="1166" y="314"/>
                  <a:pt x="1164" y="316"/>
                  <a:pt x="1164" y="319"/>
                </a:cubicBezTo>
                <a:cubicBezTo>
                  <a:pt x="1164" y="320"/>
                  <a:pt x="1163" y="322"/>
                  <a:pt x="1163" y="323"/>
                </a:cubicBezTo>
                <a:cubicBezTo>
                  <a:pt x="1164" y="332"/>
                  <a:pt x="1167" y="339"/>
                  <a:pt x="1171" y="350"/>
                </a:cubicBezTo>
                <a:cubicBezTo>
                  <a:pt x="1174" y="357"/>
                  <a:pt x="1177" y="369"/>
                  <a:pt x="1177" y="377"/>
                </a:cubicBezTo>
                <a:cubicBezTo>
                  <a:pt x="1177" y="379"/>
                  <a:pt x="1177" y="381"/>
                  <a:pt x="1176" y="381"/>
                </a:cubicBezTo>
                <a:cubicBezTo>
                  <a:pt x="1168" y="383"/>
                  <a:pt x="1166" y="385"/>
                  <a:pt x="1158" y="387"/>
                </a:cubicBezTo>
                <a:cubicBezTo>
                  <a:pt x="1157" y="388"/>
                  <a:pt x="1157" y="388"/>
                  <a:pt x="1157" y="388"/>
                </a:cubicBezTo>
                <a:cubicBezTo>
                  <a:pt x="1157" y="388"/>
                  <a:pt x="1157" y="388"/>
                  <a:pt x="1157" y="388"/>
                </a:cubicBezTo>
                <a:cubicBezTo>
                  <a:pt x="1156" y="388"/>
                  <a:pt x="1156" y="387"/>
                  <a:pt x="1155" y="385"/>
                </a:cubicBezTo>
                <a:cubicBezTo>
                  <a:pt x="1155" y="383"/>
                  <a:pt x="1154" y="381"/>
                  <a:pt x="1154" y="377"/>
                </a:cubicBezTo>
                <a:cubicBezTo>
                  <a:pt x="1154" y="367"/>
                  <a:pt x="1152" y="359"/>
                  <a:pt x="1152" y="355"/>
                </a:cubicBezTo>
                <a:cubicBezTo>
                  <a:pt x="1152" y="354"/>
                  <a:pt x="1152" y="354"/>
                  <a:pt x="1152" y="354"/>
                </a:cubicBezTo>
                <a:cubicBezTo>
                  <a:pt x="1152" y="354"/>
                  <a:pt x="1152" y="354"/>
                  <a:pt x="1152" y="354"/>
                </a:cubicBezTo>
                <a:cubicBezTo>
                  <a:pt x="1153" y="353"/>
                  <a:pt x="1153" y="352"/>
                  <a:pt x="1154" y="350"/>
                </a:cubicBezTo>
                <a:cubicBezTo>
                  <a:pt x="1154" y="348"/>
                  <a:pt x="1152" y="345"/>
                  <a:pt x="1150" y="344"/>
                </a:cubicBezTo>
                <a:cubicBezTo>
                  <a:pt x="1148" y="343"/>
                  <a:pt x="1147" y="343"/>
                  <a:pt x="1146" y="343"/>
                </a:cubicBezTo>
                <a:cubicBezTo>
                  <a:pt x="1141" y="343"/>
                  <a:pt x="1137" y="345"/>
                  <a:pt x="1131" y="345"/>
                </a:cubicBezTo>
                <a:cubicBezTo>
                  <a:pt x="1129" y="345"/>
                  <a:pt x="1128" y="345"/>
                  <a:pt x="1126" y="344"/>
                </a:cubicBezTo>
                <a:cubicBezTo>
                  <a:pt x="1124" y="344"/>
                  <a:pt x="1122" y="344"/>
                  <a:pt x="1120" y="344"/>
                </a:cubicBezTo>
                <a:cubicBezTo>
                  <a:pt x="1116" y="344"/>
                  <a:pt x="1112" y="345"/>
                  <a:pt x="1109" y="346"/>
                </a:cubicBezTo>
                <a:cubicBezTo>
                  <a:pt x="1106" y="348"/>
                  <a:pt x="1103" y="351"/>
                  <a:pt x="1103" y="356"/>
                </a:cubicBezTo>
                <a:cubicBezTo>
                  <a:pt x="1103" y="362"/>
                  <a:pt x="1108" y="365"/>
                  <a:pt x="1113" y="367"/>
                </a:cubicBezTo>
                <a:cubicBezTo>
                  <a:pt x="1117" y="369"/>
                  <a:pt x="1119" y="373"/>
                  <a:pt x="1119" y="376"/>
                </a:cubicBezTo>
                <a:cubicBezTo>
                  <a:pt x="1119" y="379"/>
                  <a:pt x="1118" y="381"/>
                  <a:pt x="1116" y="382"/>
                </a:cubicBezTo>
                <a:cubicBezTo>
                  <a:pt x="1114" y="382"/>
                  <a:pt x="1107" y="383"/>
                  <a:pt x="1099" y="383"/>
                </a:cubicBezTo>
                <a:cubicBezTo>
                  <a:pt x="1083" y="383"/>
                  <a:pt x="1062" y="381"/>
                  <a:pt x="1052" y="381"/>
                </a:cubicBezTo>
                <a:cubicBezTo>
                  <a:pt x="1045" y="381"/>
                  <a:pt x="1037" y="382"/>
                  <a:pt x="1030" y="382"/>
                </a:cubicBezTo>
                <a:cubicBezTo>
                  <a:pt x="1027" y="382"/>
                  <a:pt x="1024" y="382"/>
                  <a:pt x="1023" y="381"/>
                </a:cubicBezTo>
                <a:cubicBezTo>
                  <a:pt x="1021" y="381"/>
                  <a:pt x="1021" y="381"/>
                  <a:pt x="1021" y="381"/>
                </a:cubicBezTo>
                <a:cubicBezTo>
                  <a:pt x="1021" y="380"/>
                  <a:pt x="1021" y="380"/>
                  <a:pt x="1021" y="380"/>
                </a:cubicBezTo>
                <a:cubicBezTo>
                  <a:pt x="1021" y="380"/>
                  <a:pt x="1021" y="380"/>
                  <a:pt x="1022" y="380"/>
                </a:cubicBezTo>
                <a:cubicBezTo>
                  <a:pt x="1023" y="378"/>
                  <a:pt x="1031" y="375"/>
                  <a:pt x="1035" y="375"/>
                </a:cubicBezTo>
                <a:cubicBezTo>
                  <a:pt x="1036" y="375"/>
                  <a:pt x="1038" y="375"/>
                  <a:pt x="1040" y="375"/>
                </a:cubicBezTo>
                <a:cubicBezTo>
                  <a:pt x="1051" y="375"/>
                  <a:pt x="1073" y="375"/>
                  <a:pt x="1085" y="357"/>
                </a:cubicBezTo>
                <a:cubicBezTo>
                  <a:pt x="1087" y="354"/>
                  <a:pt x="1088" y="350"/>
                  <a:pt x="1088" y="346"/>
                </a:cubicBezTo>
                <a:cubicBezTo>
                  <a:pt x="1088" y="337"/>
                  <a:pt x="1080" y="333"/>
                  <a:pt x="1075" y="331"/>
                </a:cubicBezTo>
                <a:cubicBezTo>
                  <a:pt x="1068" y="329"/>
                  <a:pt x="1062" y="328"/>
                  <a:pt x="1057" y="328"/>
                </a:cubicBezTo>
                <a:cubicBezTo>
                  <a:pt x="1050" y="328"/>
                  <a:pt x="1045" y="326"/>
                  <a:pt x="1034" y="313"/>
                </a:cubicBezTo>
                <a:cubicBezTo>
                  <a:pt x="1032" y="311"/>
                  <a:pt x="1032" y="309"/>
                  <a:pt x="1032" y="308"/>
                </a:cubicBezTo>
                <a:cubicBezTo>
                  <a:pt x="1032" y="307"/>
                  <a:pt x="1033" y="305"/>
                  <a:pt x="1035" y="302"/>
                </a:cubicBezTo>
                <a:cubicBezTo>
                  <a:pt x="1037" y="299"/>
                  <a:pt x="1040" y="297"/>
                  <a:pt x="1040" y="290"/>
                </a:cubicBezTo>
                <a:cubicBezTo>
                  <a:pt x="1040" y="289"/>
                  <a:pt x="1040" y="288"/>
                  <a:pt x="1040" y="287"/>
                </a:cubicBezTo>
                <a:cubicBezTo>
                  <a:pt x="1039" y="285"/>
                  <a:pt x="1038" y="284"/>
                  <a:pt x="1037" y="282"/>
                </a:cubicBezTo>
                <a:cubicBezTo>
                  <a:pt x="1037" y="282"/>
                  <a:pt x="1037" y="282"/>
                  <a:pt x="1037" y="282"/>
                </a:cubicBezTo>
                <a:cubicBezTo>
                  <a:pt x="1038" y="282"/>
                  <a:pt x="1039" y="282"/>
                  <a:pt x="1040" y="282"/>
                </a:cubicBezTo>
                <a:cubicBezTo>
                  <a:pt x="1049" y="279"/>
                  <a:pt x="1050" y="272"/>
                  <a:pt x="1053" y="267"/>
                </a:cubicBezTo>
                <a:cubicBezTo>
                  <a:pt x="1054" y="265"/>
                  <a:pt x="1055" y="263"/>
                  <a:pt x="1055" y="262"/>
                </a:cubicBezTo>
                <a:cubicBezTo>
                  <a:pt x="1055" y="262"/>
                  <a:pt x="1055" y="262"/>
                  <a:pt x="1056" y="262"/>
                </a:cubicBezTo>
                <a:cubicBezTo>
                  <a:pt x="1060" y="261"/>
                  <a:pt x="1067" y="260"/>
                  <a:pt x="1074" y="260"/>
                </a:cubicBezTo>
                <a:cubicBezTo>
                  <a:pt x="1076" y="260"/>
                  <a:pt x="1079" y="260"/>
                  <a:pt x="1080" y="260"/>
                </a:cubicBezTo>
                <a:cubicBezTo>
                  <a:pt x="1082" y="261"/>
                  <a:pt x="1082" y="261"/>
                  <a:pt x="1082" y="261"/>
                </a:cubicBezTo>
                <a:cubicBezTo>
                  <a:pt x="1083" y="265"/>
                  <a:pt x="1084" y="267"/>
                  <a:pt x="1086" y="269"/>
                </a:cubicBezTo>
                <a:cubicBezTo>
                  <a:pt x="1087" y="272"/>
                  <a:pt x="1091" y="273"/>
                  <a:pt x="1094" y="273"/>
                </a:cubicBezTo>
                <a:cubicBezTo>
                  <a:pt x="1096" y="273"/>
                  <a:pt x="1098" y="272"/>
                  <a:pt x="1100" y="272"/>
                </a:cubicBezTo>
                <a:cubicBezTo>
                  <a:pt x="1101" y="272"/>
                  <a:pt x="1102" y="272"/>
                  <a:pt x="1103" y="272"/>
                </a:cubicBezTo>
                <a:cubicBezTo>
                  <a:pt x="1103" y="272"/>
                  <a:pt x="1104" y="273"/>
                  <a:pt x="1104" y="273"/>
                </a:cubicBezTo>
                <a:cubicBezTo>
                  <a:pt x="1113" y="272"/>
                  <a:pt x="1119" y="268"/>
                  <a:pt x="1123" y="263"/>
                </a:cubicBezTo>
                <a:cubicBezTo>
                  <a:pt x="1127" y="258"/>
                  <a:pt x="1130" y="253"/>
                  <a:pt x="1131" y="248"/>
                </a:cubicBezTo>
                <a:cubicBezTo>
                  <a:pt x="1131" y="248"/>
                  <a:pt x="1131" y="247"/>
                  <a:pt x="1131" y="247"/>
                </a:cubicBezTo>
                <a:cubicBezTo>
                  <a:pt x="1131" y="237"/>
                  <a:pt x="1122" y="228"/>
                  <a:pt x="1107" y="228"/>
                </a:cubicBezTo>
                <a:cubicBezTo>
                  <a:pt x="1106" y="228"/>
                  <a:pt x="1104" y="228"/>
                  <a:pt x="1102" y="228"/>
                </a:cubicBezTo>
                <a:cubicBezTo>
                  <a:pt x="1100" y="228"/>
                  <a:pt x="1096" y="229"/>
                  <a:pt x="1091" y="229"/>
                </a:cubicBezTo>
                <a:cubicBezTo>
                  <a:pt x="1083" y="229"/>
                  <a:pt x="1072" y="228"/>
                  <a:pt x="1062" y="228"/>
                </a:cubicBezTo>
                <a:cubicBezTo>
                  <a:pt x="1055" y="228"/>
                  <a:pt x="1048" y="228"/>
                  <a:pt x="1043" y="229"/>
                </a:cubicBezTo>
                <a:cubicBezTo>
                  <a:pt x="1038" y="230"/>
                  <a:pt x="1034" y="230"/>
                  <a:pt x="1029" y="234"/>
                </a:cubicBezTo>
                <a:cubicBezTo>
                  <a:pt x="1029" y="234"/>
                  <a:pt x="1029" y="234"/>
                  <a:pt x="1029" y="234"/>
                </a:cubicBezTo>
                <a:cubicBezTo>
                  <a:pt x="1025" y="239"/>
                  <a:pt x="1025" y="244"/>
                  <a:pt x="1025" y="249"/>
                </a:cubicBezTo>
                <a:cubicBezTo>
                  <a:pt x="1025" y="255"/>
                  <a:pt x="1025" y="261"/>
                  <a:pt x="1025" y="264"/>
                </a:cubicBezTo>
                <a:cubicBezTo>
                  <a:pt x="1024" y="266"/>
                  <a:pt x="1024" y="268"/>
                  <a:pt x="1024" y="269"/>
                </a:cubicBezTo>
                <a:cubicBezTo>
                  <a:pt x="1024" y="272"/>
                  <a:pt x="1025" y="275"/>
                  <a:pt x="1027" y="278"/>
                </a:cubicBezTo>
                <a:cubicBezTo>
                  <a:pt x="1028" y="278"/>
                  <a:pt x="1028" y="279"/>
                  <a:pt x="1029" y="280"/>
                </a:cubicBezTo>
                <a:cubicBezTo>
                  <a:pt x="1028" y="280"/>
                  <a:pt x="1028" y="280"/>
                  <a:pt x="1027" y="280"/>
                </a:cubicBezTo>
                <a:cubicBezTo>
                  <a:pt x="1020" y="280"/>
                  <a:pt x="1014" y="281"/>
                  <a:pt x="1008" y="281"/>
                </a:cubicBezTo>
                <a:cubicBezTo>
                  <a:pt x="1008" y="281"/>
                  <a:pt x="1008" y="281"/>
                  <a:pt x="1008" y="281"/>
                </a:cubicBezTo>
                <a:cubicBezTo>
                  <a:pt x="1008" y="280"/>
                  <a:pt x="1009" y="280"/>
                  <a:pt x="1011" y="278"/>
                </a:cubicBezTo>
                <a:cubicBezTo>
                  <a:pt x="1013" y="277"/>
                  <a:pt x="1017" y="274"/>
                  <a:pt x="1018" y="268"/>
                </a:cubicBezTo>
                <a:cubicBezTo>
                  <a:pt x="1019" y="263"/>
                  <a:pt x="1023" y="244"/>
                  <a:pt x="1023" y="244"/>
                </a:cubicBezTo>
                <a:cubicBezTo>
                  <a:pt x="1023" y="242"/>
                  <a:pt x="1023" y="241"/>
                  <a:pt x="1022" y="240"/>
                </a:cubicBezTo>
                <a:cubicBezTo>
                  <a:pt x="1022" y="240"/>
                  <a:pt x="1019" y="230"/>
                  <a:pt x="1008" y="229"/>
                </a:cubicBezTo>
                <a:cubicBezTo>
                  <a:pt x="1005" y="229"/>
                  <a:pt x="1003" y="230"/>
                  <a:pt x="1000" y="231"/>
                </a:cubicBezTo>
                <a:cubicBezTo>
                  <a:pt x="993" y="235"/>
                  <a:pt x="991" y="237"/>
                  <a:pt x="990" y="237"/>
                </a:cubicBezTo>
                <a:cubicBezTo>
                  <a:pt x="989" y="237"/>
                  <a:pt x="988" y="237"/>
                  <a:pt x="987" y="236"/>
                </a:cubicBezTo>
                <a:cubicBezTo>
                  <a:pt x="987" y="236"/>
                  <a:pt x="987" y="236"/>
                  <a:pt x="987" y="236"/>
                </a:cubicBezTo>
                <a:cubicBezTo>
                  <a:pt x="987" y="236"/>
                  <a:pt x="985" y="233"/>
                  <a:pt x="983" y="229"/>
                </a:cubicBezTo>
                <a:cubicBezTo>
                  <a:pt x="980" y="226"/>
                  <a:pt x="975" y="221"/>
                  <a:pt x="968" y="221"/>
                </a:cubicBezTo>
                <a:cubicBezTo>
                  <a:pt x="967" y="221"/>
                  <a:pt x="965" y="221"/>
                  <a:pt x="964" y="221"/>
                </a:cubicBezTo>
                <a:cubicBezTo>
                  <a:pt x="948" y="225"/>
                  <a:pt x="943" y="238"/>
                  <a:pt x="941" y="239"/>
                </a:cubicBezTo>
                <a:cubicBezTo>
                  <a:pt x="940" y="240"/>
                  <a:pt x="934" y="243"/>
                  <a:pt x="932" y="243"/>
                </a:cubicBezTo>
                <a:cubicBezTo>
                  <a:pt x="932" y="243"/>
                  <a:pt x="932" y="243"/>
                  <a:pt x="932" y="243"/>
                </a:cubicBezTo>
                <a:cubicBezTo>
                  <a:pt x="928" y="240"/>
                  <a:pt x="911" y="228"/>
                  <a:pt x="911" y="228"/>
                </a:cubicBezTo>
                <a:cubicBezTo>
                  <a:pt x="910" y="228"/>
                  <a:pt x="909" y="227"/>
                  <a:pt x="908" y="227"/>
                </a:cubicBezTo>
                <a:cubicBezTo>
                  <a:pt x="915" y="227"/>
                  <a:pt x="923" y="224"/>
                  <a:pt x="928" y="224"/>
                </a:cubicBezTo>
                <a:cubicBezTo>
                  <a:pt x="929" y="224"/>
                  <a:pt x="929" y="224"/>
                  <a:pt x="930" y="224"/>
                </a:cubicBezTo>
                <a:cubicBezTo>
                  <a:pt x="933" y="227"/>
                  <a:pt x="937" y="228"/>
                  <a:pt x="940" y="228"/>
                </a:cubicBezTo>
                <a:cubicBezTo>
                  <a:pt x="944" y="228"/>
                  <a:pt x="947" y="227"/>
                  <a:pt x="950" y="225"/>
                </a:cubicBezTo>
                <a:cubicBezTo>
                  <a:pt x="953" y="224"/>
                  <a:pt x="957" y="221"/>
                  <a:pt x="957" y="215"/>
                </a:cubicBezTo>
                <a:cubicBezTo>
                  <a:pt x="957" y="215"/>
                  <a:pt x="957" y="215"/>
                  <a:pt x="957" y="214"/>
                </a:cubicBezTo>
                <a:cubicBezTo>
                  <a:pt x="957" y="214"/>
                  <a:pt x="957" y="214"/>
                  <a:pt x="957" y="214"/>
                </a:cubicBezTo>
                <a:cubicBezTo>
                  <a:pt x="957" y="212"/>
                  <a:pt x="958" y="206"/>
                  <a:pt x="958" y="200"/>
                </a:cubicBezTo>
                <a:cubicBezTo>
                  <a:pt x="958" y="197"/>
                  <a:pt x="957" y="194"/>
                  <a:pt x="956" y="190"/>
                </a:cubicBezTo>
                <a:cubicBezTo>
                  <a:pt x="955" y="187"/>
                  <a:pt x="951" y="183"/>
                  <a:pt x="946" y="183"/>
                </a:cubicBezTo>
                <a:cubicBezTo>
                  <a:pt x="946" y="183"/>
                  <a:pt x="945" y="183"/>
                  <a:pt x="944" y="183"/>
                </a:cubicBezTo>
                <a:cubicBezTo>
                  <a:pt x="930" y="184"/>
                  <a:pt x="918" y="195"/>
                  <a:pt x="905" y="200"/>
                </a:cubicBezTo>
                <a:cubicBezTo>
                  <a:pt x="898" y="203"/>
                  <a:pt x="894" y="209"/>
                  <a:pt x="894" y="215"/>
                </a:cubicBezTo>
                <a:cubicBezTo>
                  <a:pt x="894" y="220"/>
                  <a:pt x="897" y="225"/>
                  <a:pt x="903" y="227"/>
                </a:cubicBezTo>
                <a:cubicBezTo>
                  <a:pt x="899" y="227"/>
                  <a:pt x="894" y="226"/>
                  <a:pt x="888" y="225"/>
                </a:cubicBezTo>
                <a:cubicBezTo>
                  <a:pt x="883" y="225"/>
                  <a:pt x="878" y="224"/>
                  <a:pt x="875" y="223"/>
                </a:cubicBezTo>
                <a:cubicBezTo>
                  <a:pt x="873" y="223"/>
                  <a:pt x="872" y="223"/>
                  <a:pt x="872" y="222"/>
                </a:cubicBezTo>
                <a:cubicBezTo>
                  <a:pt x="869" y="215"/>
                  <a:pt x="861" y="205"/>
                  <a:pt x="844" y="205"/>
                </a:cubicBezTo>
                <a:cubicBezTo>
                  <a:pt x="843" y="205"/>
                  <a:pt x="841" y="205"/>
                  <a:pt x="839" y="206"/>
                </a:cubicBezTo>
                <a:cubicBezTo>
                  <a:pt x="829" y="207"/>
                  <a:pt x="817" y="211"/>
                  <a:pt x="806" y="214"/>
                </a:cubicBezTo>
                <a:cubicBezTo>
                  <a:pt x="801" y="216"/>
                  <a:pt x="796" y="217"/>
                  <a:pt x="792" y="219"/>
                </a:cubicBezTo>
                <a:cubicBezTo>
                  <a:pt x="790" y="219"/>
                  <a:pt x="788" y="220"/>
                  <a:pt x="787" y="220"/>
                </a:cubicBezTo>
                <a:cubicBezTo>
                  <a:pt x="787" y="220"/>
                  <a:pt x="786" y="220"/>
                  <a:pt x="786" y="220"/>
                </a:cubicBezTo>
                <a:cubicBezTo>
                  <a:pt x="786" y="220"/>
                  <a:pt x="786" y="220"/>
                  <a:pt x="786" y="220"/>
                </a:cubicBezTo>
                <a:cubicBezTo>
                  <a:pt x="784" y="220"/>
                  <a:pt x="782" y="221"/>
                  <a:pt x="780" y="222"/>
                </a:cubicBezTo>
                <a:cubicBezTo>
                  <a:pt x="778" y="224"/>
                  <a:pt x="778" y="227"/>
                  <a:pt x="778" y="228"/>
                </a:cubicBezTo>
                <a:cubicBezTo>
                  <a:pt x="778" y="230"/>
                  <a:pt x="778" y="231"/>
                  <a:pt x="779" y="232"/>
                </a:cubicBezTo>
                <a:cubicBezTo>
                  <a:pt x="776" y="232"/>
                  <a:pt x="774" y="233"/>
                  <a:pt x="771" y="234"/>
                </a:cubicBezTo>
                <a:cubicBezTo>
                  <a:pt x="767" y="235"/>
                  <a:pt x="763" y="240"/>
                  <a:pt x="762" y="245"/>
                </a:cubicBezTo>
                <a:cubicBezTo>
                  <a:pt x="761" y="246"/>
                  <a:pt x="761" y="247"/>
                  <a:pt x="761" y="248"/>
                </a:cubicBezTo>
                <a:cubicBezTo>
                  <a:pt x="761" y="251"/>
                  <a:pt x="763" y="254"/>
                  <a:pt x="765" y="256"/>
                </a:cubicBezTo>
                <a:cubicBezTo>
                  <a:pt x="772" y="259"/>
                  <a:pt x="778" y="258"/>
                  <a:pt x="785" y="259"/>
                </a:cubicBezTo>
                <a:cubicBezTo>
                  <a:pt x="785" y="259"/>
                  <a:pt x="785" y="259"/>
                  <a:pt x="786" y="259"/>
                </a:cubicBezTo>
                <a:cubicBezTo>
                  <a:pt x="791" y="259"/>
                  <a:pt x="798" y="259"/>
                  <a:pt x="805" y="258"/>
                </a:cubicBezTo>
                <a:cubicBezTo>
                  <a:pt x="811" y="258"/>
                  <a:pt x="817" y="258"/>
                  <a:pt x="822" y="255"/>
                </a:cubicBezTo>
                <a:cubicBezTo>
                  <a:pt x="823" y="254"/>
                  <a:pt x="835" y="250"/>
                  <a:pt x="840" y="250"/>
                </a:cubicBezTo>
                <a:cubicBezTo>
                  <a:pt x="840" y="250"/>
                  <a:pt x="841" y="250"/>
                  <a:pt x="841" y="250"/>
                </a:cubicBezTo>
                <a:cubicBezTo>
                  <a:pt x="841" y="254"/>
                  <a:pt x="842" y="256"/>
                  <a:pt x="843" y="259"/>
                </a:cubicBezTo>
                <a:cubicBezTo>
                  <a:pt x="843" y="259"/>
                  <a:pt x="842" y="259"/>
                  <a:pt x="842" y="259"/>
                </a:cubicBezTo>
                <a:cubicBezTo>
                  <a:pt x="840" y="259"/>
                  <a:pt x="839" y="259"/>
                  <a:pt x="838" y="259"/>
                </a:cubicBezTo>
                <a:cubicBezTo>
                  <a:pt x="831" y="259"/>
                  <a:pt x="825" y="262"/>
                  <a:pt x="822" y="264"/>
                </a:cubicBezTo>
                <a:cubicBezTo>
                  <a:pt x="818" y="266"/>
                  <a:pt x="817" y="267"/>
                  <a:pt x="813" y="267"/>
                </a:cubicBezTo>
                <a:cubicBezTo>
                  <a:pt x="812" y="267"/>
                  <a:pt x="811" y="267"/>
                  <a:pt x="809" y="266"/>
                </a:cubicBezTo>
                <a:cubicBezTo>
                  <a:pt x="804" y="266"/>
                  <a:pt x="800" y="265"/>
                  <a:pt x="796" y="265"/>
                </a:cubicBezTo>
                <a:cubicBezTo>
                  <a:pt x="788" y="265"/>
                  <a:pt x="783" y="267"/>
                  <a:pt x="776" y="267"/>
                </a:cubicBezTo>
                <a:cubicBezTo>
                  <a:pt x="774" y="267"/>
                  <a:pt x="772" y="267"/>
                  <a:pt x="769" y="266"/>
                </a:cubicBezTo>
                <a:cubicBezTo>
                  <a:pt x="763" y="266"/>
                  <a:pt x="758" y="265"/>
                  <a:pt x="753" y="265"/>
                </a:cubicBezTo>
                <a:cubicBezTo>
                  <a:pt x="749" y="265"/>
                  <a:pt x="745" y="266"/>
                  <a:pt x="742" y="268"/>
                </a:cubicBezTo>
                <a:cubicBezTo>
                  <a:pt x="738" y="270"/>
                  <a:pt x="735" y="274"/>
                  <a:pt x="734" y="279"/>
                </a:cubicBezTo>
                <a:cubicBezTo>
                  <a:pt x="733" y="284"/>
                  <a:pt x="731" y="290"/>
                  <a:pt x="729" y="296"/>
                </a:cubicBezTo>
                <a:cubicBezTo>
                  <a:pt x="728" y="298"/>
                  <a:pt x="727" y="300"/>
                  <a:pt x="726" y="301"/>
                </a:cubicBezTo>
                <a:cubicBezTo>
                  <a:pt x="726" y="301"/>
                  <a:pt x="725" y="302"/>
                  <a:pt x="725" y="302"/>
                </a:cubicBezTo>
                <a:cubicBezTo>
                  <a:pt x="722" y="302"/>
                  <a:pt x="719" y="303"/>
                  <a:pt x="717" y="304"/>
                </a:cubicBezTo>
                <a:cubicBezTo>
                  <a:pt x="714" y="306"/>
                  <a:pt x="712" y="309"/>
                  <a:pt x="711" y="314"/>
                </a:cubicBezTo>
                <a:cubicBezTo>
                  <a:pt x="711" y="318"/>
                  <a:pt x="715" y="322"/>
                  <a:pt x="718" y="323"/>
                </a:cubicBezTo>
                <a:cubicBezTo>
                  <a:pt x="722" y="325"/>
                  <a:pt x="726" y="326"/>
                  <a:pt x="733" y="326"/>
                </a:cubicBezTo>
                <a:cubicBezTo>
                  <a:pt x="743" y="327"/>
                  <a:pt x="742" y="329"/>
                  <a:pt x="744" y="331"/>
                </a:cubicBezTo>
                <a:cubicBezTo>
                  <a:pt x="744" y="332"/>
                  <a:pt x="746" y="335"/>
                  <a:pt x="749" y="337"/>
                </a:cubicBezTo>
                <a:cubicBezTo>
                  <a:pt x="752" y="339"/>
                  <a:pt x="756" y="340"/>
                  <a:pt x="761" y="340"/>
                </a:cubicBezTo>
                <a:cubicBezTo>
                  <a:pt x="762" y="340"/>
                  <a:pt x="763" y="340"/>
                  <a:pt x="764" y="340"/>
                </a:cubicBezTo>
                <a:cubicBezTo>
                  <a:pt x="775" y="339"/>
                  <a:pt x="785" y="338"/>
                  <a:pt x="793" y="337"/>
                </a:cubicBezTo>
                <a:cubicBezTo>
                  <a:pt x="802" y="335"/>
                  <a:pt x="810" y="331"/>
                  <a:pt x="814" y="322"/>
                </a:cubicBezTo>
                <a:cubicBezTo>
                  <a:pt x="814" y="321"/>
                  <a:pt x="815" y="320"/>
                  <a:pt x="815" y="319"/>
                </a:cubicBezTo>
                <a:cubicBezTo>
                  <a:pt x="821" y="328"/>
                  <a:pt x="834" y="347"/>
                  <a:pt x="835" y="347"/>
                </a:cubicBezTo>
                <a:cubicBezTo>
                  <a:pt x="835" y="348"/>
                  <a:pt x="835" y="348"/>
                  <a:pt x="835" y="348"/>
                </a:cubicBezTo>
                <a:cubicBezTo>
                  <a:pt x="836" y="348"/>
                  <a:pt x="844" y="357"/>
                  <a:pt x="851" y="362"/>
                </a:cubicBezTo>
                <a:cubicBezTo>
                  <a:pt x="850" y="362"/>
                  <a:pt x="849" y="363"/>
                  <a:pt x="848" y="363"/>
                </a:cubicBezTo>
                <a:cubicBezTo>
                  <a:pt x="848" y="363"/>
                  <a:pt x="847" y="363"/>
                  <a:pt x="846" y="362"/>
                </a:cubicBezTo>
                <a:cubicBezTo>
                  <a:pt x="839" y="357"/>
                  <a:pt x="832" y="356"/>
                  <a:pt x="825" y="354"/>
                </a:cubicBezTo>
                <a:cubicBezTo>
                  <a:pt x="818" y="353"/>
                  <a:pt x="813" y="351"/>
                  <a:pt x="811" y="349"/>
                </a:cubicBezTo>
                <a:cubicBezTo>
                  <a:pt x="806" y="345"/>
                  <a:pt x="800" y="343"/>
                  <a:pt x="793" y="342"/>
                </a:cubicBezTo>
                <a:cubicBezTo>
                  <a:pt x="786" y="341"/>
                  <a:pt x="778" y="341"/>
                  <a:pt x="771" y="341"/>
                </a:cubicBezTo>
                <a:cubicBezTo>
                  <a:pt x="765" y="341"/>
                  <a:pt x="760" y="341"/>
                  <a:pt x="757" y="342"/>
                </a:cubicBezTo>
                <a:cubicBezTo>
                  <a:pt x="756" y="342"/>
                  <a:pt x="755" y="342"/>
                  <a:pt x="755" y="342"/>
                </a:cubicBezTo>
                <a:cubicBezTo>
                  <a:pt x="751" y="342"/>
                  <a:pt x="746" y="341"/>
                  <a:pt x="742" y="340"/>
                </a:cubicBezTo>
                <a:cubicBezTo>
                  <a:pt x="737" y="338"/>
                  <a:pt x="733" y="337"/>
                  <a:pt x="729" y="337"/>
                </a:cubicBezTo>
                <a:cubicBezTo>
                  <a:pt x="725" y="337"/>
                  <a:pt x="723" y="339"/>
                  <a:pt x="721" y="340"/>
                </a:cubicBezTo>
                <a:cubicBezTo>
                  <a:pt x="717" y="342"/>
                  <a:pt x="713" y="345"/>
                  <a:pt x="710" y="348"/>
                </a:cubicBezTo>
                <a:cubicBezTo>
                  <a:pt x="708" y="344"/>
                  <a:pt x="706" y="340"/>
                  <a:pt x="704" y="337"/>
                </a:cubicBezTo>
                <a:cubicBezTo>
                  <a:pt x="703" y="335"/>
                  <a:pt x="700" y="332"/>
                  <a:pt x="696" y="332"/>
                </a:cubicBezTo>
                <a:cubicBezTo>
                  <a:pt x="690" y="333"/>
                  <a:pt x="688" y="336"/>
                  <a:pt x="686" y="338"/>
                </a:cubicBezTo>
                <a:cubicBezTo>
                  <a:pt x="685" y="339"/>
                  <a:pt x="684" y="340"/>
                  <a:pt x="683" y="341"/>
                </a:cubicBezTo>
                <a:cubicBezTo>
                  <a:pt x="683" y="341"/>
                  <a:pt x="683" y="341"/>
                  <a:pt x="682" y="341"/>
                </a:cubicBezTo>
                <a:cubicBezTo>
                  <a:pt x="679" y="340"/>
                  <a:pt x="669" y="334"/>
                  <a:pt x="658" y="334"/>
                </a:cubicBezTo>
                <a:cubicBezTo>
                  <a:pt x="654" y="334"/>
                  <a:pt x="651" y="335"/>
                  <a:pt x="647" y="336"/>
                </a:cubicBezTo>
                <a:cubicBezTo>
                  <a:pt x="640" y="339"/>
                  <a:pt x="636" y="342"/>
                  <a:pt x="634" y="344"/>
                </a:cubicBezTo>
                <a:cubicBezTo>
                  <a:pt x="632" y="345"/>
                  <a:pt x="631" y="346"/>
                  <a:pt x="625" y="346"/>
                </a:cubicBezTo>
                <a:cubicBezTo>
                  <a:pt x="623" y="346"/>
                  <a:pt x="621" y="346"/>
                  <a:pt x="619" y="346"/>
                </a:cubicBezTo>
                <a:cubicBezTo>
                  <a:pt x="602" y="345"/>
                  <a:pt x="597" y="341"/>
                  <a:pt x="589" y="341"/>
                </a:cubicBezTo>
                <a:cubicBezTo>
                  <a:pt x="587" y="341"/>
                  <a:pt x="586" y="341"/>
                  <a:pt x="584" y="342"/>
                </a:cubicBezTo>
                <a:cubicBezTo>
                  <a:pt x="577" y="343"/>
                  <a:pt x="577" y="343"/>
                  <a:pt x="577" y="343"/>
                </a:cubicBezTo>
                <a:cubicBezTo>
                  <a:pt x="574" y="344"/>
                  <a:pt x="572" y="347"/>
                  <a:pt x="572" y="350"/>
                </a:cubicBezTo>
                <a:cubicBezTo>
                  <a:pt x="572" y="350"/>
                  <a:pt x="572" y="352"/>
                  <a:pt x="567" y="356"/>
                </a:cubicBezTo>
                <a:cubicBezTo>
                  <a:pt x="564" y="358"/>
                  <a:pt x="562" y="360"/>
                  <a:pt x="559" y="361"/>
                </a:cubicBezTo>
                <a:cubicBezTo>
                  <a:pt x="559" y="362"/>
                  <a:pt x="558" y="363"/>
                  <a:pt x="557" y="363"/>
                </a:cubicBezTo>
                <a:cubicBezTo>
                  <a:pt x="557" y="363"/>
                  <a:pt x="557" y="363"/>
                  <a:pt x="557" y="363"/>
                </a:cubicBezTo>
                <a:cubicBezTo>
                  <a:pt x="556" y="363"/>
                  <a:pt x="556" y="363"/>
                  <a:pt x="555" y="362"/>
                </a:cubicBezTo>
                <a:cubicBezTo>
                  <a:pt x="549" y="352"/>
                  <a:pt x="541" y="350"/>
                  <a:pt x="539" y="349"/>
                </a:cubicBezTo>
                <a:cubicBezTo>
                  <a:pt x="539" y="349"/>
                  <a:pt x="537" y="348"/>
                  <a:pt x="533" y="346"/>
                </a:cubicBezTo>
                <a:cubicBezTo>
                  <a:pt x="530" y="344"/>
                  <a:pt x="525" y="343"/>
                  <a:pt x="519" y="343"/>
                </a:cubicBezTo>
                <a:cubicBezTo>
                  <a:pt x="516" y="343"/>
                  <a:pt x="512" y="343"/>
                  <a:pt x="508" y="345"/>
                </a:cubicBezTo>
                <a:cubicBezTo>
                  <a:pt x="506" y="345"/>
                  <a:pt x="503" y="345"/>
                  <a:pt x="501" y="345"/>
                </a:cubicBezTo>
                <a:cubicBezTo>
                  <a:pt x="494" y="345"/>
                  <a:pt x="486" y="344"/>
                  <a:pt x="480" y="342"/>
                </a:cubicBezTo>
                <a:cubicBezTo>
                  <a:pt x="473" y="340"/>
                  <a:pt x="469" y="339"/>
                  <a:pt x="464" y="338"/>
                </a:cubicBezTo>
                <a:cubicBezTo>
                  <a:pt x="460" y="339"/>
                  <a:pt x="415" y="335"/>
                  <a:pt x="407" y="333"/>
                </a:cubicBezTo>
                <a:cubicBezTo>
                  <a:pt x="400" y="331"/>
                  <a:pt x="389" y="330"/>
                  <a:pt x="378" y="330"/>
                </a:cubicBezTo>
                <a:cubicBezTo>
                  <a:pt x="371" y="330"/>
                  <a:pt x="364" y="330"/>
                  <a:pt x="359" y="331"/>
                </a:cubicBezTo>
                <a:cubicBezTo>
                  <a:pt x="352" y="332"/>
                  <a:pt x="334" y="333"/>
                  <a:pt x="328" y="333"/>
                </a:cubicBezTo>
                <a:cubicBezTo>
                  <a:pt x="326" y="331"/>
                  <a:pt x="323" y="329"/>
                  <a:pt x="320" y="326"/>
                </a:cubicBezTo>
                <a:cubicBezTo>
                  <a:pt x="317" y="325"/>
                  <a:pt x="314" y="323"/>
                  <a:pt x="312" y="321"/>
                </a:cubicBezTo>
                <a:cubicBezTo>
                  <a:pt x="309" y="320"/>
                  <a:pt x="308" y="318"/>
                  <a:pt x="303" y="318"/>
                </a:cubicBezTo>
                <a:cubicBezTo>
                  <a:pt x="300" y="318"/>
                  <a:pt x="298" y="319"/>
                  <a:pt x="295" y="320"/>
                </a:cubicBezTo>
                <a:cubicBezTo>
                  <a:pt x="293" y="321"/>
                  <a:pt x="290" y="321"/>
                  <a:pt x="288" y="321"/>
                </a:cubicBezTo>
                <a:cubicBezTo>
                  <a:pt x="286" y="321"/>
                  <a:pt x="286" y="321"/>
                  <a:pt x="285" y="320"/>
                </a:cubicBezTo>
                <a:cubicBezTo>
                  <a:pt x="277" y="311"/>
                  <a:pt x="266" y="307"/>
                  <a:pt x="265" y="307"/>
                </a:cubicBezTo>
                <a:cubicBezTo>
                  <a:pt x="264" y="306"/>
                  <a:pt x="262" y="306"/>
                  <a:pt x="260" y="307"/>
                </a:cubicBezTo>
                <a:cubicBezTo>
                  <a:pt x="259" y="307"/>
                  <a:pt x="257" y="309"/>
                  <a:pt x="257" y="311"/>
                </a:cubicBezTo>
                <a:cubicBezTo>
                  <a:pt x="257" y="311"/>
                  <a:pt x="256" y="314"/>
                  <a:pt x="254" y="318"/>
                </a:cubicBezTo>
                <a:cubicBezTo>
                  <a:pt x="252" y="322"/>
                  <a:pt x="249" y="325"/>
                  <a:pt x="247" y="326"/>
                </a:cubicBezTo>
                <a:cubicBezTo>
                  <a:pt x="241" y="328"/>
                  <a:pt x="227" y="332"/>
                  <a:pt x="222" y="332"/>
                </a:cubicBezTo>
                <a:cubicBezTo>
                  <a:pt x="222" y="332"/>
                  <a:pt x="222" y="332"/>
                  <a:pt x="222" y="332"/>
                </a:cubicBezTo>
                <a:cubicBezTo>
                  <a:pt x="220" y="331"/>
                  <a:pt x="218" y="331"/>
                  <a:pt x="217" y="331"/>
                </a:cubicBezTo>
                <a:cubicBezTo>
                  <a:pt x="211" y="331"/>
                  <a:pt x="203" y="334"/>
                  <a:pt x="195" y="337"/>
                </a:cubicBezTo>
                <a:cubicBezTo>
                  <a:pt x="187" y="340"/>
                  <a:pt x="180" y="343"/>
                  <a:pt x="180" y="343"/>
                </a:cubicBezTo>
                <a:cubicBezTo>
                  <a:pt x="179" y="345"/>
                  <a:pt x="179" y="345"/>
                  <a:pt x="179" y="345"/>
                </a:cubicBezTo>
                <a:cubicBezTo>
                  <a:pt x="179" y="345"/>
                  <a:pt x="174" y="349"/>
                  <a:pt x="169" y="353"/>
                </a:cubicBezTo>
                <a:cubicBezTo>
                  <a:pt x="167" y="355"/>
                  <a:pt x="164" y="357"/>
                  <a:pt x="162" y="359"/>
                </a:cubicBezTo>
                <a:cubicBezTo>
                  <a:pt x="161" y="360"/>
                  <a:pt x="160" y="360"/>
                  <a:pt x="159" y="360"/>
                </a:cubicBezTo>
                <a:cubicBezTo>
                  <a:pt x="159" y="360"/>
                  <a:pt x="159" y="360"/>
                  <a:pt x="159" y="360"/>
                </a:cubicBezTo>
                <a:cubicBezTo>
                  <a:pt x="155" y="359"/>
                  <a:pt x="149" y="358"/>
                  <a:pt x="143" y="358"/>
                </a:cubicBezTo>
                <a:cubicBezTo>
                  <a:pt x="141" y="358"/>
                  <a:pt x="139" y="359"/>
                  <a:pt x="136" y="359"/>
                </a:cubicBezTo>
                <a:cubicBezTo>
                  <a:pt x="134" y="360"/>
                  <a:pt x="130" y="362"/>
                  <a:pt x="130" y="367"/>
                </a:cubicBezTo>
                <a:cubicBezTo>
                  <a:pt x="130" y="369"/>
                  <a:pt x="130" y="370"/>
                  <a:pt x="131" y="371"/>
                </a:cubicBezTo>
                <a:cubicBezTo>
                  <a:pt x="131" y="372"/>
                  <a:pt x="131" y="377"/>
                  <a:pt x="134" y="383"/>
                </a:cubicBezTo>
                <a:cubicBezTo>
                  <a:pt x="138" y="389"/>
                  <a:pt x="145" y="393"/>
                  <a:pt x="156" y="393"/>
                </a:cubicBezTo>
                <a:cubicBezTo>
                  <a:pt x="165" y="393"/>
                  <a:pt x="169" y="394"/>
                  <a:pt x="171" y="396"/>
                </a:cubicBezTo>
                <a:cubicBezTo>
                  <a:pt x="174" y="398"/>
                  <a:pt x="177" y="401"/>
                  <a:pt x="183" y="403"/>
                </a:cubicBezTo>
                <a:cubicBezTo>
                  <a:pt x="187" y="404"/>
                  <a:pt x="190" y="404"/>
                  <a:pt x="191" y="404"/>
                </a:cubicBezTo>
                <a:cubicBezTo>
                  <a:pt x="192" y="405"/>
                  <a:pt x="194" y="406"/>
                  <a:pt x="198" y="410"/>
                </a:cubicBezTo>
                <a:cubicBezTo>
                  <a:pt x="200" y="412"/>
                  <a:pt x="201" y="414"/>
                  <a:pt x="202" y="415"/>
                </a:cubicBezTo>
                <a:cubicBezTo>
                  <a:pt x="202" y="415"/>
                  <a:pt x="201" y="415"/>
                  <a:pt x="201" y="415"/>
                </a:cubicBezTo>
                <a:cubicBezTo>
                  <a:pt x="191" y="414"/>
                  <a:pt x="179" y="410"/>
                  <a:pt x="174" y="405"/>
                </a:cubicBezTo>
                <a:cubicBezTo>
                  <a:pt x="167" y="398"/>
                  <a:pt x="167" y="398"/>
                  <a:pt x="167" y="398"/>
                </a:cubicBezTo>
                <a:cubicBezTo>
                  <a:pt x="165" y="396"/>
                  <a:pt x="162" y="395"/>
                  <a:pt x="159" y="397"/>
                </a:cubicBezTo>
                <a:cubicBezTo>
                  <a:pt x="147" y="403"/>
                  <a:pt x="147" y="403"/>
                  <a:pt x="147" y="403"/>
                </a:cubicBezTo>
                <a:cubicBezTo>
                  <a:pt x="128" y="405"/>
                  <a:pt x="107" y="415"/>
                  <a:pt x="107" y="416"/>
                </a:cubicBezTo>
                <a:cubicBezTo>
                  <a:pt x="104" y="417"/>
                  <a:pt x="102" y="421"/>
                  <a:pt x="104" y="424"/>
                </a:cubicBezTo>
                <a:cubicBezTo>
                  <a:pt x="104" y="424"/>
                  <a:pt x="110" y="438"/>
                  <a:pt x="123" y="449"/>
                </a:cubicBezTo>
                <a:cubicBezTo>
                  <a:pt x="136" y="459"/>
                  <a:pt x="160" y="458"/>
                  <a:pt x="164" y="459"/>
                </a:cubicBezTo>
                <a:cubicBezTo>
                  <a:pt x="164" y="459"/>
                  <a:pt x="164" y="459"/>
                  <a:pt x="164" y="459"/>
                </a:cubicBezTo>
                <a:cubicBezTo>
                  <a:pt x="159" y="461"/>
                  <a:pt x="154" y="464"/>
                  <a:pt x="149" y="468"/>
                </a:cubicBezTo>
                <a:cubicBezTo>
                  <a:pt x="145" y="472"/>
                  <a:pt x="141" y="474"/>
                  <a:pt x="138" y="477"/>
                </a:cubicBezTo>
                <a:cubicBezTo>
                  <a:pt x="134" y="480"/>
                  <a:pt x="130" y="484"/>
                  <a:pt x="130" y="491"/>
                </a:cubicBezTo>
                <a:cubicBezTo>
                  <a:pt x="130" y="494"/>
                  <a:pt x="131" y="496"/>
                  <a:pt x="132" y="499"/>
                </a:cubicBezTo>
                <a:cubicBezTo>
                  <a:pt x="134" y="504"/>
                  <a:pt x="137" y="508"/>
                  <a:pt x="141" y="513"/>
                </a:cubicBezTo>
                <a:cubicBezTo>
                  <a:pt x="139" y="512"/>
                  <a:pt x="138" y="512"/>
                  <a:pt x="136" y="512"/>
                </a:cubicBezTo>
                <a:cubicBezTo>
                  <a:pt x="135" y="512"/>
                  <a:pt x="135" y="512"/>
                  <a:pt x="135" y="512"/>
                </a:cubicBezTo>
                <a:cubicBezTo>
                  <a:pt x="131" y="512"/>
                  <a:pt x="129" y="512"/>
                  <a:pt x="127" y="513"/>
                </a:cubicBezTo>
                <a:cubicBezTo>
                  <a:pt x="124" y="514"/>
                  <a:pt x="123" y="515"/>
                  <a:pt x="117" y="517"/>
                </a:cubicBezTo>
                <a:cubicBezTo>
                  <a:pt x="115" y="517"/>
                  <a:pt x="112" y="521"/>
                  <a:pt x="112" y="524"/>
                </a:cubicBezTo>
                <a:cubicBezTo>
                  <a:pt x="112" y="528"/>
                  <a:pt x="114" y="530"/>
                  <a:pt x="115" y="532"/>
                </a:cubicBezTo>
                <a:cubicBezTo>
                  <a:pt x="117" y="534"/>
                  <a:pt x="120" y="536"/>
                  <a:pt x="123" y="538"/>
                </a:cubicBezTo>
                <a:cubicBezTo>
                  <a:pt x="126" y="539"/>
                  <a:pt x="129" y="541"/>
                  <a:pt x="133" y="541"/>
                </a:cubicBezTo>
                <a:cubicBezTo>
                  <a:pt x="139" y="541"/>
                  <a:pt x="141" y="537"/>
                  <a:pt x="143" y="534"/>
                </a:cubicBezTo>
                <a:cubicBezTo>
                  <a:pt x="146" y="531"/>
                  <a:pt x="147" y="527"/>
                  <a:pt x="147" y="523"/>
                </a:cubicBezTo>
                <a:cubicBezTo>
                  <a:pt x="147" y="522"/>
                  <a:pt x="147" y="521"/>
                  <a:pt x="147" y="520"/>
                </a:cubicBezTo>
                <a:cubicBezTo>
                  <a:pt x="150" y="523"/>
                  <a:pt x="152" y="525"/>
                  <a:pt x="153" y="527"/>
                </a:cubicBezTo>
                <a:cubicBezTo>
                  <a:pt x="154" y="529"/>
                  <a:pt x="155" y="529"/>
                  <a:pt x="155" y="530"/>
                </a:cubicBezTo>
                <a:cubicBezTo>
                  <a:pt x="156" y="531"/>
                  <a:pt x="156" y="531"/>
                  <a:pt x="156" y="531"/>
                </a:cubicBezTo>
                <a:cubicBezTo>
                  <a:pt x="156" y="536"/>
                  <a:pt x="163" y="540"/>
                  <a:pt x="166" y="539"/>
                </a:cubicBezTo>
                <a:cubicBezTo>
                  <a:pt x="171" y="539"/>
                  <a:pt x="176" y="536"/>
                  <a:pt x="181" y="533"/>
                </a:cubicBezTo>
                <a:cubicBezTo>
                  <a:pt x="186" y="530"/>
                  <a:pt x="190" y="527"/>
                  <a:pt x="192" y="522"/>
                </a:cubicBezTo>
                <a:cubicBezTo>
                  <a:pt x="192" y="523"/>
                  <a:pt x="192" y="525"/>
                  <a:pt x="192" y="526"/>
                </a:cubicBezTo>
                <a:cubicBezTo>
                  <a:pt x="191" y="528"/>
                  <a:pt x="191" y="530"/>
                  <a:pt x="191" y="532"/>
                </a:cubicBezTo>
                <a:cubicBezTo>
                  <a:pt x="191" y="540"/>
                  <a:pt x="196" y="546"/>
                  <a:pt x="200" y="549"/>
                </a:cubicBezTo>
                <a:cubicBezTo>
                  <a:pt x="205" y="552"/>
                  <a:pt x="209" y="553"/>
                  <a:pt x="209" y="553"/>
                </a:cubicBezTo>
                <a:cubicBezTo>
                  <a:pt x="212" y="553"/>
                  <a:pt x="215" y="552"/>
                  <a:pt x="216" y="549"/>
                </a:cubicBezTo>
                <a:cubicBezTo>
                  <a:pt x="216" y="549"/>
                  <a:pt x="217" y="546"/>
                  <a:pt x="219" y="544"/>
                </a:cubicBezTo>
                <a:cubicBezTo>
                  <a:pt x="219" y="543"/>
                  <a:pt x="220" y="543"/>
                  <a:pt x="220" y="542"/>
                </a:cubicBezTo>
                <a:cubicBezTo>
                  <a:pt x="222" y="544"/>
                  <a:pt x="224" y="546"/>
                  <a:pt x="226" y="548"/>
                </a:cubicBezTo>
                <a:cubicBezTo>
                  <a:pt x="229" y="552"/>
                  <a:pt x="232" y="555"/>
                  <a:pt x="232" y="555"/>
                </a:cubicBezTo>
                <a:cubicBezTo>
                  <a:pt x="235" y="558"/>
                  <a:pt x="239" y="558"/>
                  <a:pt x="241" y="556"/>
                </a:cubicBezTo>
                <a:cubicBezTo>
                  <a:pt x="241" y="556"/>
                  <a:pt x="243" y="554"/>
                  <a:pt x="246" y="553"/>
                </a:cubicBezTo>
                <a:cubicBezTo>
                  <a:pt x="248" y="551"/>
                  <a:pt x="251" y="550"/>
                  <a:pt x="253" y="550"/>
                </a:cubicBezTo>
                <a:cubicBezTo>
                  <a:pt x="253" y="550"/>
                  <a:pt x="253" y="550"/>
                  <a:pt x="253" y="550"/>
                </a:cubicBezTo>
                <a:cubicBezTo>
                  <a:pt x="253" y="551"/>
                  <a:pt x="252" y="553"/>
                  <a:pt x="249" y="555"/>
                </a:cubicBezTo>
                <a:cubicBezTo>
                  <a:pt x="247" y="557"/>
                  <a:pt x="243" y="560"/>
                  <a:pt x="240" y="561"/>
                </a:cubicBezTo>
                <a:cubicBezTo>
                  <a:pt x="237" y="563"/>
                  <a:pt x="228" y="567"/>
                  <a:pt x="220" y="571"/>
                </a:cubicBezTo>
                <a:cubicBezTo>
                  <a:pt x="211" y="576"/>
                  <a:pt x="203" y="579"/>
                  <a:pt x="199" y="582"/>
                </a:cubicBezTo>
                <a:cubicBezTo>
                  <a:pt x="197" y="584"/>
                  <a:pt x="189" y="589"/>
                  <a:pt x="182" y="592"/>
                </a:cubicBezTo>
                <a:cubicBezTo>
                  <a:pt x="179" y="594"/>
                  <a:pt x="175" y="596"/>
                  <a:pt x="172" y="597"/>
                </a:cubicBezTo>
                <a:cubicBezTo>
                  <a:pt x="171" y="598"/>
                  <a:pt x="169" y="598"/>
                  <a:pt x="168" y="598"/>
                </a:cubicBezTo>
                <a:cubicBezTo>
                  <a:pt x="168" y="599"/>
                  <a:pt x="168" y="599"/>
                  <a:pt x="167" y="599"/>
                </a:cubicBezTo>
                <a:cubicBezTo>
                  <a:pt x="167" y="599"/>
                  <a:pt x="167" y="599"/>
                  <a:pt x="167" y="599"/>
                </a:cubicBezTo>
                <a:cubicBezTo>
                  <a:pt x="162" y="599"/>
                  <a:pt x="159" y="602"/>
                  <a:pt x="158" y="605"/>
                </a:cubicBezTo>
                <a:cubicBezTo>
                  <a:pt x="156" y="608"/>
                  <a:pt x="156" y="611"/>
                  <a:pt x="156" y="614"/>
                </a:cubicBezTo>
                <a:cubicBezTo>
                  <a:pt x="156" y="617"/>
                  <a:pt x="156" y="620"/>
                  <a:pt x="158" y="623"/>
                </a:cubicBezTo>
                <a:cubicBezTo>
                  <a:pt x="160" y="626"/>
                  <a:pt x="164" y="628"/>
                  <a:pt x="168" y="628"/>
                </a:cubicBezTo>
                <a:cubicBezTo>
                  <a:pt x="169" y="628"/>
                  <a:pt x="170" y="628"/>
                  <a:pt x="170" y="628"/>
                </a:cubicBezTo>
                <a:cubicBezTo>
                  <a:pt x="184" y="626"/>
                  <a:pt x="213" y="613"/>
                  <a:pt x="223" y="608"/>
                </a:cubicBezTo>
                <a:cubicBezTo>
                  <a:pt x="223" y="608"/>
                  <a:pt x="224" y="608"/>
                  <a:pt x="224" y="608"/>
                </a:cubicBezTo>
                <a:cubicBezTo>
                  <a:pt x="224" y="608"/>
                  <a:pt x="224" y="608"/>
                  <a:pt x="224" y="608"/>
                </a:cubicBezTo>
                <a:cubicBezTo>
                  <a:pt x="224" y="608"/>
                  <a:pt x="224" y="608"/>
                  <a:pt x="225" y="608"/>
                </a:cubicBezTo>
                <a:cubicBezTo>
                  <a:pt x="226" y="608"/>
                  <a:pt x="228" y="608"/>
                  <a:pt x="230" y="608"/>
                </a:cubicBezTo>
                <a:cubicBezTo>
                  <a:pt x="235" y="608"/>
                  <a:pt x="240" y="606"/>
                  <a:pt x="250" y="600"/>
                </a:cubicBezTo>
                <a:cubicBezTo>
                  <a:pt x="261" y="594"/>
                  <a:pt x="270" y="588"/>
                  <a:pt x="276" y="584"/>
                </a:cubicBezTo>
                <a:cubicBezTo>
                  <a:pt x="279" y="582"/>
                  <a:pt x="282" y="580"/>
                  <a:pt x="284" y="579"/>
                </a:cubicBezTo>
                <a:cubicBezTo>
                  <a:pt x="286" y="578"/>
                  <a:pt x="287" y="578"/>
                  <a:pt x="287" y="578"/>
                </a:cubicBezTo>
                <a:cubicBezTo>
                  <a:pt x="287" y="578"/>
                  <a:pt x="288" y="578"/>
                  <a:pt x="288" y="578"/>
                </a:cubicBezTo>
                <a:cubicBezTo>
                  <a:pt x="290" y="580"/>
                  <a:pt x="294" y="589"/>
                  <a:pt x="304" y="592"/>
                </a:cubicBezTo>
                <a:cubicBezTo>
                  <a:pt x="306" y="593"/>
                  <a:pt x="307" y="593"/>
                  <a:pt x="309" y="593"/>
                </a:cubicBezTo>
                <a:cubicBezTo>
                  <a:pt x="322" y="592"/>
                  <a:pt x="330" y="581"/>
                  <a:pt x="334" y="578"/>
                </a:cubicBezTo>
                <a:cubicBezTo>
                  <a:pt x="341" y="572"/>
                  <a:pt x="344" y="563"/>
                  <a:pt x="345" y="556"/>
                </a:cubicBezTo>
                <a:cubicBezTo>
                  <a:pt x="345" y="554"/>
                  <a:pt x="344" y="552"/>
                  <a:pt x="343" y="550"/>
                </a:cubicBezTo>
                <a:cubicBezTo>
                  <a:pt x="342" y="548"/>
                  <a:pt x="339" y="546"/>
                  <a:pt x="336" y="546"/>
                </a:cubicBezTo>
                <a:cubicBezTo>
                  <a:pt x="335" y="546"/>
                  <a:pt x="334" y="546"/>
                  <a:pt x="334" y="546"/>
                </a:cubicBezTo>
                <a:cubicBezTo>
                  <a:pt x="333" y="546"/>
                  <a:pt x="332" y="546"/>
                  <a:pt x="330" y="546"/>
                </a:cubicBezTo>
                <a:cubicBezTo>
                  <a:pt x="333" y="543"/>
                  <a:pt x="336" y="539"/>
                  <a:pt x="337" y="533"/>
                </a:cubicBezTo>
                <a:cubicBezTo>
                  <a:pt x="337" y="528"/>
                  <a:pt x="339" y="521"/>
                  <a:pt x="342" y="517"/>
                </a:cubicBezTo>
                <a:cubicBezTo>
                  <a:pt x="342" y="519"/>
                  <a:pt x="341" y="521"/>
                  <a:pt x="340" y="524"/>
                </a:cubicBezTo>
                <a:cubicBezTo>
                  <a:pt x="339" y="527"/>
                  <a:pt x="339" y="529"/>
                  <a:pt x="339" y="532"/>
                </a:cubicBezTo>
                <a:cubicBezTo>
                  <a:pt x="339" y="535"/>
                  <a:pt x="340" y="538"/>
                  <a:pt x="342" y="540"/>
                </a:cubicBezTo>
                <a:cubicBezTo>
                  <a:pt x="345" y="543"/>
                  <a:pt x="348" y="543"/>
                  <a:pt x="350" y="543"/>
                </a:cubicBezTo>
                <a:cubicBezTo>
                  <a:pt x="358" y="543"/>
                  <a:pt x="365" y="538"/>
                  <a:pt x="371" y="533"/>
                </a:cubicBezTo>
                <a:cubicBezTo>
                  <a:pt x="373" y="531"/>
                  <a:pt x="374" y="531"/>
                  <a:pt x="378" y="530"/>
                </a:cubicBezTo>
                <a:cubicBezTo>
                  <a:pt x="382" y="529"/>
                  <a:pt x="388" y="528"/>
                  <a:pt x="396" y="522"/>
                </a:cubicBezTo>
                <a:cubicBezTo>
                  <a:pt x="403" y="517"/>
                  <a:pt x="407" y="512"/>
                  <a:pt x="409" y="509"/>
                </a:cubicBezTo>
                <a:cubicBezTo>
                  <a:pt x="412" y="507"/>
                  <a:pt x="411" y="507"/>
                  <a:pt x="413" y="507"/>
                </a:cubicBezTo>
                <a:cubicBezTo>
                  <a:pt x="413" y="507"/>
                  <a:pt x="413" y="507"/>
                  <a:pt x="413" y="507"/>
                </a:cubicBezTo>
                <a:cubicBezTo>
                  <a:pt x="415" y="508"/>
                  <a:pt x="419" y="510"/>
                  <a:pt x="423" y="513"/>
                </a:cubicBezTo>
                <a:cubicBezTo>
                  <a:pt x="427" y="516"/>
                  <a:pt x="431" y="519"/>
                  <a:pt x="437" y="519"/>
                </a:cubicBezTo>
                <a:cubicBezTo>
                  <a:pt x="440" y="519"/>
                  <a:pt x="443" y="518"/>
                  <a:pt x="445" y="516"/>
                </a:cubicBezTo>
                <a:cubicBezTo>
                  <a:pt x="445" y="516"/>
                  <a:pt x="445" y="516"/>
                  <a:pt x="445" y="516"/>
                </a:cubicBezTo>
                <a:cubicBezTo>
                  <a:pt x="445" y="516"/>
                  <a:pt x="446" y="516"/>
                  <a:pt x="446" y="516"/>
                </a:cubicBezTo>
                <a:cubicBezTo>
                  <a:pt x="449" y="516"/>
                  <a:pt x="455" y="518"/>
                  <a:pt x="461" y="520"/>
                </a:cubicBezTo>
                <a:cubicBezTo>
                  <a:pt x="468" y="522"/>
                  <a:pt x="475" y="525"/>
                  <a:pt x="481" y="525"/>
                </a:cubicBezTo>
                <a:cubicBezTo>
                  <a:pt x="485" y="525"/>
                  <a:pt x="498" y="529"/>
                  <a:pt x="510" y="534"/>
                </a:cubicBezTo>
                <a:cubicBezTo>
                  <a:pt x="517" y="536"/>
                  <a:pt x="522" y="539"/>
                  <a:pt x="528" y="541"/>
                </a:cubicBezTo>
                <a:cubicBezTo>
                  <a:pt x="533" y="542"/>
                  <a:pt x="536" y="544"/>
                  <a:pt x="540" y="544"/>
                </a:cubicBezTo>
                <a:cubicBezTo>
                  <a:pt x="541" y="544"/>
                  <a:pt x="549" y="546"/>
                  <a:pt x="554" y="550"/>
                </a:cubicBezTo>
                <a:cubicBezTo>
                  <a:pt x="560" y="555"/>
                  <a:pt x="564" y="560"/>
                  <a:pt x="565" y="567"/>
                </a:cubicBezTo>
                <a:cubicBezTo>
                  <a:pt x="565" y="576"/>
                  <a:pt x="567" y="582"/>
                  <a:pt x="571" y="587"/>
                </a:cubicBezTo>
                <a:cubicBezTo>
                  <a:pt x="575" y="591"/>
                  <a:pt x="581" y="591"/>
                  <a:pt x="584" y="591"/>
                </a:cubicBezTo>
                <a:cubicBezTo>
                  <a:pt x="585" y="591"/>
                  <a:pt x="586" y="591"/>
                  <a:pt x="587" y="591"/>
                </a:cubicBezTo>
                <a:cubicBezTo>
                  <a:pt x="589" y="591"/>
                  <a:pt x="595" y="593"/>
                  <a:pt x="599" y="595"/>
                </a:cubicBezTo>
                <a:cubicBezTo>
                  <a:pt x="601" y="596"/>
                  <a:pt x="603" y="597"/>
                  <a:pt x="604" y="599"/>
                </a:cubicBezTo>
                <a:cubicBezTo>
                  <a:pt x="605" y="599"/>
                  <a:pt x="605" y="599"/>
                  <a:pt x="605" y="600"/>
                </a:cubicBezTo>
                <a:cubicBezTo>
                  <a:pt x="605" y="602"/>
                  <a:pt x="604" y="610"/>
                  <a:pt x="604" y="618"/>
                </a:cubicBezTo>
                <a:cubicBezTo>
                  <a:pt x="604" y="629"/>
                  <a:pt x="605" y="642"/>
                  <a:pt x="616" y="649"/>
                </a:cubicBezTo>
                <a:cubicBezTo>
                  <a:pt x="621" y="652"/>
                  <a:pt x="626" y="656"/>
                  <a:pt x="630" y="659"/>
                </a:cubicBezTo>
                <a:cubicBezTo>
                  <a:pt x="635" y="663"/>
                  <a:pt x="639" y="666"/>
                  <a:pt x="645" y="666"/>
                </a:cubicBezTo>
                <a:cubicBezTo>
                  <a:pt x="647" y="667"/>
                  <a:pt x="649" y="666"/>
                  <a:pt x="650" y="665"/>
                </a:cubicBezTo>
                <a:cubicBezTo>
                  <a:pt x="656" y="661"/>
                  <a:pt x="655" y="657"/>
                  <a:pt x="656" y="653"/>
                </a:cubicBezTo>
                <a:cubicBezTo>
                  <a:pt x="656" y="650"/>
                  <a:pt x="655" y="647"/>
                  <a:pt x="654" y="643"/>
                </a:cubicBezTo>
                <a:cubicBezTo>
                  <a:pt x="655" y="644"/>
                  <a:pt x="656" y="645"/>
                  <a:pt x="657" y="646"/>
                </a:cubicBezTo>
                <a:cubicBezTo>
                  <a:pt x="659" y="648"/>
                  <a:pt x="662" y="651"/>
                  <a:pt x="666" y="651"/>
                </a:cubicBezTo>
                <a:cubicBezTo>
                  <a:pt x="667" y="652"/>
                  <a:pt x="667" y="652"/>
                  <a:pt x="668" y="653"/>
                </a:cubicBezTo>
                <a:cubicBezTo>
                  <a:pt x="672" y="656"/>
                  <a:pt x="677" y="665"/>
                  <a:pt x="677" y="669"/>
                </a:cubicBezTo>
                <a:cubicBezTo>
                  <a:pt x="677" y="670"/>
                  <a:pt x="677" y="670"/>
                  <a:pt x="677" y="671"/>
                </a:cubicBezTo>
                <a:cubicBezTo>
                  <a:pt x="676" y="673"/>
                  <a:pt x="675" y="676"/>
                  <a:pt x="675" y="679"/>
                </a:cubicBezTo>
                <a:cubicBezTo>
                  <a:pt x="675" y="690"/>
                  <a:pt x="683" y="704"/>
                  <a:pt x="697" y="704"/>
                </a:cubicBezTo>
                <a:cubicBezTo>
                  <a:pt x="699" y="704"/>
                  <a:pt x="705" y="708"/>
                  <a:pt x="710" y="713"/>
                </a:cubicBezTo>
                <a:cubicBezTo>
                  <a:pt x="713" y="715"/>
                  <a:pt x="715" y="718"/>
                  <a:pt x="717" y="720"/>
                </a:cubicBezTo>
                <a:cubicBezTo>
                  <a:pt x="720" y="723"/>
                  <a:pt x="721" y="725"/>
                  <a:pt x="725" y="726"/>
                </a:cubicBezTo>
                <a:cubicBezTo>
                  <a:pt x="726" y="726"/>
                  <a:pt x="728" y="728"/>
                  <a:pt x="729" y="730"/>
                </a:cubicBezTo>
                <a:cubicBezTo>
                  <a:pt x="730" y="731"/>
                  <a:pt x="731" y="732"/>
                  <a:pt x="731" y="732"/>
                </a:cubicBezTo>
                <a:cubicBezTo>
                  <a:pt x="731" y="733"/>
                  <a:pt x="731" y="733"/>
                  <a:pt x="731" y="733"/>
                </a:cubicBezTo>
                <a:cubicBezTo>
                  <a:pt x="732" y="733"/>
                  <a:pt x="732" y="733"/>
                  <a:pt x="732" y="733"/>
                </a:cubicBezTo>
                <a:cubicBezTo>
                  <a:pt x="732" y="737"/>
                  <a:pt x="733" y="744"/>
                  <a:pt x="735" y="752"/>
                </a:cubicBezTo>
                <a:cubicBezTo>
                  <a:pt x="736" y="760"/>
                  <a:pt x="738" y="769"/>
                  <a:pt x="738" y="773"/>
                </a:cubicBezTo>
                <a:cubicBezTo>
                  <a:pt x="738" y="782"/>
                  <a:pt x="734" y="824"/>
                  <a:pt x="733" y="840"/>
                </a:cubicBezTo>
                <a:cubicBezTo>
                  <a:pt x="733" y="841"/>
                  <a:pt x="733" y="842"/>
                  <a:pt x="733" y="843"/>
                </a:cubicBezTo>
                <a:cubicBezTo>
                  <a:pt x="733" y="862"/>
                  <a:pt x="744" y="888"/>
                  <a:pt x="756" y="903"/>
                </a:cubicBezTo>
                <a:cubicBezTo>
                  <a:pt x="762" y="910"/>
                  <a:pt x="768" y="920"/>
                  <a:pt x="773" y="930"/>
                </a:cubicBezTo>
                <a:cubicBezTo>
                  <a:pt x="778" y="940"/>
                  <a:pt x="782" y="948"/>
                  <a:pt x="788" y="953"/>
                </a:cubicBezTo>
                <a:cubicBezTo>
                  <a:pt x="790" y="954"/>
                  <a:pt x="793" y="959"/>
                  <a:pt x="797" y="964"/>
                </a:cubicBezTo>
                <a:cubicBezTo>
                  <a:pt x="800" y="969"/>
                  <a:pt x="805" y="975"/>
                  <a:pt x="814" y="975"/>
                </a:cubicBezTo>
                <a:cubicBezTo>
                  <a:pt x="815" y="975"/>
                  <a:pt x="815" y="975"/>
                  <a:pt x="816" y="975"/>
                </a:cubicBezTo>
                <a:cubicBezTo>
                  <a:pt x="817" y="975"/>
                  <a:pt x="817" y="975"/>
                  <a:pt x="817" y="975"/>
                </a:cubicBezTo>
                <a:cubicBezTo>
                  <a:pt x="820" y="975"/>
                  <a:pt x="822" y="976"/>
                  <a:pt x="826" y="980"/>
                </a:cubicBezTo>
                <a:cubicBezTo>
                  <a:pt x="829" y="984"/>
                  <a:pt x="833" y="991"/>
                  <a:pt x="838" y="1001"/>
                </a:cubicBezTo>
                <a:cubicBezTo>
                  <a:pt x="842" y="1010"/>
                  <a:pt x="847" y="1024"/>
                  <a:pt x="852" y="1036"/>
                </a:cubicBezTo>
                <a:cubicBezTo>
                  <a:pt x="854" y="1041"/>
                  <a:pt x="857" y="1047"/>
                  <a:pt x="859" y="1051"/>
                </a:cubicBezTo>
                <a:cubicBezTo>
                  <a:pt x="861" y="1055"/>
                  <a:pt x="863" y="1059"/>
                  <a:pt x="868" y="1061"/>
                </a:cubicBezTo>
                <a:cubicBezTo>
                  <a:pt x="870" y="1062"/>
                  <a:pt x="874" y="1064"/>
                  <a:pt x="876" y="1066"/>
                </a:cubicBezTo>
                <a:cubicBezTo>
                  <a:pt x="878" y="1069"/>
                  <a:pt x="879" y="1071"/>
                  <a:pt x="879" y="1071"/>
                </a:cubicBezTo>
                <a:cubicBezTo>
                  <a:pt x="879" y="1071"/>
                  <a:pt x="879" y="1071"/>
                  <a:pt x="879" y="1072"/>
                </a:cubicBezTo>
                <a:cubicBezTo>
                  <a:pt x="875" y="1078"/>
                  <a:pt x="868" y="1086"/>
                  <a:pt x="868" y="1095"/>
                </a:cubicBezTo>
                <a:cubicBezTo>
                  <a:pt x="868" y="1097"/>
                  <a:pt x="868" y="1100"/>
                  <a:pt x="871" y="1103"/>
                </a:cubicBezTo>
                <a:cubicBezTo>
                  <a:pt x="873" y="1105"/>
                  <a:pt x="876" y="1106"/>
                  <a:pt x="879" y="1106"/>
                </a:cubicBezTo>
                <a:cubicBezTo>
                  <a:pt x="887" y="1106"/>
                  <a:pt x="891" y="1103"/>
                  <a:pt x="892" y="1104"/>
                </a:cubicBezTo>
                <a:cubicBezTo>
                  <a:pt x="893" y="1104"/>
                  <a:pt x="893" y="1103"/>
                  <a:pt x="897" y="1109"/>
                </a:cubicBezTo>
                <a:cubicBezTo>
                  <a:pt x="902" y="1115"/>
                  <a:pt x="906" y="1121"/>
                  <a:pt x="910" y="1125"/>
                </a:cubicBezTo>
                <a:cubicBezTo>
                  <a:pt x="913" y="1129"/>
                  <a:pt x="915" y="1132"/>
                  <a:pt x="914" y="1133"/>
                </a:cubicBezTo>
                <a:cubicBezTo>
                  <a:pt x="914" y="1133"/>
                  <a:pt x="914" y="1134"/>
                  <a:pt x="914" y="1134"/>
                </a:cubicBezTo>
                <a:cubicBezTo>
                  <a:pt x="914" y="1134"/>
                  <a:pt x="914" y="1135"/>
                  <a:pt x="914" y="1136"/>
                </a:cubicBezTo>
                <a:cubicBezTo>
                  <a:pt x="914" y="1143"/>
                  <a:pt x="919" y="1148"/>
                  <a:pt x="923" y="1150"/>
                </a:cubicBezTo>
                <a:cubicBezTo>
                  <a:pt x="927" y="1152"/>
                  <a:pt x="931" y="1153"/>
                  <a:pt x="933" y="1154"/>
                </a:cubicBezTo>
                <a:cubicBezTo>
                  <a:pt x="933" y="1154"/>
                  <a:pt x="933" y="1154"/>
                  <a:pt x="933" y="1154"/>
                </a:cubicBezTo>
                <a:cubicBezTo>
                  <a:pt x="935" y="1156"/>
                  <a:pt x="938" y="1160"/>
                  <a:pt x="941" y="1165"/>
                </a:cubicBezTo>
                <a:cubicBezTo>
                  <a:pt x="945" y="1168"/>
                  <a:pt x="949" y="1173"/>
                  <a:pt x="957" y="1173"/>
                </a:cubicBezTo>
                <a:cubicBezTo>
                  <a:pt x="961" y="1173"/>
                  <a:pt x="964" y="1171"/>
                  <a:pt x="967" y="1168"/>
                </a:cubicBezTo>
                <a:cubicBezTo>
                  <a:pt x="970" y="1165"/>
                  <a:pt x="972" y="1161"/>
                  <a:pt x="972" y="1157"/>
                </a:cubicBezTo>
                <a:cubicBezTo>
                  <a:pt x="971" y="1148"/>
                  <a:pt x="965" y="1142"/>
                  <a:pt x="960" y="1136"/>
                </a:cubicBezTo>
                <a:cubicBezTo>
                  <a:pt x="954" y="1130"/>
                  <a:pt x="948" y="1125"/>
                  <a:pt x="945" y="1123"/>
                </a:cubicBezTo>
                <a:cubicBezTo>
                  <a:pt x="944" y="1122"/>
                  <a:pt x="943" y="1117"/>
                  <a:pt x="942" y="1110"/>
                </a:cubicBezTo>
                <a:cubicBezTo>
                  <a:pt x="941" y="1102"/>
                  <a:pt x="938" y="1092"/>
                  <a:pt x="928" y="1083"/>
                </a:cubicBezTo>
                <a:cubicBezTo>
                  <a:pt x="921" y="1076"/>
                  <a:pt x="917" y="1070"/>
                  <a:pt x="915" y="1065"/>
                </a:cubicBezTo>
                <a:cubicBezTo>
                  <a:pt x="924" y="1076"/>
                  <a:pt x="935" y="1088"/>
                  <a:pt x="942" y="1095"/>
                </a:cubicBezTo>
                <a:cubicBezTo>
                  <a:pt x="946" y="1100"/>
                  <a:pt x="954" y="1113"/>
                  <a:pt x="961" y="1125"/>
                </a:cubicBezTo>
                <a:cubicBezTo>
                  <a:pt x="965" y="1131"/>
                  <a:pt x="968" y="1136"/>
                  <a:pt x="971" y="1141"/>
                </a:cubicBezTo>
                <a:cubicBezTo>
                  <a:pt x="973" y="1143"/>
                  <a:pt x="974" y="1145"/>
                  <a:pt x="976" y="1146"/>
                </a:cubicBezTo>
                <a:cubicBezTo>
                  <a:pt x="978" y="1148"/>
                  <a:pt x="979" y="1149"/>
                  <a:pt x="983" y="1150"/>
                </a:cubicBezTo>
                <a:cubicBezTo>
                  <a:pt x="984" y="1150"/>
                  <a:pt x="990" y="1156"/>
                  <a:pt x="993" y="1160"/>
                </a:cubicBezTo>
                <a:cubicBezTo>
                  <a:pt x="997" y="1165"/>
                  <a:pt x="1000" y="1169"/>
                  <a:pt x="1001" y="1170"/>
                </a:cubicBezTo>
                <a:cubicBezTo>
                  <a:pt x="1002" y="1171"/>
                  <a:pt x="1003" y="1174"/>
                  <a:pt x="1004" y="1177"/>
                </a:cubicBezTo>
                <a:cubicBezTo>
                  <a:pt x="1006" y="1181"/>
                  <a:pt x="1007" y="1186"/>
                  <a:pt x="1007" y="1188"/>
                </a:cubicBezTo>
                <a:cubicBezTo>
                  <a:pt x="1007" y="1189"/>
                  <a:pt x="1007" y="1189"/>
                  <a:pt x="1007" y="1189"/>
                </a:cubicBezTo>
                <a:cubicBezTo>
                  <a:pt x="1006" y="1191"/>
                  <a:pt x="1006" y="1194"/>
                  <a:pt x="1006" y="1196"/>
                </a:cubicBezTo>
                <a:cubicBezTo>
                  <a:pt x="1006" y="1208"/>
                  <a:pt x="1013" y="1223"/>
                  <a:pt x="1023" y="1231"/>
                </a:cubicBezTo>
                <a:cubicBezTo>
                  <a:pt x="1032" y="1237"/>
                  <a:pt x="1066" y="1256"/>
                  <a:pt x="1071" y="1259"/>
                </a:cubicBezTo>
                <a:cubicBezTo>
                  <a:pt x="1072" y="1260"/>
                  <a:pt x="1076" y="1266"/>
                  <a:pt x="1081" y="1272"/>
                </a:cubicBezTo>
                <a:cubicBezTo>
                  <a:pt x="1086" y="1278"/>
                  <a:pt x="1092" y="1285"/>
                  <a:pt x="1102" y="1285"/>
                </a:cubicBezTo>
                <a:cubicBezTo>
                  <a:pt x="1116" y="1285"/>
                  <a:pt x="1125" y="1288"/>
                  <a:pt x="1125" y="1289"/>
                </a:cubicBezTo>
                <a:cubicBezTo>
                  <a:pt x="1126" y="1290"/>
                  <a:pt x="1128" y="1294"/>
                  <a:pt x="1132" y="1298"/>
                </a:cubicBezTo>
                <a:cubicBezTo>
                  <a:pt x="1135" y="1301"/>
                  <a:pt x="1139" y="1306"/>
                  <a:pt x="1146" y="1306"/>
                </a:cubicBezTo>
                <a:cubicBezTo>
                  <a:pt x="1150" y="1306"/>
                  <a:pt x="1155" y="1304"/>
                  <a:pt x="1157" y="1300"/>
                </a:cubicBezTo>
                <a:cubicBezTo>
                  <a:pt x="1161" y="1295"/>
                  <a:pt x="1163" y="1291"/>
                  <a:pt x="1164" y="1290"/>
                </a:cubicBezTo>
                <a:cubicBezTo>
                  <a:pt x="1166" y="1289"/>
                  <a:pt x="1166" y="1288"/>
                  <a:pt x="1171" y="1288"/>
                </a:cubicBezTo>
                <a:cubicBezTo>
                  <a:pt x="1175" y="1288"/>
                  <a:pt x="1177" y="1289"/>
                  <a:pt x="1180" y="1292"/>
                </a:cubicBezTo>
                <a:cubicBezTo>
                  <a:pt x="1182" y="1295"/>
                  <a:pt x="1185" y="1299"/>
                  <a:pt x="1188" y="1303"/>
                </a:cubicBezTo>
                <a:cubicBezTo>
                  <a:pt x="1191" y="1307"/>
                  <a:pt x="1197" y="1314"/>
                  <a:pt x="1203" y="1319"/>
                </a:cubicBezTo>
                <a:cubicBezTo>
                  <a:pt x="1210" y="1325"/>
                  <a:pt x="1216" y="1330"/>
                  <a:pt x="1224" y="1331"/>
                </a:cubicBezTo>
                <a:cubicBezTo>
                  <a:pt x="1225" y="1331"/>
                  <a:pt x="1226" y="1331"/>
                  <a:pt x="1226" y="1331"/>
                </a:cubicBezTo>
                <a:cubicBezTo>
                  <a:pt x="1226" y="1331"/>
                  <a:pt x="1227" y="1331"/>
                  <a:pt x="1227" y="1331"/>
                </a:cubicBezTo>
                <a:cubicBezTo>
                  <a:pt x="1228" y="1331"/>
                  <a:pt x="1231" y="1332"/>
                  <a:pt x="1235" y="1334"/>
                </a:cubicBezTo>
                <a:cubicBezTo>
                  <a:pt x="1239" y="1336"/>
                  <a:pt x="1242" y="1339"/>
                  <a:pt x="1248" y="1339"/>
                </a:cubicBezTo>
                <a:cubicBezTo>
                  <a:pt x="1250" y="1339"/>
                  <a:pt x="1253" y="1338"/>
                  <a:pt x="1255" y="1337"/>
                </a:cubicBezTo>
                <a:cubicBezTo>
                  <a:pt x="1255" y="1337"/>
                  <a:pt x="1255" y="1337"/>
                  <a:pt x="1256" y="1337"/>
                </a:cubicBezTo>
                <a:cubicBezTo>
                  <a:pt x="1258" y="1336"/>
                  <a:pt x="1265" y="1340"/>
                  <a:pt x="1269" y="1343"/>
                </a:cubicBezTo>
                <a:cubicBezTo>
                  <a:pt x="1273" y="1346"/>
                  <a:pt x="1287" y="1355"/>
                  <a:pt x="1286" y="1367"/>
                </a:cubicBezTo>
                <a:cubicBezTo>
                  <a:pt x="1286" y="1367"/>
                  <a:pt x="1286" y="1367"/>
                  <a:pt x="1286" y="1368"/>
                </a:cubicBezTo>
                <a:cubicBezTo>
                  <a:pt x="1286" y="1369"/>
                  <a:pt x="1286" y="1370"/>
                  <a:pt x="1286" y="1371"/>
                </a:cubicBezTo>
                <a:cubicBezTo>
                  <a:pt x="1286" y="1390"/>
                  <a:pt x="1301" y="1397"/>
                  <a:pt x="1307" y="1400"/>
                </a:cubicBezTo>
                <a:cubicBezTo>
                  <a:pt x="1313" y="1404"/>
                  <a:pt x="1323" y="1414"/>
                  <a:pt x="1328" y="1421"/>
                </a:cubicBezTo>
                <a:cubicBezTo>
                  <a:pt x="1333" y="1426"/>
                  <a:pt x="1339" y="1429"/>
                  <a:pt x="1343" y="1431"/>
                </a:cubicBezTo>
                <a:cubicBezTo>
                  <a:pt x="1346" y="1432"/>
                  <a:pt x="1348" y="1432"/>
                  <a:pt x="1350" y="1433"/>
                </a:cubicBezTo>
                <a:cubicBezTo>
                  <a:pt x="1350" y="1433"/>
                  <a:pt x="1351" y="1434"/>
                  <a:pt x="1351" y="1434"/>
                </a:cubicBezTo>
                <a:cubicBezTo>
                  <a:pt x="1352" y="1434"/>
                  <a:pt x="1352" y="1434"/>
                  <a:pt x="1352" y="1434"/>
                </a:cubicBezTo>
                <a:cubicBezTo>
                  <a:pt x="1352" y="1435"/>
                  <a:pt x="1354" y="1437"/>
                  <a:pt x="1356" y="1440"/>
                </a:cubicBezTo>
                <a:cubicBezTo>
                  <a:pt x="1358" y="1442"/>
                  <a:pt x="1361" y="1445"/>
                  <a:pt x="1366" y="1445"/>
                </a:cubicBezTo>
                <a:cubicBezTo>
                  <a:pt x="1370" y="1445"/>
                  <a:pt x="1374" y="1444"/>
                  <a:pt x="1377" y="1441"/>
                </a:cubicBezTo>
                <a:cubicBezTo>
                  <a:pt x="1386" y="1436"/>
                  <a:pt x="1388" y="1427"/>
                  <a:pt x="1389" y="1421"/>
                </a:cubicBezTo>
                <a:cubicBezTo>
                  <a:pt x="1389" y="1421"/>
                  <a:pt x="1389" y="1421"/>
                  <a:pt x="1389" y="1421"/>
                </a:cubicBezTo>
                <a:cubicBezTo>
                  <a:pt x="1392" y="1421"/>
                  <a:pt x="1395" y="1422"/>
                  <a:pt x="1396" y="1423"/>
                </a:cubicBezTo>
                <a:cubicBezTo>
                  <a:pt x="1398" y="1424"/>
                  <a:pt x="1400" y="1430"/>
                  <a:pt x="1402" y="1436"/>
                </a:cubicBezTo>
                <a:cubicBezTo>
                  <a:pt x="1403" y="1439"/>
                  <a:pt x="1405" y="1441"/>
                  <a:pt x="1406" y="1444"/>
                </a:cubicBezTo>
                <a:cubicBezTo>
                  <a:pt x="1407" y="1447"/>
                  <a:pt x="1407" y="1449"/>
                  <a:pt x="1410" y="1451"/>
                </a:cubicBezTo>
                <a:cubicBezTo>
                  <a:pt x="1410" y="1451"/>
                  <a:pt x="1410" y="1451"/>
                  <a:pt x="1410" y="1451"/>
                </a:cubicBezTo>
                <a:cubicBezTo>
                  <a:pt x="1411" y="1452"/>
                  <a:pt x="1412" y="1455"/>
                  <a:pt x="1413" y="1459"/>
                </a:cubicBezTo>
                <a:cubicBezTo>
                  <a:pt x="1415" y="1464"/>
                  <a:pt x="1416" y="1470"/>
                  <a:pt x="1416" y="1475"/>
                </a:cubicBezTo>
                <a:cubicBezTo>
                  <a:pt x="1416" y="1479"/>
                  <a:pt x="1415" y="1483"/>
                  <a:pt x="1414" y="1486"/>
                </a:cubicBezTo>
                <a:cubicBezTo>
                  <a:pt x="1412" y="1494"/>
                  <a:pt x="1411" y="1503"/>
                  <a:pt x="1410" y="1509"/>
                </a:cubicBezTo>
                <a:cubicBezTo>
                  <a:pt x="1409" y="1511"/>
                  <a:pt x="1409" y="1513"/>
                  <a:pt x="1409" y="1514"/>
                </a:cubicBezTo>
                <a:cubicBezTo>
                  <a:pt x="1406" y="1515"/>
                  <a:pt x="1404" y="1517"/>
                  <a:pt x="1403" y="1519"/>
                </a:cubicBezTo>
                <a:cubicBezTo>
                  <a:pt x="1400" y="1523"/>
                  <a:pt x="1398" y="1527"/>
                  <a:pt x="1396" y="1531"/>
                </a:cubicBezTo>
                <a:cubicBezTo>
                  <a:pt x="1394" y="1534"/>
                  <a:pt x="1391" y="1538"/>
                  <a:pt x="1390" y="1538"/>
                </a:cubicBezTo>
                <a:cubicBezTo>
                  <a:pt x="1385" y="1541"/>
                  <a:pt x="1379" y="1547"/>
                  <a:pt x="1373" y="1554"/>
                </a:cubicBezTo>
                <a:cubicBezTo>
                  <a:pt x="1367" y="1561"/>
                  <a:pt x="1362" y="1567"/>
                  <a:pt x="1361" y="1575"/>
                </a:cubicBezTo>
                <a:cubicBezTo>
                  <a:pt x="1361" y="1575"/>
                  <a:pt x="1361" y="1576"/>
                  <a:pt x="1361" y="1577"/>
                </a:cubicBezTo>
                <a:cubicBezTo>
                  <a:pt x="1362" y="1582"/>
                  <a:pt x="1365" y="1587"/>
                  <a:pt x="1367" y="1594"/>
                </a:cubicBezTo>
                <a:cubicBezTo>
                  <a:pt x="1369" y="1601"/>
                  <a:pt x="1371" y="1608"/>
                  <a:pt x="1371" y="1612"/>
                </a:cubicBezTo>
                <a:cubicBezTo>
                  <a:pt x="1371" y="1613"/>
                  <a:pt x="1371" y="1613"/>
                  <a:pt x="1371" y="1614"/>
                </a:cubicBezTo>
                <a:cubicBezTo>
                  <a:pt x="1371" y="1616"/>
                  <a:pt x="1367" y="1621"/>
                  <a:pt x="1364" y="1627"/>
                </a:cubicBezTo>
                <a:cubicBezTo>
                  <a:pt x="1360" y="1633"/>
                  <a:pt x="1356" y="1640"/>
                  <a:pt x="1356" y="1649"/>
                </a:cubicBezTo>
                <a:cubicBezTo>
                  <a:pt x="1356" y="1651"/>
                  <a:pt x="1356" y="1653"/>
                  <a:pt x="1356" y="1655"/>
                </a:cubicBezTo>
                <a:cubicBezTo>
                  <a:pt x="1359" y="1666"/>
                  <a:pt x="1369" y="1672"/>
                  <a:pt x="1375" y="1677"/>
                </a:cubicBezTo>
                <a:cubicBezTo>
                  <a:pt x="1383" y="1682"/>
                  <a:pt x="1387" y="1686"/>
                  <a:pt x="1387" y="1690"/>
                </a:cubicBezTo>
                <a:cubicBezTo>
                  <a:pt x="1388" y="1699"/>
                  <a:pt x="1393" y="1710"/>
                  <a:pt x="1398" y="1722"/>
                </a:cubicBezTo>
                <a:cubicBezTo>
                  <a:pt x="1403" y="1734"/>
                  <a:pt x="1408" y="1746"/>
                  <a:pt x="1409" y="1752"/>
                </a:cubicBezTo>
                <a:cubicBezTo>
                  <a:pt x="1411" y="1762"/>
                  <a:pt x="1417" y="1769"/>
                  <a:pt x="1423" y="1778"/>
                </a:cubicBezTo>
                <a:cubicBezTo>
                  <a:pt x="1428" y="1786"/>
                  <a:pt x="1432" y="1794"/>
                  <a:pt x="1432" y="1802"/>
                </a:cubicBezTo>
                <a:cubicBezTo>
                  <a:pt x="1433" y="1816"/>
                  <a:pt x="1442" y="1826"/>
                  <a:pt x="1451" y="1832"/>
                </a:cubicBezTo>
                <a:cubicBezTo>
                  <a:pt x="1460" y="1839"/>
                  <a:pt x="1468" y="1843"/>
                  <a:pt x="1473" y="1844"/>
                </a:cubicBezTo>
                <a:cubicBezTo>
                  <a:pt x="1473" y="1844"/>
                  <a:pt x="1478" y="1847"/>
                  <a:pt x="1482" y="1851"/>
                </a:cubicBezTo>
                <a:cubicBezTo>
                  <a:pt x="1487" y="1855"/>
                  <a:pt x="1492" y="1859"/>
                  <a:pt x="1497" y="1862"/>
                </a:cubicBezTo>
                <a:cubicBezTo>
                  <a:pt x="1504" y="1866"/>
                  <a:pt x="1511" y="1873"/>
                  <a:pt x="1517" y="1885"/>
                </a:cubicBezTo>
                <a:cubicBezTo>
                  <a:pt x="1520" y="1891"/>
                  <a:pt x="1521" y="1902"/>
                  <a:pt x="1521" y="1909"/>
                </a:cubicBezTo>
                <a:cubicBezTo>
                  <a:pt x="1521" y="1912"/>
                  <a:pt x="1521" y="1914"/>
                  <a:pt x="1521" y="1915"/>
                </a:cubicBezTo>
                <a:cubicBezTo>
                  <a:pt x="1521" y="1919"/>
                  <a:pt x="1517" y="1965"/>
                  <a:pt x="1513" y="1991"/>
                </a:cubicBezTo>
                <a:cubicBezTo>
                  <a:pt x="1513" y="1996"/>
                  <a:pt x="1512" y="2002"/>
                  <a:pt x="1512" y="2007"/>
                </a:cubicBezTo>
                <a:cubicBezTo>
                  <a:pt x="1513" y="2019"/>
                  <a:pt x="1514" y="2029"/>
                  <a:pt x="1514" y="2035"/>
                </a:cubicBezTo>
                <a:cubicBezTo>
                  <a:pt x="1514" y="2040"/>
                  <a:pt x="1513" y="2042"/>
                  <a:pt x="1513" y="2042"/>
                </a:cubicBezTo>
                <a:cubicBezTo>
                  <a:pt x="1508" y="2047"/>
                  <a:pt x="1499" y="2052"/>
                  <a:pt x="1499" y="2063"/>
                </a:cubicBezTo>
                <a:cubicBezTo>
                  <a:pt x="1498" y="2067"/>
                  <a:pt x="1500" y="2071"/>
                  <a:pt x="1503" y="2074"/>
                </a:cubicBezTo>
                <a:cubicBezTo>
                  <a:pt x="1503" y="2074"/>
                  <a:pt x="1503" y="2074"/>
                  <a:pt x="1503" y="2075"/>
                </a:cubicBezTo>
                <a:cubicBezTo>
                  <a:pt x="1503" y="2075"/>
                  <a:pt x="1501" y="2077"/>
                  <a:pt x="1499" y="2079"/>
                </a:cubicBezTo>
                <a:cubicBezTo>
                  <a:pt x="1498" y="2080"/>
                  <a:pt x="1497" y="2081"/>
                  <a:pt x="1496" y="2082"/>
                </a:cubicBezTo>
                <a:cubicBezTo>
                  <a:pt x="1494" y="2083"/>
                  <a:pt x="1493" y="2085"/>
                  <a:pt x="1493" y="2089"/>
                </a:cubicBezTo>
                <a:cubicBezTo>
                  <a:pt x="1493" y="2093"/>
                  <a:pt x="1494" y="2097"/>
                  <a:pt x="1496" y="2103"/>
                </a:cubicBezTo>
                <a:cubicBezTo>
                  <a:pt x="1497" y="2109"/>
                  <a:pt x="1499" y="2115"/>
                  <a:pt x="1499" y="2120"/>
                </a:cubicBezTo>
                <a:cubicBezTo>
                  <a:pt x="1499" y="2122"/>
                  <a:pt x="1498" y="2124"/>
                  <a:pt x="1498" y="2124"/>
                </a:cubicBezTo>
                <a:cubicBezTo>
                  <a:pt x="1493" y="2136"/>
                  <a:pt x="1489" y="2150"/>
                  <a:pt x="1486" y="2158"/>
                </a:cubicBezTo>
                <a:cubicBezTo>
                  <a:pt x="1483" y="2165"/>
                  <a:pt x="1475" y="2174"/>
                  <a:pt x="1475" y="2187"/>
                </a:cubicBezTo>
                <a:cubicBezTo>
                  <a:pt x="1475" y="2189"/>
                  <a:pt x="1475" y="2191"/>
                  <a:pt x="1475" y="2193"/>
                </a:cubicBezTo>
                <a:cubicBezTo>
                  <a:pt x="1476" y="2194"/>
                  <a:pt x="1476" y="2195"/>
                  <a:pt x="1476" y="2195"/>
                </a:cubicBezTo>
                <a:cubicBezTo>
                  <a:pt x="1475" y="2197"/>
                  <a:pt x="1476" y="2196"/>
                  <a:pt x="1473" y="2198"/>
                </a:cubicBezTo>
                <a:cubicBezTo>
                  <a:pt x="1470" y="2200"/>
                  <a:pt x="1465" y="2206"/>
                  <a:pt x="1466" y="2214"/>
                </a:cubicBezTo>
                <a:cubicBezTo>
                  <a:pt x="1465" y="2222"/>
                  <a:pt x="1470" y="2227"/>
                  <a:pt x="1472" y="2229"/>
                </a:cubicBezTo>
                <a:cubicBezTo>
                  <a:pt x="1475" y="2231"/>
                  <a:pt x="1474" y="2230"/>
                  <a:pt x="1475" y="2233"/>
                </a:cubicBezTo>
                <a:cubicBezTo>
                  <a:pt x="1475" y="2234"/>
                  <a:pt x="1474" y="2235"/>
                  <a:pt x="1474" y="2236"/>
                </a:cubicBezTo>
                <a:cubicBezTo>
                  <a:pt x="1473" y="2244"/>
                  <a:pt x="1471" y="2248"/>
                  <a:pt x="1469" y="2253"/>
                </a:cubicBezTo>
                <a:cubicBezTo>
                  <a:pt x="1468" y="2257"/>
                  <a:pt x="1466" y="2263"/>
                  <a:pt x="1466" y="2270"/>
                </a:cubicBezTo>
                <a:cubicBezTo>
                  <a:pt x="1466" y="2277"/>
                  <a:pt x="1467" y="2284"/>
                  <a:pt x="1469" y="2290"/>
                </a:cubicBezTo>
                <a:cubicBezTo>
                  <a:pt x="1470" y="2296"/>
                  <a:pt x="1472" y="2302"/>
                  <a:pt x="1472" y="2302"/>
                </a:cubicBezTo>
                <a:cubicBezTo>
                  <a:pt x="1472" y="2302"/>
                  <a:pt x="1471" y="2307"/>
                  <a:pt x="1468" y="2312"/>
                </a:cubicBezTo>
                <a:cubicBezTo>
                  <a:pt x="1466" y="2317"/>
                  <a:pt x="1462" y="2324"/>
                  <a:pt x="1458" y="2329"/>
                </a:cubicBezTo>
                <a:cubicBezTo>
                  <a:pt x="1451" y="2340"/>
                  <a:pt x="1444" y="2347"/>
                  <a:pt x="1443" y="2358"/>
                </a:cubicBezTo>
                <a:cubicBezTo>
                  <a:pt x="1443" y="2359"/>
                  <a:pt x="1443" y="2360"/>
                  <a:pt x="1444" y="2361"/>
                </a:cubicBezTo>
                <a:cubicBezTo>
                  <a:pt x="1444" y="2366"/>
                  <a:pt x="1447" y="2370"/>
                  <a:pt x="1449" y="2373"/>
                </a:cubicBezTo>
                <a:cubicBezTo>
                  <a:pt x="1450" y="2375"/>
                  <a:pt x="1451" y="2377"/>
                  <a:pt x="1452" y="2378"/>
                </a:cubicBezTo>
                <a:cubicBezTo>
                  <a:pt x="1452" y="2378"/>
                  <a:pt x="1452" y="2379"/>
                  <a:pt x="1452" y="2379"/>
                </a:cubicBezTo>
                <a:cubicBezTo>
                  <a:pt x="1451" y="2380"/>
                  <a:pt x="1449" y="2385"/>
                  <a:pt x="1447" y="2389"/>
                </a:cubicBezTo>
                <a:cubicBezTo>
                  <a:pt x="1444" y="2394"/>
                  <a:pt x="1441" y="2401"/>
                  <a:pt x="1441" y="2408"/>
                </a:cubicBezTo>
                <a:cubicBezTo>
                  <a:pt x="1441" y="2409"/>
                  <a:pt x="1441" y="2409"/>
                  <a:pt x="1441" y="2410"/>
                </a:cubicBezTo>
                <a:cubicBezTo>
                  <a:pt x="1442" y="2418"/>
                  <a:pt x="1449" y="2423"/>
                  <a:pt x="1452" y="2423"/>
                </a:cubicBezTo>
                <a:cubicBezTo>
                  <a:pt x="1454" y="2424"/>
                  <a:pt x="1455" y="2424"/>
                  <a:pt x="1456" y="2424"/>
                </a:cubicBezTo>
                <a:cubicBezTo>
                  <a:pt x="1455" y="2425"/>
                  <a:pt x="1454" y="2427"/>
                  <a:pt x="1452" y="2428"/>
                </a:cubicBezTo>
                <a:cubicBezTo>
                  <a:pt x="1450" y="2431"/>
                  <a:pt x="1447" y="2434"/>
                  <a:pt x="1447" y="2439"/>
                </a:cubicBezTo>
                <a:cubicBezTo>
                  <a:pt x="1446" y="2443"/>
                  <a:pt x="1448" y="2446"/>
                  <a:pt x="1450" y="2448"/>
                </a:cubicBezTo>
                <a:cubicBezTo>
                  <a:pt x="1455" y="2452"/>
                  <a:pt x="1459" y="2454"/>
                  <a:pt x="1461" y="2455"/>
                </a:cubicBezTo>
                <a:cubicBezTo>
                  <a:pt x="1463" y="2457"/>
                  <a:pt x="1463" y="2457"/>
                  <a:pt x="1464" y="2462"/>
                </a:cubicBezTo>
                <a:cubicBezTo>
                  <a:pt x="1464" y="2463"/>
                  <a:pt x="1463" y="2464"/>
                  <a:pt x="1463" y="2466"/>
                </a:cubicBezTo>
                <a:cubicBezTo>
                  <a:pt x="1463" y="2468"/>
                  <a:pt x="1463" y="2469"/>
                  <a:pt x="1463" y="2470"/>
                </a:cubicBezTo>
                <a:cubicBezTo>
                  <a:pt x="1463" y="2490"/>
                  <a:pt x="1482" y="2496"/>
                  <a:pt x="1482" y="2497"/>
                </a:cubicBezTo>
                <a:cubicBezTo>
                  <a:pt x="1483" y="2499"/>
                  <a:pt x="1486" y="2503"/>
                  <a:pt x="1490" y="2507"/>
                </a:cubicBezTo>
                <a:cubicBezTo>
                  <a:pt x="1493" y="2510"/>
                  <a:pt x="1497" y="2514"/>
                  <a:pt x="1503" y="2514"/>
                </a:cubicBezTo>
                <a:cubicBezTo>
                  <a:pt x="1503" y="2516"/>
                  <a:pt x="1504" y="2518"/>
                  <a:pt x="1506" y="2519"/>
                </a:cubicBezTo>
                <a:cubicBezTo>
                  <a:pt x="1507" y="2520"/>
                  <a:pt x="1509" y="2520"/>
                  <a:pt x="1510" y="2520"/>
                </a:cubicBezTo>
                <a:cubicBezTo>
                  <a:pt x="1511" y="2521"/>
                  <a:pt x="1517" y="2524"/>
                  <a:pt x="1522" y="2526"/>
                </a:cubicBezTo>
                <a:cubicBezTo>
                  <a:pt x="1529" y="2529"/>
                  <a:pt x="1535" y="2532"/>
                  <a:pt x="1542" y="2532"/>
                </a:cubicBezTo>
                <a:cubicBezTo>
                  <a:pt x="1554" y="2532"/>
                  <a:pt x="1573" y="2526"/>
                  <a:pt x="1578" y="2524"/>
                </a:cubicBezTo>
                <a:cubicBezTo>
                  <a:pt x="1578" y="2524"/>
                  <a:pt x="1586" y="2522"/>
                  <a:pt x="1594" y="2521"/>
                </a:cubicBezTo>
                <a:cubicBezTo>
                  <a:pt x="1598" y="2520"/>
                  <a:pt x="1601" y="2519"/>
                  <a:pt x="1605" y="2517"/>
                </a:cubicBezTo>
                <a:cubicBezTo>
                  <a:pt x="1608" y="2516"/>
                  <a:pt x="1611" y="2516"/>
                  <a:pt x="1614" y="2511"/>
                </a:cubicBezTo>
                <a:cubicBezTo>
                  <a:pt x="1614" y="2510"/>
                  <a:pt x="1615" y="2509"/>
                  <a:pt x="1615" y="2507"/>
                </a:cubicBezTo>
                <a:cubicBezTo>
                  <a:pt x="1615" y="2503"/>
                  <a:pt x="1612" y="2501"/>
                  <a:pt x="1611" y="2501"/>
                </a:cubicBezTo>
                <a:cubicBezTo>
                  <a:pt x="1606" y="2498"/>
                  <a:pt x="1601" y="2498"/>
                  <a:pt x="1594" y="2498"/>
                </a:cubicBezTo>
                <a:cubicBezTo>
                  <a:pt x="1588" y="2497"/>
                  <a:pt x="1582" y="2496"/>
                  <a:pt x="1579" y="2495"/>
                </a:cubicBezTo>
                <a:cubicBezTo>
                  <a:pt x="1575" y="2493"/>
                  <a:pt x="1567" y="2487"/>
                  <a:pt x="1561" y="2480"/>
                </a:cubicBezTo>
                <a:cubicBezTo>
                  <a:pt x="1555" y="2474"/>
                  <a:pt x="1550" y="2466"/>
                  <a:pt x="1549" y="2464"/>
                </a:cubicBezTo>
                <a:cubicBezTo>
                  <a:pt x="1549" y="2461"/>
                  <a:pt x="1548" y="2458"/>
                  <a:pt x="1548" y="2454"/>
                </a:cubicBezTo>
                <a:cubicBezTo>
                  <a:pt x="1548" y="2447"/>
                  <a:pt x="1551" y="2440"/>
                  <a:pt x="1553" y="2438"/>
                </a:cubicBezTo>
                <a:cubicBezTo>
                  <a:pt x="1563" y="2432"/>
                  <a:pt x="1583" y="2411"/>
                  <a:pt x="1588" y="2407"/>
                </a:cubicBezTo>
                <a:cubicBezTo>
                  <a:pt x="1592" y="2403"/>
                  <a:pt x="1594" y="2399"/>
                  <a:pt x="1596" y="2393"/>
                </a:cubicBezTo>
                <a:cubicBezTo>
                  <a:pt x="1598" y="2388"/>
                  <a:pt x="1600" y="2383"/>
                  <a:pt x="1600" y="2378"/>
                </a:cubicBezTo>
                <a:cubicBezTo>
                  <a:pt x="1600" y="2375"/>
                  <a:pt x="1600" y="2372"/>
                  <a:pt x="1596" y="2369"/>
                </a:cubicBezTo>
                <a:cubicBezTo>
                  <a:pt x="1593" y="2367"/>
                  <a:pt x="1591" y="2367"/>
                  <a:pt x="1588" y="2366"/>
                </a:cubicBezTo>
                <a:cubicBezTo>
                  <a:pt x="1584" y="2366"/>
                  <a:pt x="1579" y="2366"/>
                  <a:pt x="1576" y="2366"/>
                </a:cubicBezTo>
                <a:cubicBezTo>
                  <a:pt x="1575" y="2366"/>
                  <a:pt x="1574" y="2366"/>
                  <a:pt x="1573" y="2365"/>
                </a:cubicBezTo>
                <a:cubicBezTo>
                  <a:pt x="1573" y="2365"/>
                  <a:pt x="1573" y="2365"/>
                  <a:pt x="1573" y="2365"/>
                </a:cubicBezTo>
                <a:cubicBezTo>
                  <a:pt x="1573" y="2365"/>
                  <a:pt x="1574" y="2361"/>
                  <a:pt x="1582" y="2354"/>
                </a:cubicBezTo>
                <a:cubicBezTo>
                  <a:pt x="1589" y="2348"/>
                  <a:pt x="1594" y="2342"/>
                  <a:pt x="1597" y="2336"/>
                </a:cubicBezTo>
                <a:cubicBezTo>
                  <a:pt x="1601" y="2330"/>
                  <a:pt x="1604" y="2325"/>
                  <a:pt x="1605" y="2325"/>
                </a:cubicBezTo>
                <a:cubicBezTo>
                  <a:pt x="1610" y="2320"/>
                  <a:pt x="1621" y="2311"/>
                  <a:pt x="1625" y="2298"/>
                </a:cubicBezTo>
                <a:cubicBezTo>
                  <a:pt x="1626" y="2296"/>
                  <a:pt x="1627" y="2294"/>
                  <a:pt x="1627" y="2292"/>
                </a:cubicBezTo>
                <a:cubicBezTo>
                  <a:pt x="1627" y="2290"/>
                  <a:pt x="1626" y="2288"/>
                  <a:pt x="1624" y="2286"/>
                </a:cubicBezTo>
                <a:cubicBezTo>
                  <a:pt x="1622" y="2284"/>
                  <a:pt x="1620" y="2284"/>
                  <a:pt x="1618" y="2284"/>
                </a:cubicBezTo>
                <a:cubicBezTo>
                  <a:pt x="1614" y="2284"/>
                  <a:pt x="1611" y="2285"/>
                  <a:pt x="1609" y="2285"/>
                </a:cubicBezTo>
                <a:cubicBezTo>
                  <a:pt x="1608" y="2285"/>
                  <a:pt x="1608" y="2285"/>
                  <a:pt x="1608" y="2284"/>
                </a:cubicBezTo>
                <a:cubicBezTo>
                  <a:pt x="1606" y="2281"/>
                  <a:pt x="1605" y="2277"/>
                  <a:pt x="1604" y="2273"/>
                </a:cubicBezTo>
                <a:cubicBezTo>
                  <a:pt x="1606" y="2273"/>
                  <a:pt x="1609" y="2274"/>
                  <a:pt x="1611" y="2275"/>
                </a:cubicBezTo>
                <a:cubicBezTo>
                  <a:pt x="1616" y="2277"/>
                  <a:pt x="1622" y="2279"/>
                  <a:pt x="1628" y="2281"/>
                </a:cubicBezTo>
                <a:cubicBezTo>
                  <a:pt x="1630" y="2281"/>
                  <a:pt x="1631" y="2281"/>
                  <a:pt x="1633" y="2281"/>
                </a:cubicBezTo>
                <a:cubicBezTo>
                  <a:pt x="1636" y="2281"/>
                  <a:pt x="1639" y="2280"/>
                  <a:pt x="1641" y="2278"/>
                </a:cubicBezTo>
                <a:cubicBezTo>
                  <a:pt x="1644" y="2276"/>
                  <a:pt x="1644" y="2273"/>
                  <a:pt x="1644" y="2271"/>
                </a:cubicBezTo>
                <a:cubicBezTo>
                  <a:pt x="1644" y="2265"/>
                  <a:pt x="1642" y="2261"/>
                  <a:pt x="1642" y="2257"/>
                </a:cubicBezTo>
                <a:cubicBezTo>
                  <a:pt x="1642" y="2256"/>
                  <a:pt x="1642" y="2256"/>
                  <a:pt x="1642" y="2255"/>
                </a:cubicBezTo>
                <a:cubicBezTo>
                  <a:pt x="1642" y="2252"/>
                  <a:pt x="1642" y="2248"/>
                  <a:pt x="1643" y="2246"/>
                </a:cubicBezTo>
                <a:cubicBezTo>
                  <a:pt x="1643" y="2246"/>
                  <a:pt x="1643" y="2245"/>
                  <a:pt x="1643" y="2245"/>
                </a:cubicBezTo>
                <a:cubicBezTo>
                  <a:pt x="1647" y="2247"/>
                  <a:pt x="1651" y="2247"/>
                  <a:pt x="1656" y="2247"/>
                </a:cubicBezTo>
                <a:cubicBezTo>
                  <a:pt x="1671" y="2247"/>
                  <a:pt x="1692" y="2244"/>
                  <a:pt x="1697" y="2242"/>
                </a:cubicBezTo>
                <a:cubicBezTo>
                  <a:pt x="1702" y="2240"/>
                  <a:pt x="1703" y="2238"/>
                  <a:pt x="1706" y="2235"/>
                </a:cubicBezTo>
                <a:cubicBezTo>
                  <a:pt x="1712" y="2226"/>
                  <a:pt x="1721" y="2209"/>
                  <a:pt x="1724" y="2204"/>
                </a:cubicBezTo>
                <a:cubicBezTo>
                  <a:pt x="1727" y="2200"/>
                  <a:pt x="1729" y="2195"/>
                  <a:pt x="1729" y="2189"/>
                </a:cubicBezTo>
                <a:cubicBezTo>
                  <a:pt x="1730" y="2185"/>
                  <a:pt x="1727" y="2179"/>
                  <a:pt x="1723" y="2176"/>
                </a:cubicBezTo>
                <a:cubicBezTo>
                  <a:pt x="1722" y="2176"/>
                  <a:pt x="1721" y="2175"/>
                  <a:pt x="1721" y="2174"/>
                </a:cubicBezTo>
                <a:cubicBezTo>
                  <a:pt x="1726" y="2176"/>
                  <a:pt x="1732" y="2178"/>
                  <a:pt x="1738" y="2178"/>
                </a:cubicBezTo>
                <a:cubicBezTo>
                  <a:pt x="1748" y="2178"/>
                  <a:pt x="1757" y="2173"/>
                  <a:pt x="1767" y="2162"/>
                </a:cubicBezTo>
                <a:cubicBezTo>
                  <a:pt x="1782" y="2145"/>
                  <a:pt x="1795" y="2133"/>
                  <a:pt x="1798" y="2118"/>
                </a:cubicBezTo>
                <a:cubicBezTo>
                  <a:pt x="1798" y="2108"/>
                  <a:pt x="1802" y="2098"/>
                  <a:pt x="1805" y="2095"/>
                </a:cubicBezTo>
                <a:cubicBezTo>
                  <a:pt x="1806" y="2096"/>
                  <a:pt x="1808" y="2097"/>
                  <a:pt x="1812" y="2098"/>
                </a:cubicBezTo>
                <a:cubicBezTo>
                  <a:pt x="1815" y="2098"/>
                  <a:pt x="1819" y="2096"/>
                  <a:pt x="1820" y="2093"/>
                </a:cubicBezTo>
                <a:cubicBezTo>
                  <a:pt x="1822" y="2091"/>
                  <a:pt x="1824" y="2088"/>
                  <a:pt x="1825" y="2084"/>
                </a:cubicBezTo>
                <a:cubicBezTo>
                  <a:pt x="1829" y="2075"/>
                  <a:pt x="1832" y="2072"/>
                  <a:pt x="1835" y="2068"/>
                </a:cubicBezTo>
                <a:cubicBezTo>
                  <a:pt x="1839" y="2064"/>
                  <a:pt x="1843" y="2059"/>
                  <a:pt x="1847" y="2050"/>
                </a:cubicBezTo>
                <a:cubicBezTo>
                  <a:pt x="1849" y="2047"/>
                  <a:pt x="1850" y="2043"/>
                  <a:pt x="1850" y="2039"/>
                </a:cubicBezTo>
                <a:cubicBezTo>
                  <a:pt x="1849" y="2028"/>
                  <a:pt x="1845" y="2018"/>
                  <a:pt x="1845" y="2011"/>
                </a:cubicBezTo>
                <a:cubicBezTo>
                  <a:pt x="1845" y="2008"/>
                  <a:pt x="1845" y="2007"/>
                  <a:pt x="1848" y="2004"/>
                </a:cubicBezTo>
                <a:cubicBezTo>
                  <a:pt x="1862" y="1993"/>
                  <a:pt x="1888" y="1978"/>
                  <a:pt x="1888" y="1978"/>
                </a:cubicBezTo>
                <a:cubicBezTo>
                  <a:pt x="1888" y="1978"/>
                  <a:pt x="1889" y="1977"/>
                  <a:pt x="1893" y="1976"/>
                </a:cubicBezTo>
                <a:cubicBezTo>
                  <a:pt x="1896" y="1974"/>
                  <a:pt x="1901" y="1972"/>
                  <a:pt x="1908" y="1970"/>
                </a:cubicBezTo>
                <a:cubicBezTo>
                  <a:pt x="1915" y="1968"/>
                  <a:pt x="1922" y="1968"/>
                  <a:pt x="1929" y="1967"/>
                </a:cubicBezTo>
                <a:cubicBezTo>
                  <a:pt x="1936" y="1966"/>
                  <a:pt x="1943" y="1964"/>
                  <a:pt x="1948" y="1957"/>
                </a:cubicBezTo>
                <a:cubicBezTo>
                  <a:pt x="1953" y="1947"/>
                  <a:pt x="1958" y="1928"/>
                  <a:pt x="1965" y="1919"/>
                </a:cubicBezTo>
                <a:cubicBezTo>
                  <a:pt x="1971" y="1910"/>
                  <a:pt x="1979" y="1897"/>
                  <a:pt x="1979" y="1886"/>
                </a:cubicBezTo>
                <a:cubicBezTo>
                  <a:pt x="1979" y="1884"/>
                  <a:pt x="1979" y="1881"/>
                  <a:pt x="1977" y="1879"/>
                </a:cubicBezTo>
                <a:cubicBezTo>
                  <a:pt x="1977" y="1879"/>
                  <a:pt x="1977" y="1878"/>
                  <a:pt x="1977" y="1878"/>
                </a:cubicBezTo>
                <a:cubicBezTo>
                  <a:pt x="1977" y="1874"/>
                  <a:pt x="1979" y="1865"/>
                  <a:pt x="1982" y="1857"/>
                </a:cubicBezTo>
                <a:cubicBezTo>
                  <a:pt x="1984" y="1849"/>
                  <a:pt x="1987" y="1841"/>
                  <a:pt x="1987" y="1834"/>
                </a:cubicBezTo>
                <a:cubicBezTo>
                  <a:pt x="1987" y="1834"/>
                  <a:pt x="1987" y="1833"/>
                  <a:pt x="1987" y="1832"/>
                </a:cubicBezTo>
                <a:cubicBezTo>
                  <a:pt x="1985" y="1826"/>
                  <a:pt x="1982" y="1818"/>
                  <a:pt x="1982" y="1810"/>
                </a:cubicBezTo>
                <a:cubicBezTo>
                  <a:pt x="1982" y="1804"/>
                  <a:pt x="1984" y="1797"/>
                  <a:pt x="1991" y="1791"/>
                </a:cubicBezTo>
                <a:cubicBezTo>
                  <a:pt x="2000" y="1782"/>
                  <a:pt x="2010" y="1770"/>
                  <a:pt x="2018" y="1760"/>
                </a:cubicBezTo>
                <a:cubicBezTo>
                  <a:pt x="2025" y="1750"/>
                  <a:pt x="2030" y="1742"/>
                  <a:pt x="2032" y="1736"/>
                </a:cubicBezTo>
                <a:cubicBezTo>
                  <a:pt x="2032" y="1734"/>
                  <a:pt x="2036" y="1724"/>
                  <a:pt x="2040" y="1714"/>
                </a:cubicBezTo>
                <a:cubicBezTo>
                  <a:pt x="2043" y="1704"/>
                  <a:pt x="2047" y="1693"/>
                  <a:pt x="2047" y="1683"/>
                </a:cubicBezTo>
                <a:cubicBezTo>
                  <a:pt x="2047" y="1683"/>
                  <a:pt x="2047" y="1682"/>
                  <a:pt x="2047" y="1681"/>
                </a:cubicBezTo>
                <a:cubicBezTo>
                  <a:pt x="2045" y="1663"/>
                  <a:pt x="2031" y="1646"/>
                  <a:pt x="2020" y="1639"/>
                </a:cubicBezTo>
                <a:close/>
                <a:moveTo>
                  <a:pt x="1410" y="785"/>
                </a:moveTo>
                <a:cubicBezTo>
                  <a:pt x="1411" y="785"/>
                  <a:pt x="1411" y="785"/>
                  <a:pt x="1411" y="785"/>
                </a:cubicBezTo>
                <a:cubicBezTo>
                  <a:pt x="1410" y="785"/>
                  <a:pt x="1410" y="785"/>
                  <a:pt x="1410" y="785"/>
                </a:cubicBezTo>
                <a:close/>
                <a:moveTo>
                  <a:pt x="1399" y="805"/>
                </a:moveTo>
                <a:cubicBezTo>
                  <a:pt x="1402" y="801"/>
                  <a:pt x="1405" y="797"/>
                  <a:pt x="1408" y="794"/>
                </a:cubicBezTo>
                <a:cubicBezTo>
                  <a:pt x="1409" y="793"/>
                  <a:pt x="1410" y="792"/>
                  <a:pt x="1411" y="791"/>
                </a:cubicBezTo>
                <a:cubicBezTo>
                  <a:pt x="1412" y="792"/>
                  <a:pt x="1413" y="792"/>
                  <a:pt x="1415" y="792"/>
                </a:cubicBezTo>
                <a:cubicBezTo>
                  <a:pt x="1420" y="792"/>
                  <a:pt x="1428" y="791"/>
                  <a:pt x="1434" y="791"/>
                </a:cubicBezTo>
                <a:cubicBezTo>
                  <a:pt x="1435" y="791"/>
                  <a:pt x="1437" y="791"/>
                  <a:pt x="1438" y="791"/>
                </a:cubicBezTo>
                <a:cubicBezTo>
                  <a:pt x="1435" y="792"/>
                  <a:pt x="1430" y="794"/>
                  <a:pt x="1425" y="796"/>
                </a:cubicBezTo>
                <a:cubicBezTo>
                  <a:pt x="1419" y="799"/>
                  <a:pt x="1416" y="800"/>
                  <a:pt x="1412" y="802"/>
                </a:cubicBezTo>
                <a:cubicBezTo>
                  <a:pt x="1408" y="803"/>
                  <a:pt x="1404" y="806"/>
                  <a:pt x="1402" y="810"/>
                </a:cubicBezTo>
                <a:cubicBezTo>
                  <a:pt x="1401" y="812"/>
                  <a:pt x="1397" y="815"/>
                  <a:pt x="1391" y="817"/>
                </a:cubicBezTo>
                <a:cubicBezTo>
                  <a:pt x="1390" y="818"/>
                  <a:pt x="1389" y="818"/>
                  <a:pt x="1388" y="819"/>
                </a:cubicBezTo>
                <a:cubicBezTo>
                  <a:pt x="1390" y="816"/>
                  <a:pt x="1394" y="810"/>
                  <a:pt x="1399" y="805"/>
                </a:cubicBezTo>
                <a:close/>
                <a:moveTo>
                  <a:pt x="1380" y="766"/>
                </a:moveTo>
                <a:cubicBezTo>
                  <a:pt x="1381" y="768"/>
                  <a:pt x="1382" y="770"/>
                  <a:pt x="1382" y="771"/>
                </a:cubicBezTo>
                <a:cubicBezTo>
                  <a:pt x="1382" y="771"/>
                  <a:pt x="1382" y="771"/>
                  <a:pt x="1382" y="771"/>
                </a:cubicBezTo>
                <a:cubicBezTo>
                  <a:pt x="1380" y="769"/>
                  <a:pt x="1379" y="767"/>
                  <a:pt x="1379" y="765"/>
                </a:cubicBezTo>
                <a:cubicBezTo>
                  <a:pt x="1379" y="765"/>
                  <a:pt x="1379" y="765"/>
                  <a:pt x="1380" y="766"/>
                </a:cubicBezTo>
                <a:close/>
                <a:moveTo>
                  <a:pt x="1376" y="827"/>
                </a:moveTo>
                <a:cubicBezTo>
                  <a:pt x="1375" y="828"/>
                  <a:pt x="1374" y="828"/>
                  <a:pt x="1374" y="829"/>
                </a:cubicBezTo>
                <a:cubicBezTo>
                  <a:pt x="1371" y="833"/>
                  <a:pt x="1365" y="836"/>
                  <a:pt x="1362" y="837"/>
                </a:cubicBezTo>
                <a:cubicBezTo>
                  <a:pt x="1363" y="836"/>
                  <a:pt x="1364" y="835"/>
                  <a:pt x="1364" y="834"/>
                </a:cubicBezTo>
                <a:cubicBezTo>
                  <a:pt x="1364" y="834"/>
                  <a:pt x="1364" y="834"/>
                  <a:pt x="1364" y="834"/>
                </a:cubicBezTo>
                <a:cubicBezTo>
                  <a:pt x="1367" y="832"/>
                  <a:pt x="1371" y="829"/>
                  <a:pt x="1376" y="827"/>
                </a:cubicBezTo>
                <a:close/>
                <a:moveTo>
                  <a:pt x="1343" y="757"/>
                </a:moveTo>
                <a:cubicBezTo>
                  <a:pt x="1344" y="757"/>
                  <a:pt x="1345" y="757"/>
                  <a:pt x="1347" y="757"/>
                </a:cubicBezTo>
                <a:cubicBezTo>
                  <a:pt x="1344" y="751"/>
                  <a:pt x="1344" y="751"/>
                  <a:pt x="1344" y="751"/>
                </a:cubicBezTo>
                <a:cubicBezTo>
                  <a:pt x="1347" y="757"/>
                  <a:pt x="1347" y="757"/>
                  <a:pt x="1347" y="757"/>
                </a:cubicBezTo>
                <a:cubicBezTo>
                  <a:pt x="1347" y="757"/>
                  <a:pt x="1347" y="757"/>
                  <a:pt x="1347" y="757"/>
                </a:cubicBezTo>
                <a:cubicBezTo>
                  <a:pt x="1348" y="756"/>
                  <a:pt x="1352" y="756"/>
                  <a:pt x="1357" y="756"/>
                </a:cubicBezTo>
                <a:cubicBezTo>
                  <a:pt x="1361" y="756"/>
                  <a:pt x="1365" y="756"/>
                  <a:pt x="1368" y="757"/>
                </a:cubicBezTo>
                <a:cubicBezTo>
                  <a:pt x="1367" y="757"/>
                  <a:pt x="1367" y="759"/>
                  <a:pt x="1366" y="759"/>
                </a:cubicBezTo>
                <a:cubicBezTo>
                  <a:pt x="1364" y="762"/>
                  <a:pt x="1364" y="765"/>
                  <a:pt x="1363" y="770"/>
                </a:cubicBezTo>
                <a:cubicBezTo>
                  <a:pt x="1362" y="774"/>
                  <a:pt x="1361" y="779"/>
                  <a:pt x="1361" y="784"/>
                </a:cubicBezTo>
                <a:cubicBezTo>
                  <a:pt x="1361" y="788"/>
                  <a:pt x="1361" y="791"/>
                  <a:pt x="1363" y="795"/>
                </a:cubicBezTo>
                <a:cubicBezTo>
                  <a:pt x="1363" y="795"/>
                  <a:pt x="1363" y="795"/>
                  <a:pt x="1363" y="796"/>
                </a:cubicBezTo>
                <a:cubicBezTo>
                  <a:pt x="1364" y="796"/>
                  <a:pt x="1362" y="799"/>
                  <a:pt x="1359" y="801"/>
                </a:cubicBezTo>
                <a:cubicBezTo>
                  <a:pt x="1358" y="802"/>
                  <a:pt x="1357" y="803"/>
                  <a:pt x="1356" y="804"/>
                </a:cubicBezTo>
                <a:cubicBezTo>
                  <a:pt x="1356" y="804"/>
                  <a:pt x="1355" y="804"/>
                  <a:pt x="1355" y="804"/>
                </a:cubicBezTo>
                <a:cubicBezTo>
                  <a:pt x="1354" y="802"/>
                  <a:pt x="1353" y="796"/>
                  <a:pt x="1353" y="790"/>
                </a:cubicBezTo>
                <a:cubicBezTo>
                  <a:pt x="1353" y="788"/>
                  <a:pt x="1353" y="787"/>
                  <a:pt x="1353" y="785"/>
                </a:cubicBezTo>
                <a:cubicBezTo>
                  <a:pt x="1353" y="784"/>
                  <a:pt x="1353" y="783"/>
                  <a:pt x="1353" y="782"/>
                </a:cubicBezTo>
                <a:cubicBezTo>
                  <a:pt x="1353" y="772"/>
                  <a:pt x="1348" y="761"/>
                  <a:pt x="1339" y="757"/>
                </a:cubicBezTo>
                <a:cubicBezTo>
                  <a:pt x="1340" y="757"/>
                  <a:pt x="1342" y="757"/>
                  <a:pt x="1343" y="757"/>
                </a:cubicBezTo>
                <a:close/>
                <a:moveTo>
                  <a:pt x="1329" y="754"/>
                </a:moveTo>
                <a:cubicBezTo>
                  <a:pt x="1329" y="754"/>
                  <a:pt x="1329" y="754"/>
                  <a:pt x="1328" y="754"/>
                </a:cubicBezTo>
                <a:cubicBezTo>
                  <a:pt x="1327" y="754"/>
                  <a:pt x="1326" y="754"/>
                  <a:pt x="1325" y="755"/>
                </a:cubicBezTo>
                <a:cubicBezTo>
                  <a:pt x="1308" y="757"/>
                  <a:pt x="1300" y="773"/>
                  <a:pt x="1297" y="775"/>
                </a:cubicBezTo>
                <a:cubicBezTo>
                  <a:pt x="1293" y="780"/>
                  <a:pt x="1293" y="784"/>
                  <a:pt x="1292" y="789"/>
                </a:cubicBezTo>
                <a:cubicBezTo>
                  <a:pt x="1291" y="794"/>
                  <a:pt x="1291" y="800"/>
                  <a:pt x="1291" y="805"/>
                </a:cubicBezTo>
                <a:cubicBezTo>
                  <a:pt x="1291" y="810"/>
                  <a:pt x="1291" y="814"/>
                  <a:pt x="1291" y="817"/>
                </a:cubicBezTo>
                <a:cubicBezTo>
                  <a:pt x="1292" y="818"/>
                  <a:pt x="1292" y="820"/>
                  <a:pt x="1292" y="822"/>
                </a:cubicBezTo>
                <a:cubicBezTo>
                  <a:pt x="1292" y="825"/>
                  <a:pt x="1291" y="829"/>
                  <a:pt x="1290" y="832"/>
                </a:cubicBezTo>
                <a:cubicBezTo>
                  <a:pt x="1289" y="834"/>
                  <a:pt x="1289" y="834"/>
                  <a:pt x="1288" y="834"/>
                </a:cubicBezTo>
                <a:cubicBezTo>
                  <a:pt x="1288" y="834"/>
                  <a:pt x="1288" y="834"/>
                  <a:pt x="1287" y="834"/>
                </a:cubicBezTo>
                <a:cubicBezTo>
                  <a:pt x="1287" y="834"/>
                  <a:pt x="1287" y="834"/>
                  <a:pt x="1286" y="831"/>
                </a:cubicBezTo>
                <a:cubicBezTo>
                  <a:pt x="1285" y="829"/>
                  <a:pt x="1285" y="825"/>
                  <a:pt x="1285" y="820"/>
                </a:cubicBezTo>
                <a:cubicBezTo>
                  <a:pt x="1285" y="815"/>
                  <a:pt x="1285" y="809"/>
                  <a:pt x="1286" y="806"/>
                </a:cubicBezTo>
                <a:cubicBezTo>
                  <a:pt x="1286" y="805"/>
                  <a:pt x="1286" y="803"/>
                  <a:pt x="1286" y="801"/>
                </a:cubicBezTo>
                <a:cubicBezTo>
                  <a:pt x="1286" y="795"/>
                  <a:pt x="1285" y="786"/>
                  <a:pt x="1285" y="778"/>
                </a:cubicBezTo>
                <a:cubicBezTo>
                  <a:pt x="1285" y="772"/>
                  <a:pt x="1285" y="768"/>
                  <a:pt x="1286" y="765"/>
                </a:cubicBezTo>
                <a:cubicBezTo>
                  <a:pt x="1289" y="757"/>
                  <a:pt x="1302" y="752"/>
                  <a:pt x="1311" y="751"/>
                </a:cubicBezTo>
                <a:cubicBezTo>
                  <a:pt x="1311" y="751"/>
                  <a:pt x="1312" y="751"/>
                  <a:pt x="1312" y="751"/>
                </a:cubicBezTo>
                <a:cubicBezTo>
                  <a:pt x="1316" y="751"/>
                  <a:pt x="1322" y="753"/>
                  <a:pt x="1328" y="754"/>
                </a:cubicBezTo>
                <a:cubicBezTo>
                  <a:pt x="1328" y="754"/>
                  <a:pt x="1329" y="754"/>
                  <a:pt x="1329" y="754"/>
                </a:cubicBezTo>
                <a:close/>
                <a:moveTo>
                  <a:pt x="1235" y="724"/>
                </a:moveTo>
                <a:cubicBezTo>
                  <a:pt x="1235" y="723"/>
                  <a:pt x="1235" y="723"/>
                  <a:pt x="1235" y="723"/>
                </a:cubicBezTo>
                <a:cubicBezTo>
                  <a:pt x="1235" y="723"/>
                  <a:pt x="1242" y="721"/>
                  <a:pt x="1251" y="717"/>
                </a:cubicBezTo>
                <a:cubicBezTo>
                  <a:pt x="1249" y="711"/>
                  <a:pt x="1249" y="711"/>
                  <a:pt x="1249" y="711"/>
                </a:cubicBezTo>
                <a:cubicBezTo>
                  <a:pt x="1251" y="717"/>
                  <a:pt x="1251" y="717"/>
                  <a:pt x="1251" y="717"/>
                </a:cubicBezTo>
                <a:cubicBezTo>
                  <a:pt x="1259" y="713"/>
                  <a:pt x="1266" y="708"/>
                  <a:pt x="1272" y="703"/>
                </a:cubicBezTo>
                <a:cubicBezTo>
                  <a:pt x="1278" y="699"/>
                  <a:pt x="1283" y="696"/>
                  <a:pt x="1284" y="696"/>
                </a:cubicBezTo>
                <a:cubicBezTo>
                  <a:pt x="1292" y="705"/>
                  <a:pt x="1304" y="715"/>
                  <a:pt x="1315" y="718"/>
                </a:cubicBezTo>
                <a:cubicBezTo>
                  <a:pt x="1315" y="720"/>
                  <a:pt x="1314" y="722"/>
                  <a:pt x="1313" y="723"/>
                </a:cubicBezTo>
                <a:cubicBezTo>
                  <a:pt x="1312" y="725"/>
                  <a:pt x="1311" y="726"/>
                  <a:pt x="1310" y="727"/>
                </a:cubicBezTo>
                <a:cubicBezTo>
                  <a:pt x="1310" y="727"/>
                  <a:pt x="1310" y="727"/>
                  <a:pt x="1310" y="727"/>
                </a:cubicBezTo>
                <a:cubicBezTo>
                  <a:pt x="1306" y="727"/>
                  <a:pt x="1294" y="724"/>
                  <a:pt x="1284" y="724"/>
                </a:cubicBezTo>
                <a:cubicBezTo>
                  <a:pt x="1281" y="723"/>
                  <a:pt x="1281" y="723"/>
                  <a:pt x="1281" y="723"/>
                </a:cubicBezTo>
                <a:cubicBezTo>
                  <a:pt x="1280" y="722"/>
                  <a:pt x="1280" y="721"/>
                  <a:pt x="1279" y="720"/>
                </a:cubicBezTo>
                <a:cubicBezTo>
                  <a:pt x="1278" y="719"/>
                  <a:pt x="1275" y="716"/>
                  <a:pt x="1272" y="716"/>
                </a:cubicBezTo>
                <a:cubicBezTo>
                  <a:pt x="1271" y="716"/>
                  <a:pt x="1270" y="716"/>
                  <a:pt x="1269" y="717"/>
                </a:cubicBezTo>
                <a:cubicBezTo>
                  <a:pt x="1264" y="718"/>
                  <a:pt x="1253" y="721"/>
                  <a:pt x="1244" y="726"/>
                </a:cubicBezTo>
                <a:cubicBezTo>
                  <a:pt x="1242" y="727"/>
                  <a:pt x="1240" y="728"/>
                  <a:pt x="1238" y="728"/>
                </a:cubicBezTo>
                <a:cubicBezTo>
                  <a:pt x="1236" y="728"/>
                  <a:pt x="1235" y="727"/>
                  <a:pt x="1234" y="727"/>
                </a:cubicBezTo>
                <a:cubicBezTo>
                  <a:pt x="1234" y="725"/>
                  <a:pt x="1235" y="724"/>
                  <a:pt x="1235" y="724"/>
                </a:cubicBezTo>
                <a:close/>
                <a:moveTo>
                  <a:pt x="1321" y="418"/>
                </a:moveTo>
                <a:cubicBezTo>
                  <a:pt x="1321" y="418"/>
                  <a:pt x="1320" y="418"/>
                  <a:pt x="1319" y="418"/>
                </a:cubicBezTo>
                <a:cubicBezTo>
                  <a:pt x="1318" y="418"/>
                  <a:pt x="1317" y="419"/>
                  <a:pt x="1316" y="419"/>
                </a:cubicBezTo>
                <a:cubicBezTo>
                  <a:pt x="1315" y="418"/>
                  <a:pt x="1315" y="419"/>
                  <a:pt x="1315" y="418"/>
                </a:cubicBezTo>
                <a:cubicBezTo>
                  <a:pt x="1314" y="417"/>
                  <a:pt x="1314" y="417"/>
                  <a:pt x="1313" y="416"/>
                </a:cubicBezTo>
                <a:cubicBezTo>
                  <a:pt x="1316" y="417"/>
                  <a:pt x="1319" y="417"/>
                  <a:pt x="1321" y="418"/>
                </a:cubicBezTo>
                <a:close/>
                <a:moveTo>
                  <a:pt x="1269" y="355"/>
                </a:moveTo>
                <a:cubicBezTo>
                  <a:pt x="1271" y="355"/>
                  <a:pt x="1274" y="355"/>
                  <a:pt x="1276" y="354"/>
                </a:cubicBezTo>
                <a:cubicBezTo>
                  <a:pt x="1278" y="354"/>
                  <a:pt x="1280" y="354"/>
                  <a:pt x="1283" y="354"/>
                </a:cubicBezTo>
                <a:cubicBezTo>
                  <a:pt x="1289" y="354"/>
                  <a:pt x="1294" y="355"/>
                  <a:pt x="1299" y="356"/>
                </a:cubicBezTo>
                <a:cubicBezTo>
                  <a:pt x="1299" y="356"/>
                  <a:pt x="1300" y="356"/>
                  <a:pt x="1301" y="356"/>
                </a:cubicBezTo>
                <a:cubicBezTo>
                  <a:pt x="1301" y="357"/>
                  <a:pt x="1301" y="358"/>
                  <a:pt x="1300" y="359"/>
                </a:cubicBezTo>
                <a:cubicBezTo>
                  <a:pt x="1300" y="361"/>
                  <a:pt x="1300" y="363"/>
                  <a:pt x="1299" y="364"/>
                </a:cubicBezTo>
                <a:cubicBezTo>
                  <a:pt x="1299" y="365"/>
                  <a:pt x="1298" y="365"/>
                  <a:pt x="1298" y="366"/>
                </a:cubicBezTo>
                <a:cubicBezTo>
                  <a:pt x="1296" y="367"/>
                  <a:pt x="1293" y="367"/>
                  <a:pt x="1288" y="369"/>
                </a:cubicBezTo>
                <a:cubicBezTo>
                  <a:pt x="1284" y="371"/>
                  <a:pt x="1279" y="375"/>
                  <a:pt x="1277" y="381"/>
                </a:cubicBezTo>
                <a:cubicBezTo>
                  <a:pt x="1277" y="382"/>
                  <a:pt x="1277" y="382"/>
                  <a:pt x="1276" y="382"/>
                </a:cubicBezTo>
                <a:cubicBezTo>
                  <a:pt x="1277" y="381"/>
                  <a:pt x="1277" y="379"/>
                  <a:pt x="1277" y="377"/>
                </a:cubicBezTo>
                <a:cubicBezTo>
                  <a:pt x="1277" y="372"/>
                  <a:pt x="1276" y="365"/>
                  <a:pt x="1270" y="361"/>
                </a:cubicBezTo>
                <a:cubicBezTo>
                  <a:pt x="1267" y="358"/>
                  <a:pt x="1264" y="355"/>
                  <a:pt x="1260" y="354"/>
                </a:cubicBezTo>
                <a:cubicBezTo>
                  <a:pt x="1263" y="354"/>
                  <a:pt x="1266" y="355"/>
                  <a:pt x="1269" y="355"/>
                </a:cubicBezTo>
                <a:close/>
                <a:moveTo>
                  <a:pt x="1175" y="308"/>
                </a:moveTo>
                <a:cubicBezTo>
                  <a:pt x="1175" y="305"/>
                  <a:pt x="1175" y="305"/>
                  <a:pt x="1175" y="305"/>
                </a:cubicBezTo>
                <a:cubicBezTo>
                  <a:pt x="1175" y="308"/>
                  <a:pt x="1175" y="308"/>
                  <a:pt x="1175" y="308"/>
                </a:cubicBezTo>
                <a:cubicBezTo>
                  <a:pt x="1175" y="308"/>
                  <a:pt x="1175" y="308"/>
                  <a:pt x="1175" y="308"/>
                </a:cubicBezTo>
                <a:close/>
                <a:moveTo>
                  <a:pt x="203" y="451"/>
                </a:moveTo>
                <a:cubicBezTo>
                  <a:pt x="201" y="453"/>
                  <a:pt x="198" y="455"/>
                  <a:pt x="196" y="455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193" y="455"/>
                  <a:pt x="192" y="454"/>
                  <a:pt x="190" y="454"/>
                </a:cubicBezTo>
                <a:cubicBezTo>
                  <a:pt x="192" y="453"/>
                  <a:pt x="194" y="452"/>
                  <a:pt x="195" y="451"/>
                </a:cubicBezTo>
                <a:cubicBezTo>
                  <a:pt x="198" y="448"/>
                  <a:pt x="201" y="447"/>
                  <a:pt x="204" y="447"/>
                </a:cubicBezTo>
                <a:cubicBezTo>
                  <a:pt x="204" y="447"/>
                  <a:pt x="205" y="447"/>
                  <a:pt x="205" y="447"/>
                </a:cubicBezTo>
                <a:cubicBezTo>
                  <a:pt x="205" y="448"/>
                  <a:pt x="204" y="450"/>
                  <a:pt x="203" y="451"/>
                </a:cubicBezTo>
                <a:close/>
                <a:moveTo>
                  <a:pt x="738" y="696"/>
                </a:moveTo>
                <a:cubicBezTo>
                  <a:pt x="738" y="695"/>
                  <a:pt x="738" y="695"/>
                  <a:pt x="738" y="695"/>
                </a:cubicBezTo>
                <a:cubicBezTo>
                  <a:pt x="738" y="695"/>
                  <a:pt x="738" y="695"/>
                  <a:pt x="738" y="695"/>
                </a:cubicBezTo>
                <a:cubicBezTo>
                  <a:pt x="738" y="695"/>
                  <a:pt x="739" y="696"/>
                  <a:pt x="739" y="696"/>
                </a:cubicBezTo>
                <a:cubicBezTo>
                  <a:pt x="739" y="696"/>
                  <a:pt x="738" y="696"/>
                  <a:pt x="738" y="696"/>
                </a:cubicBezTo>
                <a:close/>
                <a:moveTo>
                  <a:pt x="761" y="717"/>
                </a:moveTo>
                <a:cubicBezTo>
                  <a:pt x="762" y="717"/>
                  <a:pt x="763" y="721"/>
                  <a:pt x="763" y="724"/>
                </a:cubicBezTo>
                <a:cubicBezTo>
                  <a:pt x="763" y="722"/>
                  <a:pt x="762" y="719"/>
                  <a:pt x="761" y="717"/>
                </a:cubicBezTo>
                <a:close/>
                <a:moveTo>
                  <a:pt x="887" y="1026"/>
                </a:moveTo>
                <a:cubicBezTo>
                  <a:pt x="887" y="1024"/>
                  <a:pt x="888" y="1023"/>
                  <a:pt x="891" y="1020"/>
                </a:cubicBezTo>
                <a:cubicBezTo>
                  <a:pt x="891" y="1020"/>
                  <a:pt x="892" y="1020"/>
                  <a:pt x="892" y="1020"/>
                </a:cubicBezTo>
                <a:cubicBezTo>
                  <a:pt x="892" y="1021"/>
                  <a:pt x="894" y="1023"/>
                  <a:pt x="895" y="1027"/>
                </a:cubicBezTo>
                <a:cubicBezTo>
                  <a:pt x="896" y="1031"/>
                  <a:pt x="897" y="1036"/>
                  <a:pt x="899" y="1041"/>
                </a:cubicBezTo>
                <a:cubicBezTo>
                  <a:pt x="899" y="1041"/>
                  <a:pt x="899" y="1041"/>
                  <a:pt x="899" y="1041"/>
                </a:cubicBezTo>
                <a:cubicBezTo>
                  <a:pt x="892" y="1034"/>
                  <a:pt x="887" y="1028"/>
                  <a:pt x="887" y="1026"/>
                </a:cubicBezTo>
                <a:close/>
                <a:moveTo>
                  <a:pt x="957" y="287"/>
                </a:moveTo>
                <a:cubicBezTo>
                  <a:pt x="956" y="287"/>
                  <a:pt x="956" y="287"/>
                  <a:pt x="956" y="287"/>
                </a:cubicBezTo>
                <a:cubicBezTo>
                  <a:pt x="951" y="287"/>
                  <a:pt x="947" y="288"/>
                  <a:pt x="942" y="288"/>
                </a:cubicBezTo>
                <a:cubicBezTo>
                  <a:pt x="931" y="290"/>
                  <a:pt x="914" y="293"/>
                  <a:pt x="907" y="293"/>
                </a:cubicBezTo>
                <a:cubicBezTo>
                  <a:pt x="906" y="293"/>
                  <a:pt x="905" y="293"/>
                  <a:pt x="905" y="293"/>
                </a:cubicBezTo>
                <a:cubicBezTo>
                  <a:pt x="904" y="293"/>
                  <a:pt x="904" y="293"/>
                  <a:pt x="904" y="293"/>
                </a:cubicBezTo>
                <a:cubicBezTo>
                  <a:pt x="903" y="292"/>
                  <a:pt x="900" y="289"/>
                  <a:pt x="892" y="285"/>
                </a:cubicBezTo>
                <a:cubicBezTo>
                  <a:pt x="879" y="278"/>
                  <a:pt x="873" y="278"/>
                  <a:pt x="867" y="274"/>
                </a:cubicBezTo>
                <a:cubicBezTo>
                  <a:pt x="870" y="273"/>
                  <a:pt x="873" y="270"/>
                  <a:pt x="876" y="268"/>
                </a:cubicBezTo>
                <a:cubicBezTo>
                  <a:pt x="878" y="267"/>
                  <a:pt x="879" y="266"/>
                  <a:pt x="881" y="265"/>
                </a:cubicBezTo>
                <a:cubicBezTo>
                  <a:pt x="881" y="265"/>
                  <a:pt x="882" y="265"/>
                  <a:pt x="882" y="265"/>
                </a:cubicBezTo>
                <a:cubicBezTo>
                  <a:pt x="883" y="266"/>
                  <a:pt x="885" y="269"/>
                  <a:pt x="886" y="272"/>
                </a:cubicBezTo>
                <a:cubicBezTo>
                  <a:pt x="888" y="276"/>
                  <a:pt x="889" y="281"/>
                  <a:pt x="895" y="284"/>
                </a:cubicBezTo>
                <a:cubicBezTo>
                  <a:pt x="900" y="287"/>
                  <a:pt x="906" y="287"/>
                  <a:pt x="912" y="287"/>
                </a:cubicBezTo>
                <a:cubicBezTo>
                  <a:pt x="918" y="287"/>
                  <a:pt x="924" y="287"/>
                  <a:pt x="929" y="285"/>
                </a:cubicBezTo>
                <a:cubicBezTo>
                  <a:pt x="931" y="284"/>
                  <a:pt x="939" y="283"/>
                  <a:pt x="947" y="283"/>
                </a:cubicBezTo>
                <a:cubicBezTo>
                  <a:pt x="953" y="283"/>
                  <a:pt x="959" y="283"/>
                  <a:pt x="962" y="284"/>
                </a:cubicBezTo>
                <a:cubicBezTo>
                  <a:pt x="965" y="285"/>
                  <a:pt x="969" y="286"/>
                  <a:pt x="973" y="286"/>
                </a:cubicBezTo>
                <a:cubicBezTo>
                  <a:pt x="973" y="287"/>
                  <a:pt x="973" y="288"/>
                  <a:pt x="973" y="289"/>
                </a:cubicBezTo>
                <a:cubicBezTo>
                  <a:pt x="973" y="291"/>
                  <a:pt x="973" y="292"/>
                  <a:pt x="974" y="294"/>
                </a:cubicBezTo>
                <a:cubicBezTo>
                  <a:pt x="969" y="289"/>
                  <a:pt x="962" y="287"/>
                  <a:pt x="957" y="287"/>
                </a:cubicBezTo>
                <a:close/>
                <a:moveTo>
                  <a:pt x="1805" y="1565"/>
                </a:moveTo>
                <a:cubicBezTo>
                  <a:pt x="1803" y="1567"/>
                  <a:pt x="1804" y="1569"/>
                  <a:pt x="1795" y="1571"/>
                </a:cubicBezTo>
                <a:cubicBezTo>
                  <a:pt x="1792" y="1571"/>
                  <a:pt x="1791" y="1572"/>
                  <a:pt x="1789" y="1572"/>
                </a:cubicBezTo>
                <a:cubicBezTo>
                  <a:pt x="1789" y="1572"/>
                  <a:pt x="1788" y="1572"/>
                  <a:pt x="1788" y="1571"/>
                </a:cubicBezTo>
                <a:cubicBezTo>
                  <a:pt x="1788" y="1571"/>
                  <a:pt x="1789" y="1571"/>
                  <a:pt x="1790" y="1570"/>
                </a:cubicBezTo>
                <a:cubicBezTo>
                  <a:pt x="1795" y="1569"/>
                  <a:pt x="1800" y="1567"/>
                  <a:pt x="1805" y="1564"/>
                </a:cubicBezTo>
                <a:cubicBezTo>
                  <a:pt x="1805" y="1565"/>
                  <a:pt x="1805" y="1565"/>
                  <a:pt x="1805" y="1565"/>
                </a:cubicBezTo>
                <a:close/>
                <a:moveTo>
                  <a:pt x="1827" y="1599"/>
                </a:moveTo>
                <a:cubicBezTo>
                  <a:pt x="1827" y="1599"/>
                  <a:pt x="1827" y="1599"/>
                  <a:pt x="1827" y="1599"/>
                </a:cubicBezTo>
                <a:cubicBezTo>
                  <a:pt x="1827" y="1599"/>
                  <a:pt x="1826" y="1599"/>
                  <a:pt x="1826" y="1599"/>
                </a:cubicBezTo>
                <a:cubicBezTo>
                  <a:pt x="1826" y="1599"/>
                  <a:pt x="1827" y="1599"/>
                  <a:pt x="1827" y="1599"/>
                </a:cubicBezTo>
                <a:cubicBezTo>
                  <a:pt x="1827" y="1599"/>
                  <a:pt x="1827" y="1599"/>
                  <a:pt x="1827" y="1599"/>
                </a:cubicBezTo>
                <a:close/>
                <a:moveTo>
                  <a:pt x="1092" y="283"/>
                </a:moveTo>
                <a:cubicBezTo>
                  <a:pt x="1089" y="283"/>
                  <a:pt x="1082" y="281"/>
                  <a:pt x="1075" y="281"/>
                </a:cubicBezTo>
                <a:cubicBezTo>
                  <a:pt x="1070" y="281"/>
                  <a:pt x="1065" y="282"/>
                  <a:pt x="1060" y="285"/>
                </a:cubicBezTo>
                <a:cubicBezTo>
                  <a:pt x="1056" y="289"/>
                  <a:pt x="1055" y="293"/>
                  <a:pt x="1055" y="297"/>
                </a:cubicBezTo>
                <a:cubicBezTo>
                  <a:pt x="1055" y="305"/>
                  <a:pt x="1059" y="315"/>
                  <a:pt x="1070" y="317"/>
                </a:cubicBezTo>
                <a:cubicBezTo>
                  <a:pt x="1071" y="317"/>
                  <a:pt x="1072" y="317"/>
                  <a:pt x="1072" y="317"/>
                </a:cubicBezTo>
                <a:cubicBezTo>
                  <a:pt x="1080" y="316"/>
                  <a:pt x="1087" y="314"/>
                  <a:pt x="1091" y="313"/>
                </a:cubicBezTo>
                <a:cubicBezTo>
                  <a:pt x="1092" y="317"/>
                  <a:pt x="1094" y="322"/>
                  <a:pt x="1096" y="326"/>
                </a:cubicBezTo>
                <a:cubicBezTo>
                  <a:pt x="1099" y="333"/>
                  <a:pt x="1103" y="340"/>
                  <a:pt x="1113" y="341"/>
                </a:cubicBezTo>
                <a:cubicBezTo>
                  <a:pt x="1116" y="341"/>
                  <a:pt x="1119" y="340"/>
                  <a:pt x="1122" y="338"/>
                </a:cubicBezTo>
                <a:cubicBezTo>
                  <a:pt x="1130" y="333"/>
                  <a:pt x="1135" y="328"/>
                  <a:pt x="1137" y="325"/>
                </a:cubicBezTo>
                <a:cubicBezTo>
                  <a:pt x="1138" y="323"/>
                  <a:pt x="1139" y="322"/>
                  <a:pt x="1140" y="321"/>
                </a:cubicBezTo>
                <a:cubicBezTo>
                  <a:pt x="1142" y="320"/>
                  <a:pt x="1144" y="317"/>
                  <a:pt x="1144" y="316"/>
                </a:cubicBezTo>
                <a:cubicBezTo>
                  <a:pt x="1145" y="314"/>
                  <a:pt x="1145" y="313"/>
                  <a:pt x="1145" y="311"/>
                </a:cubicBezTo>
                <a:cubicBezTo>
                  <a:pt x="1144" y="302"/>
                  <a:pt x="1141" y="289"/>
                  <a:pt x="1133" y="282"/>
                </a:cubicBezTo>
                <a:cubicBezTo>
                  <a:pt x="1128" y="279"/>
                  <a:pt x="1123" y="279"/>
                  <a:pt x="1117" y="278"/>
                </a:cubicBezTo>
                <a:cubicBezTo>
                  <a:pt x="1108" y="279"/>
                  <a:pt x="1099" y="280"/>
                  <a:pt x="1093" y="283"/>
                </a:cubicBezTo>
                <a:cubicBezTo>
                  <a:pt x="1093" y="283"/>
                  <a:pt x="1093" y="283"/>
                  <a:pt x="1093" y="283"/>
                </a:cubicBezTo>
                <a:cubicBezTo>
                  <a:pt x="1093" y="283"/>
                  <a:pt x="1093" y="283"/>
                  <a:pt x="1092" y="283"/>
                </a:cubicBezTo>
                <a:close/>
                <a:moveTo>
                  <a:pt x="2747" y="890"/>
                </a:moveTo>
                <a:cubicBezTo>
                  <a:pt x="2747" y="890"/>
                  <a:pt x="2738" y="888"/>
                  <a:pt x="2730" y="888"/>
                </a:cubicBezTo>
                <a:cubicBezTo>
                  <a:pt x="2726" y="888"/>
                  <a:pt x="2722" y="888"/>
                  <a:pt x="2718" y="891"/>
                </a:cubicBezTo>
                <a:cubicBezTo>
                  <a:pt x="2716" y="892"/>
                  <a:pt x="2714" y="896"/>
                  <a:pt x="2714" y="898"/>
                </a:cubicBezTo>
                <a:cubicBezTo>
                  <a:pt x="2715" y="905"/>
                  <a:pt x="2718" y="907"/>
                  <a:pt x="2722" y="911"/>
                </a:cubicBezTo>
                <a:cubicBezTo>
                  <a:pt x="2725" y="914"/>
                  <a:pt x="2729" y="917"/>
                  <a:pt x="2732" y="918"/>
                </a:cubicBezTo>
                <a:cubicBezTo>
                  <a:pt x="2734" y="919"/>
                  <a:pt x="2736" y="921"/>
                  <a:pt x="2739" y="924"/>
                </a:cubicBezTo>
                <a:cubicBezTo>
                  <a:pt x="2742" y="927"/>
                  <a:pt x="2744" y="930"/>
                  <a:pt x="2749" y="932"/>
                </a:cubicBezTo>
                <a:cubicBezTo>
                  <a:pt x="2749" y="932"/>
                  <a:pt x="2749" y="932"/>
                  <a:pt x="2749" y="932"/>
                </a:cubicBezTo>
                <a:cubicBezTo>
                  <a:pt x="2749" y="932"/>
                  <a:pt x="2749" y="932"/>
                  <a:pt x="2749" y="932"/>
                </a:cubicBezTo>
                <a:cubicBezTo>
                  <a:pt x="2749" y="932"/>
                  <a:pt x="2749" y="932"/>
                  <a:pt x="2749" y="932"/>
                </a:cubicBezTo>
                <a:cubicBezTo>
                  <a:pt x="2751" y="932"/>
                  <a:pt x="2753" y="933"/>
                  <a:pt x="2755" y="933"/>
                </a:cubicBezTo>
                <a:cubicBezTo>
                  <a:pt x="2758" y="933"/>
                  <a:pt x="2763" y="932"/>
                  <a:pt x="2767" y="930"/>
                </a:cubicBezTo>
                <a:cubicBezTo>
                  <a:pt x="2771" y="927"/>
                  <a:pt x="2775" y="922"/>
                  <a:pt x="2774" y="916"/>
                </a:cubicBezTo>
                <a:cubicBezTo>
                  <a:pt x="2774" y="914"/>
                  <a:pt x="2774" y="911"/>
                  <a:pt x="2773" y="909"/>
                </a:cubicBezTo>
                <a:cubicBezTo>
                  <a:pt x="2767" y="891"/>
                  <a:pt x="2751" y="889"/>
                  <a:pt x="2747" y="890"/>
                </a:cubicBezTo>
                <a:close/>
                <a:moveTo>
                  <a:pt x="4351" y="1335"/>
                </a:moveTo>
                <a:cubicBezTo>
                  <a:pt x="4351" y="1335"/>
                  <a:pt x="4351" y="1335"/>
                  <a:pt x="4350" y="1335"/>
                </a:cubicBezTo>
                <a:cubicBezTo>
                  <a:pt x="4346" y="1336"/>
                  <a:pt x="4344" y="1338"/>
                  <a:pt x="4343" y="1340"/>
                </a:cubicBezTo>
                <a:cubicBezTo>
                  <a:pt x="4338" y="1345"/>
                  <a:pt x="4334" y="1353"/>
                  <a:pt x="4334" y="1362"/>
                </a:cubicBezTo>
                <a:cubicBezTo>
                  <a:pt x="4334" y="1364"/>
                  <a:pt x="4334" y="1367"/>
                  <a:pt x="4335" y="1370"/>
                </a:cubicBezTo>
                <a:cubicBezTo>
                  <a:pt x="4335" y="1370"/>
                  <a:pt x="4335" y="1370"/>
                  <a:pt x="4335" y="1369"/>
                </a:cubicBezTo>
                <a:cubicBezTo>
                  <a:pt x="4330" y="1363"/>
                  <a:pt x="4324" y="1357"/>
                  <a:pt x="4314" y="1357"/>
                </a:cubicBezTo>
                <a:cubicBezTo>
                  <a:pt x="4312" y="1357"/>
                  <a:pt x="4310" y="1357"/>
                  <a:pt x="4307" y="1358"/>
                </a:cubicBezTo>
                <a:cubicBezTo>
                  <a:pt x="4304" y="1360"/>
                  <a:pt x="4304" y="1361"/>
                  <a:pt x="4302" y="1363"/>
                </a:cubicBezTo>
                <a:cubicBezTo>
                  <a:pt x="4299" y="1368"/>
                  <a:pt x="4296" y="1376"/>
                  <a:pt x="4296" y="1384"/>
                </a:cubicBezTo>
                <a:cubicBezTo>
                  <a:pt x="4296" y="1387"/>
                  <a:pt x="4296" y="1390"/>
                  <a:pt x="4298" y="1393"/>
                </a:cubicBezTo>
                <a:cubicBezTo>
                  <a:pt x="4301" y="1397"/>
                  <a:pt x="4305" y="1398"/>
                  <a:pt x="4309" y="1398"/>
                </a:cubicBezTo>
                <a:cubicBezTo>
                  <a:pt x="4316" y="1398"/>
                  <a:pt x="4326" y="1400"/>
                  <a:pt x="4333" y="1400"/>
                </a:cubicBezTo>
                <a:cubicBezTo>
                  <a:pt x="4336" y="1400"/>
                  <a:pt x="4338" y="1400"/>
                  <a:pt x="4341" y="1399"/>
                </a:cubicBezTo>
                <a:cubicBezTo>
                  <a:pt x="4342" y="1399"/>
                  <a:pt x="4343" y="1398"/>
                  <a:pt x="4345" y="1397"/>
                </a:cubicBezTo>
                <a:cubicBezTo>
                  <a:pt x="4346" y="1396"/>
                  <a:pt x="4348" y="1393"/>
                  <a:pt x="4348" y="1391"/>
                </a:cubicBezTo>
                <a:cubicBezTo>
                  <a:pt x="4348" y="1388"/>
                  <a:pt x="4347" y="1387"/>
                  <a:pt x="4346" y="1385"/>
                </a:cubicBezTo>
                <a:cubicBezTo>
                  <a:pt x="4345" y="1383"/>
                  <a:pt x="4342" y="1379"/>
                  <a:pt x="4339" y="1374"/>
                </a:cubicBezTo>
                <a:cubicBezTo>
                  <a:pt x="4342" y="1377"/>
                  <a:pt x="4346" y="1378"/>
                  <a:pt x="4350" y="1378"/>
                </a:cubicBezTo>
                <a:cubicBezTo>
                  <a:pt x="4351" y="1378"/>
                  <a:pt x="4351" y="1378"/>
                  <a:pt x="4352" y="1378"/>
                </a:cubicBezTo>
                <a:cubicBezTo>
                  <a:pt x="4365" y="1377"/>
                  <a:pt x="4373" y="1368"/>
                  <a:pt x="4372" y="1359"/>
                </a:cubicBezTo>
                <a:cubicBezTo>
                  <a:pt x="4372" y="1348"/>
                  <a:pt x="4364" y="1337"/>
                  <a:pt x="4351" y="1335"/>
                </a:cubicBezTo>
                <a:close/>
                <a:moveTo>
                  <a:pt x="4685" y="2260"/>
                </a:moveTo>
                <a:cubicBezTo>
                  <a:pt x="4678" y="2260"/>
                  <a:pt x="4673" y="2265"/>
                  <a:pt x="4667" y="2269"/>
                </a:cubicBezTo>
                <a:cubicBezTo>
                  <a:pt x="4664" y="2271"/>
                  <a:pt x="4661" y="2272"/>
                  <a:pt x="4659" y="2274"/>
                </a:cubicBezTo>
                <a:cubicBezTo>
                  <a:pt x="4657" y="2274"/>
                  <a:pt x="4656" y="2275"/>
                  <a:pt x="4656" y="2275"/>
                </a:cubicBezTo>
                <a:cubicBezTo>
                  <a:pt x="4656" y="2275"/>
                  <a:pt x="4656" y="2275"/>
                  <a:pt x="4656" y="2275"/>
                </a:cubicBezTo>
                <a:cubicBezTo>
                  <a:pt x="4650" y="2274"/>
                  <a:pt x="4638" y="2268"/>
                  <a:pt x="4638" y="2268"/>
                </a:cubicBezTo>
                <a:cubicBezTo>
                  <a:pt x="4635" y="2267"/>
                  <a:pt x="4632" y="2268"/>
                  <a:pt x="4630" y="2270"/>
                </a:cubicBezTo>
                <a:cubicBezTo>
                  <a:pt x="4627" y="2274"/>
                  <a:pt x="4625" y="2278"/>
                  <a:pt x="4625" y="2282"/>
                </a:cubicBezTo>
                <a:cubicBezTo>
                  <a:pt x="4625" y="2291"/>
                  <a:pt x="4631" y="2294"/>
                  <a:pt x="4634" y="2297"/>
                </a:cubicBezTo>
                <a:cubicBezTo>
                  <a:pt x="4638" y="2300"/>
                  <a:pt x="4639" y="2302"/>
                  <a:pt x="4639" y="2304"/>
                </a:cubicBezTo>
                <a:cubicBezTo>
                  <a:pt x="4639" y="2304"/>
                  <a:pt x="4639" y="2305"/>
                  <a:pt x="4639" y="2305"/>
                </a:cubicBezTo>
                <a:cubicBezTo>
                  <a:pt x="4638" y="2307"/>
                  <a:pt x="4638" y="2308"/>
                  <a:pt x="4638" y="2310"/>
                </a:cubicBezTo>
                <a:cubicBezTo>
                  <a:pt x="4638" y="2314"/>
                  <a:pt x="4641" y="2319"/>
                  <a:pt x="4644" y="2321"/>
                </a:cubicBezTo>
                <a:cubicBezTo>
                  <a:pt x="4647" y="2323"/>
                  <a:pt x="4651" y="2324"/>
                  <a:pt x="4654" y="2324"/>
                </a:cubicBezTo>
                <a:cubicBezTo>
                  <a:pt x="4662" y="2324"/>
                  <a:pt x="4668" y="2322"/>
                  <a:pt x="4672" y="2320"/>
                </a:cubicBezTo>
                <a:cubicBezTo>
                  <a:pt x="4677" y="2317"/>
                  <a:pt x="4678" y="2315"/>
                  <a:pt x="4680" y="2311"/>
                </a:cubicBezTo>
                <a:cubicBezTo>
                  <a:pt x="4687" y="2300"/>
                  <a:pt x="4695" y="2282"/>
                  <a:pt x="4695" y="2271"/>
                </a:cubicBezTo>
                <a:cubicBezTo>
                  <a:pt x="4695" y="2269"/>
                  <a:pt x="4695" y="2268"/>
                  <a:pt x="4694" y="2267"/>
                </a:cubicBezTo>
                <a:cubicBezTo>
                  <a:pt x="4694" y="2263"/>
                  <a:pt x="4689" y="2259"/>
                  <a:pt x="4685" y="2260"/>
                </a:cubicBezTo>
                <a:close/>
                <a:moveTo>
                  <a:pt x="4359" y="1392"/>
                </a:moveTo>
                <a:cubicBezTo>
                  <a:pt x="4357" y="1390"/>
                  <a:pt x="4355" y="1390"/>
                  <a:pt x="4353" y="1390"/>
                </a:cubicBezTo>
                <a:cubicBezTo>
                  <a:pt x="4352" y="1390"/>
                  <a:pt x="4350" y="1391"/>
                  <a:pt x="4349" y="1393"/>
                </a:cubicBezTo>
                <a:cubicBezTo>
                  <a:pt x="4344" y="1400"/>
                  <a:pt x="4341" y="1405"/>
                  <a:pt x="4338" y="1408"/>
                </a:cubicBezTo>
                <a:cubicBezTo>
                  <a:pt x="4338" y="1409"/>
                  <a:pt x="4337" y="1409"/>
                  <a:pt x="4337" y="1409"/>
                </a:cubicBezTo>
                <a:cubicBezTo>
                  <a:pt x="4335" y="1409"/>
                  <a:pt x="4333" y="1407"/>
                  <a:pt x="4329" y="1405"/>
                </a:cubicBezTo>
                <a:cubicBezTo>
                  <a:pt x="4326" y="1404"/>
                  <a:pt x="4323" y="1403"/>
                  <a:pt x="4321" y="1403"/>
                </a:cubicBezTo>
                <a:cubicBezTo>
                  <a:pt x="4313" y="1404"/>
                  <a:pt x="4306" y="1408"/>
                  <a:pt x="4301" y="1412"/>
                </a:cubicBezTo>
                <a:cubicBezTo>
                  <a:pt x="4295" y="1417"/>
                  <a:pt x="4291" y="1422"/>
                  <a:pt x="4291" y="1430"/>
                </a:cubicBezTo>
                <a:cubicBezTo>
                  <a:pt x="4291" y="1431"/>
                  <a:pt x="4291" y="1433"/>
                  <a:pt x="4292" y="1435"/>
                </a:cubicBezTo>
                <a:cubicBezTo>
                  <a:pt x="4295" y="1440"/>
                  <a:pt x="4300" y="1441"/>
                  <a:pt x="4303" y="1441"/>
                </a:cubicBezTo>
                <a:cubicBezTo>
                  <a:pt x="4309" y="1442"/>
                  <a:pt x="4315" y="1441"/>
                  <a:pt x="4320" y="1442"/>
                </a:cubicBezTo>
                <a:cubicBezTo>
                  <a:pt x="4326" y="1443"/>
                  <a:pt x="4328" y="1444"/>
                  <a:pt x="4329" y="1446"/>
                </a:cubicBezTo>
                <a:cubicBezTo>
                  <a:pt x="4331" y="1451"/>
                  <a:pt x="4332" y="1454"/>
                  <a:pt x="4334" y="1457"/>
                </a:cubicBezTo>
                <a:cubicBezTo>
                  <a:pt x="4336" y="1460"/>
                  <a:pt x="4341" y="1463"/>
                  <a:pt x="4345" y="1463"/>
                </a:cubicBezTo>
                <a:cubicBezTo>
                  <a:pt x="4345" y="1463"/>
                  <a:pt x="4345" y="1463"/>
                  <a:pt x="4345" y="1463"/>
                </a:cubicBezTo>
                <a:cubicBezTo>
                  <a:pt x="4348" y="1463"/>
                  <a:pt x="4351" y="1462"/>
                  <a:pt x="4354" y="1461"/>
                </a:cubicBezTo>
                <a:cubicBezTo>
                  <a:pt x="4362" y="1459"/>
                  <a:pt x="4368" y="1454"/>
                  <a:pt x="4373" y="1447"/>
                </a:cubicBezTo>
                <a:cubicBezTo>
                  <a:pt x="4378" y="1441"/>
                  <a:pt x="4381" y="1433"/>
                  <a:pt x="4381" y="1426"/>
                </a:cubicBezTo>
                <a:cubicBezTo>
                  <a:pt x="4381" y="1423"/>
                  <a:pt x="4381" y="1421"/>
                  <a:pt x="4380" y="1419"/>
                </a:cubicBezTo>
                <a:cubicBezTo>
                  <a:pt x="4375" y="1406"/>
                  <a:pt x="4359" y="1392"/>
                  <a:pt x="4359" y="1392"/>
                </a:cubicBezTo>
                <a:close/>
                <a:moveTo>
                  <a:pt x="4720" y="1945"/>
                </a:moveTo>
                <a:cubicBezTo>
                  <a:pt x="4712" y="1935"/>
                  <a:pt x="4706" y="1925"/>
                  <a:pt x="4707" y="1922"/>
                </a:cubicBezTo>
                <a:cubicBezTo>
                  <a:pt x="4707" y="1922"/>
                  <a:pt x="4707" y="1922"/>
                  <a:pt x="4707" y="1922"/>
                </a:cubicBezTo>
                <a:cubicBezTo>
                  <a:pt x="4707" y="1922"/>
                  <a:pt x="4707" y="1922"/>
                  <a:pt x="4707" y="1922"/>
                </a:cubicBezTo>
                <a:cubicBezTo>
                  <a:pt x="4707" y="1921"/>
                  <a:pt x="4707" y="1921"/>
                  <a:pt x="4707" y="1920"/>
                </a:cubicBezTo>
                <a:cubicBezTo>
                  <a:pt x="4707" y="1915"/>
                  <a:pt x="4704" y="1911"/>
                  <a:pt x="4701" y="1908"/>
                </a:cubicBezTo>
                <a:cubicBezTo>
                  <a:pt x="4692" y="1901"/>
                  <a:pt x="4679" y="1899"/>
                  <a:pt x="4673" y="1893"/>
                </a:cubicBezTo>
                <a:cubicBezTo>
                  <a:pt x="4669" y="1890"/>
                  <a:pt x="4666" y="1881"/>
                  <a:pt x="4664" y="1870"/>
                </a:cubicBezTo>
                <a:cubicBezTo>
                  <a:pt x="4661" y="1859"/>
                  <a:pt x="4660" y="1847"/>
                  <a:pt x="4656" y="1837"/>
                </a:cubicBezTo>
                <a:cubicBezTo>
                  <a:pt x="4649" y="1817"/>
                  <a:pt x="4636" y="1805"/>
                  <a:pt x="4624" y="1789"/>
                </a:cubicBezTo>
                <a:cubicBezTo>
                  <a:pt x="4619" y="1783"/>
                  <a:pt x="4615" y="1771"/>
                  <a:pt x="4612" y="1760"/>
                </a:cubicBezTo>
                <a:cubicBezTo>
                  <a:pt x="4610" y="1755"/>
                  <a:pt x="4608" y="1750"/>
                  <a:pt x="4607" y="1747"/>
                </a:cubicBezTo>
                <a:cubicBezTo>
                  <a:pt x="4606" y="1745"/>
                  <a:pt x="4606" y="1743"/>
                  <a:pt x="4605" y="1742"/>
                </a:cubicBezTo>
                <a:cubicBezTo>
                  <a:pt x="4604" y="1741"/>
                  <a:pt x="4604" y="1740"/>
                  <a:pt x="4602" y="1738"/>
                </a:cubicBezTo>
                <a:cubicBezTo>
                  <a:pt x="4609" y="1735"/>
                  <a:pt x="4612" y="1728"/>
                  <a:pt x="4616" y="1722"/>
                </a:cubicBezTo>
                <a:cubicBezTo>
                  <a:pt x="4620" y="1714"/>
                  <a:pt x="4624" y="1705"/>
                  <a:pt x="4625" y="1703"/>
                </a:cubicBezTo>
                <a:cubicBezTo>
                  <a:pt x="4626" y="1702"/>
                  <a:pt x="4634" y="1698"/>
                  <a:pt x="4640" y="1699"/>
                </a:cubicBezTo>
                <a:cubicBezTo>
                  <a:pt x="4643" y="1699"/>
                  <a:pt x="4645" y="1699"/>
                  <a:pt x="4646" y="1700"/>
                </a:cubicBezTo>
                <a:cubicBezTo>
                  <a:pt x="4647" y="1701"/>
                  <a:pt x="4647" y="1701"/>
                  <a:pt x="4647" y="1702"/>
                </a:cubicBezTo>
                <a:cubicBezTo>
                  <a:pt x="4650" y="1717"/>
                  <a:pt x="4659" y="1732"/>
                  <a:pt x="4675" y="1742"/>
                </a:cubicBezTo>
                <a:cubicBezTo>
                  <a:pt x="4686" y="1748"/>
                  <a:pt x="4698" y="1755"/>
                  <a:pt x="4707" y="1756"/>
                </a:cubicBezTo>
                <a:cubicBezTo>
                  <a:pt x="4711" y="1756"/>
                  <a:pt x="4717" y="1753"/>
                  <a:pt x="4718" y="1747"/>
                </a:cubicBezTo>
                <a:cubicBezTo>
                  <a:pt x="4718" y="1746"/>
                  <a:pt x="4718" y="1745"/>
                  <a:pt x="4718" y="1745"/>
                </a:cubicBezTo>
                <a:cubicBezTo>
                  <a:pt x="4718" y="1738"/>
                  <a:pt x="4716" y="1730"/>
                  <a:pt x="4712" y="1721"/>
                </a:cubicBezTo>
                <a:cubicBezTo>
                  <a:pt x="4709" y="1713"/>
                  <a:pt x="4705" y="1705"/>
                  <a:pt x="4697" y="1701"/>
                </a:cubicBezTo>
                <a:cubicBezTo>
                  <a:pt x="4694" y="1700"/>
                  <a:pt x="4687" y="1693"/>
                  <a:pt x="4682" y="1685"/>
                </a:cubicBezTo>
                <a:cubicBezTo>
                  <a:pt x="4677" y="1678"/>
                  <a:pt x="4673" y="1669"/>
                  <a:pt x="4674" y="1667"/>
                </a:cubicBezTo>
                <a:cubicBezTo>
                  <a:pt x="4674" y="1658"/>
                  <a:pt x="4667" y="1653"/>
                  <a:pt x="4662" y="1650"/>
                </a:cubicBezTo>
                <a:cubicBezTo>
                  <a:pt x="4657" y="1647"/>
                  <a:pt x="4652" y="1644"/>
                  <a:pt x="4650" y="1642"/>
                </a:cubicBezTo>
                <a:cubicBezTo>
                  <a:pt x="4644" y="1637"/>
                  <a:pt x="4637" y="1613"/>
                  <a:pt x="4615" y="1608"/>
                </a:cubicBezTo>
                <a:cubicBezTo>
                  <a:pt x="4598" y="1604"/>
                  <a:pt x="4594" y="1597"/>
                  <a:pt x="4574" y="1585"/>
                </a:cubicBezTo>
                <a:cubicBezTo>
                  <a:pt x="4561" y="1577"/>
                  <a:pt x="4542" y="1575"/>
                  <a:pt x="4526" y="1575"/>
                </a:cubicBezTo>
                <a:cubicBezTo>
                  <a:pt x="4520" y="1575"/>
                  <a:pt x="4515" y="1575"/>
                  <a:pt x="4510" y="1576"/>
                </a:cubicBezTo>
                <a:cubicBezTo>
                  <a:pt x="4508" y="1577"/>
                  <a:pt x="4506" y="1577"/>
                  <a:pt x="4504" y="1578"/>
                </a:cubicBezTo>
                <a:cubicBezTo>
                  <a:pt x="4503" y="1579"/>
                  <a:pt x="4503" y="1579"/>
                  <a:pt x="4502" y="1579"/>
                </a:cubicBezTo>
                <a:cubicBezTo>
                  <a:pt x="4500" y="1578"/>
                  <a:pt x="4497" y="1576"/>
                  <a:pt x="4493" y="1574"/>
                </a:cubicBezTo>
                <a:cubicBezTo>
                  <a:pt x="4484" y="1571"/>
                  <a:pt x="4477" y="1571"/>
                  <a:pt x="4472" y="1570"/>
                </a:cubicBezTo>
                <a:cubicBezTo>
                  <a:pt x="4470" y="1570"/>
                  <a:pt x="4469" y="1570"/>
                  <a:pt x="4468" y="1569"/>
                </a:cubicBezTo>
                <a:cubicBezTo>
                  <a:pt x="4468" y="1569"/>
                  <a:pt x="4468" y="1569"/>
                  <a:pt x="4467" y="1568"/>
                </a:cubicBezTo>
                <a:cubicBezTo>
                  <a:pt x="4465" y="1561"/>
                  <a:pt x="4460" y="1555"/>
                  <a:pt x="4451" y="1555"/>
                </a:cubicBezTo>
                <a:cubicBezTo>
                  <a:pt x="4444" y="1555"/>
                  <a:pt x="4439" y="1559"/>
                  <a:pt x="4433" y="1566"/>
                </a:cubicBezTo>
                <a:cubicBezTo>
                  <a:pt x="4431" y="1568"/>
                  <a:pt x="4429" y="1570"/>
                  <a:pt x="4427" y="1572"/>
                </a:cubicBezTo>
                <a:cubicBezTo>
                  <a:pt x="4426" y="1574"/>
                  <a:pt x="4424" y="1576"/>
                  <a:pt x="4424" y="1580"/>
                </a:cubicBezTo>
                <a:cubicBezTo>
                  <a:pt x="4424" y="1583"/>
                  <a:pt x="4425" y="1585"/>
                  <a:pt x="4427" y="1587"/>
                </a:cubicBezTo>
                <a:cubicBezTo>
                  <a:pt x="4431" y="1590"/>
                  <a:pt x="4435" y="1590"/>
                  <a:pt x="4444" y="1592"/>
                </a:cubicBezTo>
                <a:cubicBezTo>
                  <a:pt x="4451" y="1594"/>
                  <a:pt x="4457" y="1595"/>
                  <a:pt x="4460" y="1596"/>
                </a:cubicBezTo>
                <a:cubicBezTo>
                  <a:pt x="4460" y="1596"/>
                  <a:pt x="4460" y="1596"/>
                  <a:pt x="4460" y="1596"/>
                </a:cubicBezTo>
                <a:cubicBezTo>
                  <a:pt x="4459" y="1597"/>
                  <a:pt x="4459" y="1597"/>
                  <a:pt x="4458" y="1598"/>
                </a:cubicBezTo>
                <a:cubicBezTo>
                  <a:pt x="4452" y="1607"/>
                  <a:pt x="4447" y="1617"/>
                  <a:pt x="4446" y="1625"/>
                </a:cubicBezTo>
                <a:cubicBezTo>
                  <a:pt x="4446" y="1629"/>
                  <a:pt x="4449" y="1636"/>
                  <a:pt x="4455" y="1637"/>
                </a:cubicBezTo>
                <a:cubicBezTo>
                  <a:pt x="4456" y="1637"/>
                  <a:pt x="4457" y="1637"/>
                  <a:pt x="4459" y="1637"/>
                </a:cubicBezTo>
                <a:cubicBezTo>
                  <a:pt x="4466" y="1637"/>
                  <a:pt x="4476" y="1634"/>
                  <a:pt x="4482" y="1634"/>
                </a:cubicBezTo>
                <a:cubicBezTo>
                  <a:pt x="4482" y="1634"/>
                  <a:pt x="4482" y="1634"/>
                  <a:pt x="4482" y="1634"/>
                </a:cubicBezTo>
                <a:cubicBezTo>
                  <a:pt x="4482" y="1635"/>
                  <a:pt x="4482" y="1637"/>
                  <a:pt x="4483" y="1639"/>
                </a:cubicBezTo>
                <a:cubicBezTo>
                  <a:pt x="4485" y="1642"/>
                  <a:pt x="4488" y="1644"/>
                  <a:pt x="4492" y="1645"/>
                </a:cubicBezTo>
                <a:cubicBezTo>
                  <a:pt x="4495" y="1646"/>
                  <a:pt x="4499" y="1647"/>
                  <a:pt x="4507" y="1648"/>
                </a:cubicBezTo>
                <a:cubicBezTo>
                  <a:pt x="4530" y="1653"/>
                  <a:pt x="4531" y="1660"/>
                  <a:pt x="4537" y="1667"/>
                </a:cubicBezTo>
                <a:cubicBezTo>
                  <a:pt x="4539" y="1669"/>
                  <a:pt x="4542" y="1673"/>
                  <a:pt x="4545" y="1677"/>
                </a:cubicBezTo>
                <a:cubicBezTo>
                  <a:pt x="4546" y="1678"/>
                  <a:pt x="4547" y="1680"/>
                  <a:pt x="4547" y="1682"/>
                </a:cubicBezTo>
                <a:cubicBezTo>
                  <a:pt x="4543" y="1683"/>
                  <a:pt x="4540" y="1685"/>
                  <a:pt x="4537" y="1688"/>
                </a:cubicBezTo>
                <a:cubicBezTo>
                  <a:pt x="4533" y="1691"/>
                  <a:pt x="4530" y="1695"/>
                  <a:pt x="4529" y="1701"/>
                </a:cubicBezTo>
                <a:cubicBezTo>
                  <a:pt x="4529" y="1705"/>
                  <a:pt x="4533" y="1710"/>
                  <a:pt x="4537" y="1710"/>
                </a:cubicBezTo>
                <a:cubicBezTo>
                  <a:pt x="4539" y="1710"/>
                  <a:pt x="4540" y="1710"/>
                  <a:pt x="4541" y="1710"/>
                </a:cubicBezTo>
                <a:cubicBezTo>
                  <a:pt x="4549" y="1710"/>
                  <a:pt x="4559" y="1708"/>
                  <a:pt x="4564" y="1708"/>
                </a:cubicBezTo>
                <a:cubicBezTo>
                  <a:pt x="4564" y="1708"/>
                  <a:pt x="4564" y="1708"/>
                  <a:pt x="4564" y="1708"/>
                </a:cubicBezTo>
                <a:cubicBezTo>
                  <a:pt x="4565" y="1712"/>
                  <a:pt x="4568" y="1718"/>
                  <a:pt x="4572" y="1724"/>
                </a:cubicBezTo>
                <a:cubicBezTo>
                  <a:pt x="4577" y="1731"/>
                  <a:pt x="4582" y="1739"/>
                  <a:pt x="4591" y="1741"/>
                </a:cubicBezTo>
                <a:cubicBezTo>
                  <a:pt x="4590" y="1742"/>
                  <a:pt x="4590" y="1744"/>
                  <a:pt x="4589" y="1746"/>
                </a:cubicBezTo>
                <a:cubicBezTo>
                  <a:pt x="4585" y="1756"/>
                  <a:pt x="4581" y="1772"/>
                  <a:pt x="4581" y="1787"/>
                </a:cubicBezTo>
                <a:cubicBezTo>
                  <a:pt x="4582" y="1794"/>
                  <a:pt x="4582" y="1800"/>
                  <a:pt x="4586" y="1806"/>
                </a:cubicBezTo>
                <a:cubicBezTo>
                  <a:pt x="4587" y="1808"/>
                  <a:pt x="4588" y="1810"/>
                  <a:pt x="4588" y="1814"/>
                </a:cubicBezTo>
                <a:cubicBezTo>
                  <a:pt x="4588" y="1825"/>
                  <a:pt x="4580" y="1844"/>
                  <a:pt x="4575" y="1857"/>
                </a:cubicBezTo>
                <a:cubicBezTo>
                  <a:pt x="4575" y="1859"/>
                  <a:pt x="4574" y="1860"/>
                  <a:pt x="4574" y="1860"/>
                </a:cubicBezTo>
                <a:cubicBezTo>
                  <a:pt x="4574" y="1860"/>
                  <a:pt x="4573" y="1860"/>
                  <a:pt x="4572" y="1859"/>
                </a:cubicBezTo>
                <a:cubicBezTo>
                  <a:pt x="4567" y="1856"/>
                  <a:pt x="4559" y="1848"/>
                  <a:pt x="4552" y="1843"/>
                </a:cubicBezTo>
                <a:cubicBezTo>
                  <a:pt x="4538" y="1833"/>
                  <a:pt x="4522" y="1827"/>
                  <a:pt x="4515" y="1819"/>
                </a:cubicBezTo>
                <a:cubicBezTo>
                  <a:pt x="4515" y="1818"/>
                  <a:pt x="4515" y="1818"/>
                  <a:pt x="4515" y="1817"/>
                </a:cubicBezTo>
                <a:cubicBezTo>
                  <a:pt x="4514" y="1813"/>
                  <a:pt x="4517" y="1807"/>
                  <a:pt x="4520" y="1800"/>
                </a:cubicBezTo>
                <a:cubicBezTo>
                  <a:pt x="4523" y="1793"/>
                  <a:pt x="4526" y="1786"/>
                  <a:pt x="4526" y="1779"/>
                </a:cubicBezTo>
                <a:cubicBezTo>
                  <a:pt x="4526" y="1776"/>
                  <a:pt x="4526" y="1774"/>
                  <a:pt x="4524" y="1771"/>
                </a:cubicBezTo>
                <a:cubicBezTo>
                  <a:pt x="4519" y="1763"/>
                  <a:pt x="4511" y="1763"/>
                  <a:pt x="4504" y="1763"/>
                </a:cubicBezTo>
                <a:cubicBezTo>
                  <a:pt x="4497" y="1763"/>
                  <a:pt x="4491" y="1764"/>
                  <a:pt x="4485" y="1765"/>
                </a:cubicBezTo>
                <a:cubicBezTo>
                  <a:pt x="4482" y="1765"/>
                  <a:pt x="4480" y="1766"/>
                  <a:pt x="4478" y="1766"/>
                </a:cubicBezTo>
                <a:cubicBezTo>
                  <a:pt x="4478" y="1766"/>
                  <a:pt x="4477" y="1766"/>
                  <a:pt x="4477" y="1766"/>
                </a:cubicBezTo>
                <a:cubicBezTo>
                  <a:pt x="4476" y="1765"/>
                  <a:pt x="4474" y="1762"/>
                  <a:pt x="4471" y="1760"/>
                </a:cubicBezTo>
                <a:cubicBezTo>
                  <a:pt x="4468" y="1756"/>
                  <a:pt x="4464" y="1752"/>
                  <a:pt x="4457" y="1752"/>
                </a:cubicBezTo>
                <a:cubicBezTo>
                  <a:pt x="4452" y="1752"/>
                  <a:pt x="4449" y="1755"/>
                  <a:pt x="4448" y="1758"/>
                </a:cubicBezTo>
                <a:cubicBezTo>
                  <a:pt x="4447" y="1761"/>
                  <a:pt x="4446" y="1765"/>
                  <a:pt x="4445" y="1769"/>
                </a:cubicBezTo>
                <a:cubicBezTo>
                  <a:pt x="4443" y="1766"/>
                  <a:pt x="4441" y="1763"/>
                  <a:pt x="4438" y="1760"/>
                </a:cubicBezTo>
                <a:cubicBezTo>
                  <a:pt x="4436" y="1758"/>
                  <a:pt x="4435" y="1757"/>
                  <a:pt x="4434" y="1756"/>
                </a:cubicBezTo>
                <a:cubicBezTo>
                  <a:pt x="4433" y="1755"/>
                  <a:pt x="4432" y="1754"/>
                  <a:pt x="4428" y="1753"/>
                </a:cubicBezTo>
                <a:cubicBezTo>
                  <a:pt x="4424" y="1753"/>
                  <a:pt x="4422" y="1757"/>
                  <a:pt x="4422" y="1758"/>
                </a:cubicBezTo>
                <a:cubicBezTo>
                  <a:pt x="4421" y="1760"/>
                  <a:pt x="4421" y="1761"/>
                  <a:pt x="4421" y="1762"/>
                </a:cubicBezTo>
                <a:cubicBezTo>
                  <a:pt x="4421" y="1764"/>
                  <a:pt x="4422" y="1767"/>
                  <a:pt x="4422" y="1769"/>
                </a:cubicBezTo>
                <a:cubicBezTo>
                  <a:pt x="4422" y="1774"/>
                  <a:pt x="4421" y="1779"/>
                  <a:pt x="4418" y="1782"/>
                </a:cubicBezTo>
                <a:cubicBezTo>
                  <a:pt x="4413" y="1788"/>
                  <a:pt x="4410" y="1791"/>
                  <a:pt x="4409" y="1795"/>
                </a:cubicBezTo>
                <a:cubicBezTo>
                  <a:pt x="4407" y="1798"/>
                  <a:pt x="4407" y="1800"/>
                  <a:pt x="4405" y="1808"/>
                </a:cubicBezTo>
                <a:cubicBezTo>
                  <a:pt x="4404" y="1810"/>
                  <a:pt x="4403" y="1811"/>
                  <a:pt x="4403" y="1811"/>
                </a:cubicBezTo>
                <a:cubicBezTo>
                  <a:pt x="4402" y="1812"/>
                  <a:pt x="4402" y="1812"/>
                  <a:pt x="4402" y="1812"/>
                </a:cubicBezTo>
                <a:cubicBezTo>
                  <a:pt x="4402" y="1812"/>
                  <a:pt x="4402" y="1812"/>
                  <a:pt x="4402" y="1812"/>
                </a:cubicBezTo>
                <a:cubicBezTo>
                  <a:pt x="4401" y="1812"/>
                  <a:pt x="4395" y="1808"/>
                  <a:pt x="4389" y="1800"/>
                </a:cubicBezTo>
                <a:cubicBezTo>
                  <a:pt x="4384" y="1793"/>
                  <a:pt x="4379" y="1790"/>
                  <a:pt x="4373" y="1790"/>
                </a:cubicBezTo>
                <a:cubicBezTo>
                  <a:pt x="4363" y="1790"/>
                  <a:pt x="4359" y="1797"/>
                  <a:pt x="4356" y="1798"/>
                </a:cubicBezTo>
                <a:cubicBezTo>
                  <a:pt x="4349" y="1803"/>
                  <a:pt x="4346" y="1811"/>
                  <a:pt x="4343" y="1818"/>
                </a:cubicBezTo>
                <a:cubicBezTo>
                  <a:pt x="4340" y="1826"/>
                  <a:pt x="4337" y="1834"/>
                  <a:pt x="4337" y="1835"/>
                </a:cubicBezTo>
                <a:cubicBezTo>
                  <a:pt x="4337" y="1835"/>
                  <a:pt x="4337" y="1835"/>
                  <a:pt x="4337" y="1835"/>
                </a:cubicBezTo>
                <a:cubicBezTo>
                  <a:pt x="4335" y="1837"/>
                  <a:pt x="4328" y="1840"/>
                  <a:pt x="4321" y="1843"/>
                </a:cubicBezTo>
                <a:cubicBezTo>
                  <a:pt x="4314" y="1847"/>
                  <a:pt x="4306" y="1850"/>
                  <a:pt x="4301" y="1855"/>
                </a:cubicBezTo>
                <a:cubicBezTo>
                  <a:pt x="4297" y="1861"/>
                  <a:pt x="4295" y="1869"/>
                  <a:pt x="4293" y="1877"/>
                </a:cubicBezTo>
                <a:cubicBezTo>
                  <a:pt x="4292" y="1883"/>
                  <a:pt x="4292" y="1889"/>
                  <a:pt x="4291" y="1893"/>
                </a:cubicBezTo>
                <a:cubicBezTo>
                  <a:pt x="4289" y="1894"/>
                  <a:pt x="4284" y="1894"/>
                  <a:pt x="4279" y="1895"/>
                </a:cubicBezTo>
                <a:cubicBezTo>
                  <a:pt x="4272" y="1896"/>
                  <a:pt x="4265" y="1897"/>
                  <a:pt x="4259" y="1902"/>
                </a:cubicBezTo>
                <a:cubicBezTo>
                  <a:pt x="4257" y="1904"/>
                  <a:pt x="4254" y="1904"/>
                  <a:pt x="4250" y="1904"/>
                </a:cubicBezTo>
                <a:cubicBezTo>
                  <a:pt x="4244" y="1904"/>
                  <a:pt x="4238" y="1903"/>
                  <a:pt x="4233" y="1903"/>
                </a:cubicBezTo>
                <a:cubicBezTo>
                  <a:pt x="4227" y="1903"/>
                  <a:pt x="4224" y="1906"/>
                  <a:pt x="4219" y="1909"/>
                </a:cubicBezTo>
                <a:cubicBezTo>
                  <a:pt x="4206" y="1917"/>
                  <a:pt x="4188" y="1935"/>
                  <a:pt x="4181" y="1940"/>
                </a:cubicBezTo>
                <a:cubicBezTo>
                  <a:pt x="4172" y="1947"/>
                  <a:pt x="4171" y="1959"/>
                  <a:pt x="4170" y="1970"/>
                </a:cubicBezTo>
                <a:cubicBezTo>
                  <a:pt x="4170" y="1977"/>
                  <a:pt x="4171" y="1984"/>
                  <a:pt x="4175" y="1990"/>
                </a:cubicBezTo>
                <a:cubicBezTo>
                  <a:pt x="4178" y="1994"/>
                  <a:pt x="4184" y="2005"/>
                  <a:pt x="4184" y="2009"/>
                </a:cubicBezTo>
                <a:cubicBezTo>
                  <a:pt x="4178" y="2014"/>
                  <a:pt x="4177" y="2020"/>
                  <a:pt x="4177" y="2028"/>
                </a:cubicBezTo>
                <a:cubicBezTo>
                  <a:pt x="4177" y="2038"/>
                  <a:pt x="4180" y="2049"/>
                  <a:pt x="4188" y="2059"/>
                </a:cubicBezTo>
                <a:cubicBezTo>
                  <a:pt x="4198" y="2071"/>
                  <a:pt x="4198" y="2074"/>
                  <a:pt x="4198" y="2078"/>
                </a:cubicBezTo>
                <a:cubicBezTo>
                  <a:pt x="4198" y="2079"/>
                  <a:pt x="4198" y="2081"/>
                  <a:pt x="4198" y="2082"/>
                </a:cubicBezTo>
                <a:cubicBezTo>
                  <a:pt x="4198" y="2084"/>
                  <a:pt x="4198" y="2085"/>
                  <a:pt x="4198" y="2087"/>
                </a:cubicBezTo>
                <a:cubicBezTo>
                  <a:pt x="4199" y="2093"/>
                  <a:pt x="4202" y="2097"/>
                  <a:pt x="4205" y="2101"/>
                </a:cubicBezTo>
                <a:cubicBezTo>
                  <a:pt x="4208" y="2105"/>
                  <a:pt x="4212" y="2109"/>
                  <a:pt x="4216" y="2116"/>
                </a:cubicBezTo>
                <a:cubicBezTo>
                  <a:pt x="4217" y="2117"/>
                  <a:pt x="4217" y="2118"/>
                  <a:pt x="4217" y="2119"/>
                </a:cubicBezTo>
                <a:cubicBezTo>
                  <a:pt x="4218" y="2121"/>
                  <a:pt x="4214" y="2126"/>
                  <a:pt x="4209" y="2130"/>
                </a:cubicBezTo>
                <a:cubicBezTo>
                  <a:pt x="4204" y="2135"/>
                  <a:pt x="4198" y="2139"/>
                  <a:pt x="4195" y="2145"/>
                </a:cubicBezTo>
                <a:cubicBezTo>
                  <a:pt x="4194" y="2147"/>
                  <a:pt x="4194" y="2149"/>
                  <a:pt x="4194" y="2151"/>
                </a:cubicBezTo>
                <a:cubicBezTo>
                  <a:pt x="4194" y="2165"/>
                  <a:pt x="4206" y="2175"/>
                  <a:pt x="4212" y="2182"/>
                </a:cubicBezTo>
                <a:cubicBezTo>
                  <a:pt x="4217" y="2186"/>
                  <a:pt x="4223" y="2188"/>
                  <a:pt x="4229" y="2188"/>
                </a:cubicBezTo>
                <a:cubicBezTo>
                  <a:pt x="4239" y="2188"/>
                  <a:pt x="4249" y="2185"/>
                  <a:pt x="4256" y="2182"/>
                </a:cubicBezTo>
                <a:cubicBezTo>
                  <a:pt x="4262" y="2179"/>
                  <a:pt x="4269" y="2175"/>
                  <a:pt x="4274" y="2171"/>
                </a:cubicBezTo>
                <a:cubicBezTo>
                  <a:pt x="4279" y="2167"/>
                  <a:pt x="4284" y="2164"/>
                  <a:pt x="4285" y="2164"/>
                </a:cubicBezTo>
                <a:cubicBezTo>
                  <a:pt x="4288" y="2164"/>
                  <a:pt x="4299" y="2163"/>
                  <a:pt x="4308" y="2162"/>
                </a:cubicBezTo>
                <a:cubicBezTo>
                  <a:pt x="4318" y="2162"/>
                  <a:pt x="4326" y="2162"/>
                  <a:pt x="4326" y="2162"/>
                </a:cubicBezTo>
                <a:cubicBezTo>
                  <a:pt x="4329" y="2161"/>
                  <a:pt x="4331" y="2160"/>
                  <a:pt x="4332" y="2158"/>
                </a:cubicBezTo>
                <a:cubicBezTo>
                  <a:pt x="4332" y="2158"/>
                  <a:pt x="4344" y="2136"/>
                  <a:pt x="4352" y="2125"/>
                </a:cubicBezTo>
                <a:cubicBezTo>
                  <a:pt x="4353" y="2123"/>
                  <a:pt x="4356" y="2122"/>
                  <a:pt x="4361" y="2122"/>
                </a:cubicBezTo>
                <a:cubicBezTo>
                  <a:pt x="4366" y="2122"/>
                  <a:pt x="4370" y="2123"/>
                  <a:pt x="4374" y="2124"/>
                </a:cubicBezTo>
                <a:cubicBezTo>
                  <a:pt x="4378" y="2125"/>
                  <a:pt x="4380" y="2126"/>
                  <a:pt x="4380" y="2126"/>
                </a:cubicBezTo>
                <a:cubicBezTo>
                  <a:pt x="4382" y="2127"/>
                  <a:pt x="4385" y="2126"/>
                  <a:pt x="4386" y="2125"/>
                </a:cubicBezTo>
                <a:cubicBezTo>
                  <a:pt x="4386" y="2125"/>
                  <a:pt x="4387" y="2125"/>
                  <a:pt x="4388" y="2124"/>
                </a:cubicBezTo>
                <a:cubicBezTo>
                  <a:pt x="4392" y="2121"/>
                  <a:pt x="4403" y="2115"/>
                  <a:pt x="4424" y="2110"/>
                </a:cubicBezTo>
                <a:cubicBezTo>
                  <a:pt x="4430" y="2109"/>
                  <a:pt x="4434" y="2108"/>
                  <a:pt x="4436" y="2108"/>
                </a:cubicBezTo>
                <a:cubicBezTo>
                  <a:pt x="4438" y="2108"/>
                  <a:pt x="4438" y="2108"/>
                  <a:pt x="4438" y="2108"/>
                </a:cubicBezTo>
                <a:cubicBezTo>
                  <a:pt x="4438" y="2108"/>
                  <a:pt x="4439" y="2108"/>
                  <a:pt x="4439" y="2109"/>
                </a:cubicBezTo>
                <a:cubicBezTo>
                  <a:pt x="4439" y="2110"/>
                  <a:pt x="4440" y="2118"/>
                  <a:pt x="4449" y="2121"/>
                </a:cubicBezTo>
                <a:cubicBezTo>
                  <a:pt x="4461" y="2126"/>
                  <a:pt x="4475" y="2129"/>
                  <a:pt x="4481" y="2135"/>
                </a:cubicBezTo>
                <a:cubicBezTo>
                  <a:pt x="4482" y="2136"/>
                  <a:pt x="4483" y="2137"/>
                  <a:pt x="4483" y="2140"/>
                </a:cubicBezTo>
                <a:cubicBezTo>
                  <a:pt x="4483" y="2146"/>
                  <a:pt x="4479" y="2155"/>
                  <a:pt x="4478" y="2161"/>
                </a:cubicBezTo>
                <a:cubicBezTo>
                  <a:pt x="4478" y="2162"/>
                  <a:pt x="4478" y="2162"/>
                  <a:pt x="4478" y="2163"/>
                </a:cubicBezTo>
                <a:cubicBezTo>
                  <a:pt x="4478" y="2167"/>
                  <a:pt x="4481" y="2171"/>
                  <a:pt x="4484" y="2172"/>
                </a:cubicBezTo>
                <a:cubicBezTo>
                  <a:pt x="4486" y="2173"/>
                  <a:pt x="4489" y="2173"/>
                  <a:pt x="4491" y="2173"/>
                </a:cubicBezTo>
                <a:cubicBezTo>
                  <a:pt x="4495" y="2173"/>
                  <a:pt x="4500" y="2172"/>
                  <a:pt x="4503" y="2171"/>
                </a:cubicBezTo>
                <a:cubicBezTo>
                  <a:pt x="4507" y="2169"/>
                  <a:pt x="4511" y="2167"/>
                  <a:pt x="4513" y="2161"/>
                </a:cubicBezTo>
                <a:cubicBezTo>
                  <a:pt x="4513" y="2157"/>
                  <a:pt x="4517" y="2151"/>
                  <a:pt x="4526" y="2144"/>
                </a:cubicBezTo>
                <a:cubicBezTo>
                  <a:pt x="4526" y="2147"/>
                  <a:pt x="4525" y="2149"/>
                  <a:pt x="4525" y="2152"/>
                </a:cubicBezTo>
                <a:cubicBezTo>
                  <a:pt x="4525" y="2156"/>
                  <a:pt x="4526" y="2160"/>
                  <a:pt x="4527" y="2165"/>
                </a:cubicBezTo>
                <a:cubicBezTo>
                  <a:pt x="4528" y="2166"/>
                  <a:pt x="4529" y="2168"/>
                  <a:pt x="4530" y="2169"/>
                </a:cubicBezTo>
                <a:cubicBezTo>
                  <a:pt x="4531" y="2171"/>
                  <a:pt x="4534" y="2172"/>
                  <a:pt x="4536" y="2172"/>
                </a:cubicBezTo>
                <a:cubicBezTo>
                  <a:pt x="4539" y="2172"/>
                  <a:pt x="4541" y="2171"/>
                  <a:pt x="4542" y="2170"/>
                </a:cubicBezTo>
                <a:cubicBezTo>
                  <a:pt x="4543" y="2172"/>
                  <a:pt x="4544" y="2173"/>
                  <a:pt x="4544" y="2174"/>
                </a:cubicBezTo>
                <a:cubicBezTo>
                  <a:pt x="4546" y="2179"/>
                  <a:pt x="4549" y="2180"/>
                  <a:pt x="4550" y="2181"/>
                </a:cubicBezTo>
                <a:cubicBezTo>
                  <a:pt x="4553" y="2183"/>
                  <a:pt x="4556" y="2184"/>
                  <a:pt x="4558" y="2186"/>
                </a:cubicBezTo>
                <a:cubicBezTo>
                  <a:pt x="4560" y="2188"/>
                  <a:pt x="4561" y="2190"/>
                  <a:pt x="4561" y="2193"/>
                </a:cubicBezTo>
                <a:cubicBezTo>
                  <a:pt x="4561" y="2201"/>
                  <a:pt x="4561" y="2207"/>
                  <a:pt x="4562" y="2212"/>
                </a:cubicBezTo>
                <a:cubicBezTo>
                  <a:pt x="4562" y="2216"/>
                  <a:pt x="4563" y="2221"/>
                  <a:pt x="4567" y="2225"/>
                </a:cubicBezTo>
                <a:cubicBezTo>
                  <a:pt x="4571" y="2227"/>
                  <a:pt x="4573" y="2227"/>
                  <a:pt x="4576" y="2228"/>
                </a:cubicBezTo>
                <a:cubicBezTo>
                  <a:pt x="4584" y="2229"/>
                  <a:pt x="4593" y="2230"/>
                  <a:pt x="4598" y="2240"/>
                </a:cubicBezTo>
                <a:cubicBezTo>
                  <a:pt x="4601" y="2247"/>
                  <a:pt x="4604" y="2251"/>
                  <a:pt x="4611" y="2252"/>
                </a:cubicBezTo>
                <a:cubicBezTo>
                  <a:pt x="4618" y="2251"/>
                  <a:pt x="4621" y="2247"/>
                  <a:pt x="4623" y="2244"/>
                </a:cubicBezTo>
                <a:cubicBezTo>
                  <a:pt x="4625" y="2241"/>
                  <a:pt x="4627" y="2238"/>
                  <a:pt x="4628" y="2236"/>
                </a:cubicBezTo>
                <a:cubicBezTo>
                  <a:pt x="4628" y="2236"/>
                  <a:pt x="4628" y="2236"/>
                  <a:pt x="4628" y="2236"/>
                </a:cubicBezTo>
                <a:cubicBezTo>
                  <a:pt x="4632" y="2235"/>
                  <a:pt x="4643" y="2242"/>
                  <a:pt x="4645" y="2245"/>
                </a:cubicBezTo>
                <a:cubicBezTo>
                  <a:pt x="4647" y="2247"/>
                  <a:pt x="4650" y="2248"/>
                  <a:pt x="4653" y="2248"/>
                </a:cubicBezTo>
                <a:cubicBezTo>
                  <a:pt x="4660" y="2247"/>
                  <a:pt x="4664" y="2243"/>
                  <a:pt x="4670" y="2239"/>
                </a:cubicBezTo>
                <a:cubicBezTo>
                  <a:pt x="4675" y="2235"/>
                  <a:pt x="4682" y="2231"/>
                  <a:pt x="4689" y="2229"/>
                </a:cubicBezTo>
                <a:cubicBezTo>
                  <a:pt x="4698" y="2226"/>
                  <a:pt x="4702" y="2225"/>
                  <a:pt x="4706" y="2223"/>
                </a:cubicBezTo>
                <a:cubicBezTo>
                  <a:pt x="4710" y="2220"/>
                  <a:pt x="4711" y="2216"/>
                  <a:pt x="4713" y="2213"/>
                </a:cubicBezTo>
                <a:cubicBezTo>
                  <a:pt x="4719" y="2202"/>
                  <a:pt x="4723" y="2179"/>
                  <a:pt x="4733" y="2163"/>
                </a:cubicBezTo>
                <a:cubicBezTo>
                  <a:pt x="4744" y="2145"/>
                  <a:pt x="4759" y="2114"/>
                  <a:pt x="4760" y="2087"/>
                </a:cubicBezTo>
                <a:cubicBezTo>
                  <a:pt x="4759" y="2063"/>
                  <a:pt x="4759" y="2009"/>
                  <a:pt x="4744" y="1981"/>
                </a:cubicBezTo>
                <a:cubicBezTo>
                  <a:pt x="4737" y="1969"/>
                  <a:pt x="4727" y="1956"/>
                  <a:pt x="4720" y="1945"/>
                </a:cubicBezTo>
                <a:close/>
                <a:moveTo>
                  <a:pt x="4325" y="1745"/>
                </a:moveTo>
                <a:cubicBezTo>
                  <a:pt x="4328" y="1747"/>
                  <a:pt x="4331" y="1748"/>
                  <a:pt x="4333" y="1748"/>
                </a:cubicBezTo>
                <a:cubicBezTo>
                  <a:pt x="4333" y="1748"/>
                  <a:pt x="4333" y="1748"/>
                  <a:pt x="4333" y="1748"/>
                </a:cubicBezTo>
                <a:cubicBezTo>
                  <a:pt x="4341" y="1747"/>
                  <a:pt x="4346" y="1743"/>
                  <a:pt x="4351" y="1739"/>
                </a:cubicBezTo>
                <a:cubicBezTo>
                  <a:pt x="4354" y="1737"/>
                  <a:pt x="4357" y="1735"/>
                  <a:pt x="4358" y="1733"/>
                </a:cubicBezTo>
                <a:cubicBezTo>
                  <a:pt x="4361" y="1733"/>
                  <a:pt x="4364" y="1732"/>
                  <a:pt x="4368" y="1730"/>
                </a:cubicBezTo>
                <a:cubicBezTo>
                  <a:pt x="4371" y="1729"/>
                  <a:pt x="4374" y="1728"/>
                  <a:pt x="4376" y="1725"/>
                </a:cubicBezTo>
                <a:cubicBezTo>
                  <a:pt x="4379" y="1723"/>
                  <a:pt x="4382" y="1719"/>
                  <a:pt x="4382" y="1714"/>
                </a:cubicBezTo>
                <a:cubicBezTo>
                  <a:pt x="4381" y="1707"/>
                  <a:pt x="4378" y="1702"/>
                  <a:pt x="4373" y="1698"/>
                </a:cubicBezTo>
                <a:cubicBezTo>
                  <a:pt x="4369" y="1694"/>
                  <a:pt x="4363" y="1691"/>
                  <a:pt x="4356" y="1691"/>
                </a:cubicBezTo>
                <a:cubicBezTo>
                  <a:pt x="4351" y="1691"/>
                  <a:pt x="4346" y="1694"/>
                  <a:pt x="4343" y="1699"/>
                </a:cubicBezTo>
                <a:cubicBezTo>
                  <a:pt x="4339" y="1704"/>
                  <a:pt x="4335" y="1709"/>
                  <a:pt x="4330" y="1715"/>
                </a:cubicBezTo>
                <a:cubicBezTo>
                  <a:pt x="4326" y="1721"/>
                  <a:pt x="4322" y="1727"/>
                  <a:pt x="4322" y="1735"/>
                </a:cubicBezTo>
                <a:cubicBezTo>
                  <a:pt x="4322" y="1735"/>
                  <a:pt x="4322" y="1736"/>
                  <a:pt x="4322" y="1737"/>
                </a:cubicBezTo>
                <a:cubicBezTo>
                  <a:pt x="4322" y="1740"/>
                  <a:pt x="4323" y="1742"/>
                  <a:pt x="4325" y="1745"/>
                </a:cubicBezTo>
                <a:close/>
                <a:moveTo>
                  <a:pt x="4290" y="1568"/>
                </a:moveTo>
                <a:cubicBezTo>
                  <a:pt x="4291" y="1568"/>
                  <a:pt x="4292" y="1568"/>
                  <a:pt x="4293" y="1567"/>
                </a:cubicBezTo>
                <a:cubicBezTo>
                  <a:pt x="4307" y="1566"/>
                  <a:pt x="4336" y="1561"/>
                  <a:pt x="4341" y="1562"/>
                </a:cubicBezTo>
                <a:cubicBezTo>
                  <a:pt x="4348" y="1561"/>
                  <a:pt x="4351" y="1556"/>
                  <a:pt x="4354" y="1552"/>
                </a:cubicBezTo>
                <a:cubicBezTo>
                  <a:pt x="4356" y="1547"/>
                  <a:pt x="4358" y="1543"/>
                  <a:pt x="4358" y="1538"/>
                </a:cubicBezTo>
                <a:cubicBezTo>
                  <a:pt x="4358" y="1537"/>
                  <a:pt x="4358" y="1535"/>
                  <a:pt x="4357" y="1533"/>
                </a:cubicBezTo>
                <a:cubicBezTo>
                  <a:pt x="4356" y="1531"/>
                  <a:pt x="4353" y="1529"/>
                  <a:pt x="4351" y="1530"/>
                </a:cubicBezTo>
                <a:cubicBezTo>
                  <a:pt x="4343" y="1530"/>
                  <a:pt x="4313" y="1536"/>
                  <a:pt x="4306" y="1539"/>
                </a:cubicBezTo>
                <a:cubicBezTo>
                  <a:pt x="4306" y="1539"/>
                  <a:pt x="4305" y="1539"/>
                  <a:pt x="4305" y="1539"/>
                </a:cubicBezTo>
                <a:cubicBezTo>
                  <a:pt x="4302" y="1539"/>
                  <a:pt x="4297" y="1538"/>
                  <a:pt x="4292" y="1537"/>
                </a:cubicBezTo>
                <a:cubicBezTo>
                  <a:pt x="4287" y="1536"/>
                  <a:pt x="4283" y="1536"/>
                  <a:pt x="4283" y="1536"/>
                </a:cubicBezTo>
                <a:cubicBezTo>
                  <a:pt x="4281" y="1535"/>
                  <a:pt x="4278" y="1536"/>
                  <a:pt x="4277" y="1538"/>
                </a:cubicBezTo>
                <a:cubicBezTo>
                  <a:pt x="4273" y="1542"/>
                  <a:pt x="4271" y="1546"/>
                  <a:pt x="4271" y="1551"/>
                </a:cubicBezTo>
                <a:cubicBezTo>
                  <a:pt x="4271" y="1556"/>
                  <a:pt x="4273" y="1561"/>
                  <a:pt x="4277" y="1563"/>
                </a:cubicBezTo>
                <a:cubicBezTo>
                  <a:pt x="4281" y="1566"/>
                  <a:pt x="4285" y="1568"/>
                  <a:pt x="4290" y="1568"/>
                </a:cubicBezTo>
                <a:close/>
                <a:moveTo>
                  <a:pt x="5147" y="1834"/>
                </a:moveTo>
                <a:cubicBezTo>
                  <a:pt x="5147" y="1834"/>
                  <a:pt x="5147" y="1834"/>
                  <a:pt x="5147" y="1834"/>
                </a:cubicBezTo>
                <a:cubicBezTo>
                  <a:pt x="5146" y="1834"/>
                  <a:pt x="5144" y="1834"/>
                  <a:pt x="5143" y="1834"/>
                </a:cubicBezTo>
                <a:cubicBezTo>
                  <a:pt x="5137" y="1834"/>
                  <a:pt x="5133" y="1837"/>
                  <a:pt x="5129" y="1840"/>
                </a:cubicBezTo>
                <a:cubicBezTo>
                  <a:pt x="5117" y="1850"/>
                  <a:pt x="5106" y="1868"/>
                  <a:pt x="5106" y="1868"/>
                </a:cubicBezTo>
                <a:cubicBezTo>
                  <a:pt x="5105" y="1869"/>
                  <a:pt x="5105" y="1871"/>
                  <a:pt x="5105" y="1873"/>
                </a:cubicBezTo>
                <a:cubicBezTo>
                  <a:pt x="5106" y="1875"/>
                  <a:pt x="5107" y="1876"/>
                  <a:pt x="5109" y="1877"/>
                </a:cubicBezTo>
                <a:cubicBezTo>
                  <a:pt x="5111" y="1878"/>
                  <a:pt x="5114" y="1879"/>
                  <a:pt x="5116" y="1879"/>
                </a:cubicBezTo>
                <a:cubicBezTo>
                  <a:pt x="5117" y="1879"/>
                  <a:pt x="5117" y="1879"/>
                  <a:pt x="5117" y="1879"/>
                </a:cubicBezTo>
                <a:cubicBezTo>
                  <a:pt x="5126" y="1879"/>
                  <a:pt x="5135" y="1873"/>
                  <a:pt x="5141" y="1866"/>
                </a:cubicBezTo>
                <a:cubicBezTo>
                  <a:pt x="5148" y="1859"/>
                  <a:pt x="5153" y="1853"/>
                  <a:pt x="5154" y="1844"/>
                </a:cubicBezTo>
                <a:cubicBezTo>
                  <a:pt x="5154" y="1841"/>
                  <a:pt x="5151" y="1836"/>
                  <a:pt x="5147" y="1834"/>
                </a:cubicBezTo>
                <a:close/>
                <a:moveTo>
                  <a:pt x="5110" y="2207"/>
                </a:moveTo>
                <a:cubicBezTo>
                  <a:pt x="5106" y="2208"/>
                  <a:pt x="5104" y="2209"/>
                  <a:pt x="5103" y="2210"/>
                </a:cubicBezTo>
                <a:cubicBezTo>
                  <a:pt x="5101" y="2211"/>
                  <a:pt x="5101" y="2211"/>
                  <a:pt x="5100" y="2211"/>
                </a:cubicBezTo>
                <a:cubicBezTo>
                  <a:pt x="5100" y="2211"/>
                  <a:pt x="5099" y="2211"/>
                  <a:pt x="5095" y="2209"/>
                </a:cubicBezTo>
                <a:cubicBezTo>
                  <a:pt x="5090" y="2205"/>
                  <a:pt x="5088" y="2204"/>
                  <a:pt x="5088" y="2203"/>
                </a:cubicBezTo>
                <a:cubicBezTo>
                  <a:pt x="5087" y="2202"/>
                  <a:pt x="5085" y="2199"/>
                  <a:pt x="5082" y="2192"/>
                </a:cubicBezTo>
                <a:cubicBezTo>
                  <a:pt x="5079" y="2186"/>
                  <a:pt x="5077" y="2180"/>
                  <a:pt x="5075" y="2174"/>
                </a:cubicBezTo>
                <a:cubicBezTo>
                  <a:pt x="5073" y="2171"/>
                  <a:pt x="5072" y="2168"/>
                  <a:pt x="5070" y="2165"/>
                </a:cubicBezTo>
                <a:cubicBezTo>
                  <a:pt x="5068" y="2163"/>
                  <a:pt x="5064" y="2160"/>
                  <a:pt x="5060" y="2160"/>
                </a:cubicBezTo>
                <a:cubicBezTo>
                  <a:pt x="5057" y="2160"/>
                  <a:pt x="5054" y="2161"/>
                  <a:pt x="5052" y="2163"/>
                </a:cubicBezTo>
                <a:cubicBezTo>
                  <a:pt x="5047" y="2166"/>
                  <a:pt x="5047" y="2170"/>
                  <a:pt x="5047" y="2174"/>
                </a:cubicBezTo>
                <a:cubicBezTo>
                  <a:pt x="5047" y="2182"/>
                  <a:pt x="5050" y="2191"/>
                  <a:pt x="5055" y="2197"/>
                </a:cubicBezTo>
                <a:cubicBezTo>
                  <a:pt x="5056" y="2198"/>
                  <a:pt x="5058" y="2202"/>
                  <a:pt x="5058" y="2207"/>
                </a:cubicBezTo>
                <a:cubicBezTo>
                  <a:pt x="5059" y="2212"/>
                  <a:pt x="5060" y="2218"/>
                  <a:pt x="5060" y="2221"/>
                </a:cubicBezTo>
                <a:cubicBezTo>
                  <a:pt x="5060" y="2222"/>
                  <a:pt x="5060" y="2223"/>
                  <a:pt x="5060" y="2224"/>
                </a:cubicBezTo>
                <a:cubicBezTo>
                  <a:pt x="5059" y="2225"/>
                  <a:pt x="5056" y="2227"/>
                  <a:pt x="5053" y="2229"/>
                </a:cubicBezTo>
                <a:cubicBezTo>
                  <a:pt x="5050" y="2232"/>
                  <a:pt x="5045" y="2235"/>
                  <a:pt x="5045" y="2242"/>
                </a:cubicBezTo>
                <a:cubicBezTo>
                  <a:pt x="5045" y="2246"/>
                  <a:pt x="5047" y="2250"/>
                  <a:pt x="5050" y="2251"/>
                </a:cubicBezTo>
                <a:cubicBezTo>
                  <a:pt x="5057" y="2257"/>
                  <a:pt x="5065" y="2256"/>
                  <a:pt x="5070" y="2257"/>
                </a:cubicBezTo>
                <a:cubicBezTo>
                  <a:pt x="5071" y="2257"/>
                  <a:pt x="5072" y="2257"/>
                  <a:pt x="5072" y="2257"/>
                </a:cubicBezTo>
                <a:cubicBezTo>
                  <a:pt x="5071" y="2261"/>
                  <a:pt x="5067" y="2266"/>
                  <a:pt x="5067" y="2272"/>
                </a:cubicBezTo>
                <a:cubicBezTo>
                  <a:pt x="5065" y="2271"/>
                  <a:pt x="5063" y="2268"/>
                  <a:pt x="5061" y="2266"/>
                </a:cubicBezTo>
                <a:cubicBezTo>
                  <a:pt x="5059" y="2264"/>
                  <a:pt x="5057" y="2261"/>
                  <a:pt x="5055" y="2260"/>
                </a:cubicBezTo>
                <a:cubicBezTo>
                  <a:pt x="5052" y="2258"/>
                  <a:pt x="5051" y="2256"/>
                  <a:pt x="5046" y="2255"/>
                </a:cubicBezTo>
                <a:cubicBezTo>
                  <a:pt x="5044" y="2255"/>
                  <a:pt x="5039" y="2258"/>
                  <a:pt x="5039" y="2261"/>
                </a:cubicBezTo>
                <a:cubicBezTo>
                  <a:pt x="5039" y="2262"/>
                  <a:pt x="5037" y="2263"/>
                  <a:pt x="5034" y="2265"/>
                </a:cubicBezTo>
                <a:cubicBezTo>
                  <a:pt x="5031" y="2267"/>
                  <a:pt x="5026" y="2270"/>
                  <a:pt x="5021" y="2274"/>
                </a:cubicBezTo>
                <a:cubicBezTo>
                  <a:pt x="5016" y="2279"/>
                  <a:pt x="5015" y="2284"/>
                  <a:pt x="5014" y="2286"/>
                </a:cubicBezTo>
                <a:cubicBezTo>
                  <a:pt x="5013" y="2288"/>
                  <a:pt x="5011" y="2291"/>
                  <a:pt x="5001" y="2298"/>
                </a:cubicBezTo>
                <a:cubicBezTo>
                  <a:pt x="4980" y="2313"/>
                  <a:pt x="4954" y="2328"/>
                  <a:pt x="4947" y="2345"/>
                </a:cubicBezTo>
                <a:cubicBezTo>
                  <a:pt x="4946" y="2348"/>
                  <a:pt x="4946" y="2351"/>
                  <a:pt x="4946" y="2354"/>
                </a:cubicBezTo>
                <a:cubicBezTo>
                  <a:pt x="4945" y="2361"/>
                  <a:pt x="4950" y="2367"/>
                  <a:pt x="4956" y="2370"/>
                </a:cubicBezTo>
                <a:cubicBezTo>
                  <a:pt x="4961" y="2374"/>
                  <a:pt x="4969" y="2376"/>
                  <a:pt x="4977" y="2376"/>
                </a:cubicBezTo>
                <a:cubicBezTo>
                  <a:pt x="4985" y="2377"/>
                  <a:pt x="4988" y="2378"/>
                  <a:pt x="4992" y="2378"/>
                </a:cubicBezTo>
                <a:cubicBezTo>
                  <a:pt x="4992" y="2378"/>
                  <a:pt x="4992" y="2378"/>
                  <a:pt x="4993" y="2378"/>
                </a:cubicBezTo>
                <a:cubicBezTo>
                  <a:pt x="4996" y="2378"/>
                  <a:pt x="5000" y="2376"/>
                  <a:pt x="5002" y="2373"/>
                </a:cubicBezTo>
                <a:cubicBezTo>
                  <a:pt x="5005" y="2371"/>
                  <a:pt x="5007" y="2367"/>
                  <a:pt x="5011" y="2362"/>
                </a:cubicBezTo>
                <a:cubicBezTo>
                  <a:pt x="5024" y="2345"/>
                  <a:pt x="5036" y="2335"/>
                  <a:pt x="5052" y="2320"/>
                </a:cubicBezTo>
                <a:cubicBezTo>
                  <a:pt x="5067" y="2306"/>
                  <a:pt x="5070" y="2288"/>
                  <a:pt x="5070" y="2281"/>
                </a:cubicBezTo>
                <a:cubicBezTo>
                  <a:pt x="5072" y="2283"/>
                  <a:pt x="5074" y="2284"/>
                  <a:pt x="5077" y="2285"/>
                </a:cubicBezTo>
                <a:cubicBezTo>
                  <a:pt x="5078" y="2285"/>
                  <a:pt x="5080" y="2286"/>
                  <a:pt x="5081" y="2286"/>
                </a:cubicBezTo>
                <a:cubicBezTo>
                  <a:pt x="5089" y="2286"/>
                  <a:pt x="5094" y="2280"/>
                  <a:pt x="5097" y="2275"/>
                </a:cubicBezTo>
                <a:cubicBezTo>
                  <a:pt x="5100" y="2271"/>
                  <a:pt x="5102" y="2265"/>
                  <a:pt x="5104" y="2261"/>
                </a:cubicBezTo>
                <a:cubicBezTo>
                  <a:pt x="5109" y="2250"/>
                  <a:pt x="5112" y="2243"/>
                  <a:pt x="5119" y="2238"/>
                </a:cubicBezTo>
                <a:cubicBezTo>
                  <a:pt x="5123" y="2236"/>
                  <a:pt x="5125" y="2230"/>
                  <a:pt x="5125" y="2226"/>
                </a:cubicBezTo>
                <a:cubicBezTo>
                  <a:pt x="5125" y="2221"/>
                  <a:pt x="5123" y="2217"/>
                  <a:pt x="5121" y="2214"/>
                </a:cubicBezTo>
                <a:cubicBezTo>
                  <a:pt x="5118" y="2211"/>
                  <a:pt x="5116" y="2208"/>
                  <a:pt x="5110" y="2207"/>
                </a:cubicBezTo>
                <a:close/>
                <a:moveTo>
                  <a:pt x="4949" y="1959"/>
                </a:moveTo>
                <a:cubicBezTo>
                  <a:pt x="4956" y="1959"/>
                  <a:pt x="4961" y="1953"/>
                  <a:pt x="4962" y="1946"/>
                </a:cubicBezTo>
                <a:cubicBezTo>
                  <a:pt x="4956" y="1945"/>
                  <a:pt x="4956" y="1945"/>
                  <a:pt x="4956" y="1945"/>
                </a:cubicBezTo>
                <a:cubicBezTo>
                  <a:pt x="4962" y="1946"/>
                  <a:pt x="4962" y="1946"/>
                  <a:pt x="4962" y="1946"/>
                </a:cubicBezTo>
                <a:cubicBezTo>
                  <a:pt x="4962" y="1945"/>
                  <a:pt x="4962" y="1944"/>
                  <a:pt x="4962" y="1942"/>
                </a:cubicBezTo>
                <a:cubicBezTo>
                  <a:pt x="4962" y="1932"/>
                  <a:pt x="4954" y="1920"/>
                  <a:pt x="4933" y="1915"/>
                </a:cubicBezTo>
                <a:cubicBezTo>
                  <a:pt x="4928" y="1914"/>
                  <a:pt x="4925" y="1913"/>
                  <a:pt x="4922" y="1913"/>
                </a:cubicBezTo>
                <a:cubicBezTo>
                  <a:pt x="4921" y="1913"/>
                  <a:pt x="4919" y="1913"/>
                  <a:pt x="4917" y="1914"/>
                </a:cubicBezTo>
                <a:cubicBezTo>
                  <a:pt x="4915" y="1916"/>
                  <a:pt x="4913" y="1919"/>
                  <a:pt x="4913" y="1921"/>
                </a:cubicBezTo>
                <a:cubicBezTo>
                  <a:pt x="4913" y="1924"/>
                  <a:pt x="4914" y="1926"/>
                  <a:pt x="4915" y="1927"/>
                </a:cubicBezTo>
                <a:cubicBezTo>
                  <a:pt x="4918" y="1932"/>
                  <a:pt x="4923" y="1937"/>
                  <a:pt x="4925" y="1942"/>
                </a:cubicBezTo>
                <a:cubicBezTo>
                  <a:pt x="4931" y="1951"/>
                  <a:pt x="4939" y="1959"/>
                  <a:pt x="4948" y="1959"/>
                </a:cubicBezTo>
                <a:cubicBezTo>
                  <a:pt x="4949" y="1959"/>
                  <a:pt x="4949" y="1959"/>
                  <a:pt x="4949" y="1959"/>
                </a:cubicBezTo>
                <a:close/>
                <a:moveTo>
                  <a:pt x="2584" y="857"/>
                </a:moveTo>
                <a:cubicBezTo>
                  <a:pt x="2577" y="857"/>
                  <a:pt x="2573" y="862"/>
                  <a:pt x="2570" y="868"/>
                </a:cubicBezTo>
                <a:cubicBezTo>
                  <a:pt x="2569" y="870"/>
                  <a:pt x="2569" y="871"/>
                  <a:pt x="2569" y="873"/>
                </a:cubicBezTo>
                <a:cubicBezTo>
                  <a:pt x="2569" y="877"/>
                  <a:pt x="2572" y="880"/>
                  <a:pt x="2574" y="881"/>
                </a:cubicBezTo>
                <a:cubicBezTo>
                  <a:pt x="2576" y="882"/>
                  <a:pt x="2579" y="883"/>
                  <a:pt x="2581" y="883"/>
                </a:cubicBezTo>
                <a:cubicBezTo>
                  <a:pt x="2585" y="883"/>
                  <a:pt x="2591" y="882"/>
                  <a:pt x="2594" y="875"/>
                </a:cubicBezTo>
                <a:cubicBezTo>
                  <a:pt x="2594" y="875"/>
                  <a:pt x="2594" y="875"/>
                  <a:pt x="2594" y="875"/>
                </a:cubicBezTo>
                <a:cubicBezTo>
                  <a:pt x="2595" y="873"/>
                  <a:pt x="2595" y="872"/>
                  <a:pt x="2595" y="870"/>
                </a:cubicBezTo>
                <a:cubicBezTo>
                  <a:pt x="2595" y="867"/>
                  <a:pt x="2594" y="864"/>
                  <a:pt x="2593" y="862"/>
                </a:cubicBezTo>
                <a:cubicBezTo>
                  <a:pt x="2591" y="859"/>
                  <a:pt x="2588" y="857"/>
                  <a:pt x="2584" y="857"/>
                </a:cubicBezTo>
                <a:close/>
                <a:moveTo>
                  <a:pt x="4291" y="1627"/>
                </a:moveTo>
                <a:cubicBezTo>
                  <a:pt x="4291" y="1632"/>
                  <a:pt x="4292" y="1638"/>
                  <a:pt x="4297" y="1645"/>
                </a:cubicBezTo>
                <a:cubicBezTo>
                  <a:pt x="4306" y="1659"/>
                  <a:pt x="4321" y="1660"/>
                  <a:pt x="4326" y="1660"/>
                </a:cubicBezTo>
                <a:cubicBezTo>
                  <a:pt x="4327" y="1660"/>
                  <a:pt x="4328" y="1660"/>
                  <a:pt x="4328" y="1660"/>
                </a:cubicBezTo>
                <a:cubicBezTo>
                  <a:pt x="4331" y="1660"/>
                  <a:pt x="4334" y="1657"/>
                  <a:pt x="4334" y="1653"/>
                </a:cubicBezTo>
                <a:cubicBezTo>
                  <a:pt x="4334" y="1653"/>
                  <a:pt x="4333" y="1644"/>
                  <a:pt x="4331" y="1634"/>
                </a:cubicBezTo>
                <a:cubicBezTo>
                  <a:pt x="4329" y="1623"/>
                  <a:pt x="4326" y="1611"/>
                  <a:pt x="4316" y="1604"/>
                </a:cubicBezTo>
                <a:cubicBezTo>
                  <a:pt x="4314" y="1603"/>
                  <a:pt x="4312" y="1602"/>
                  <a:pt x="4311" y="1600"/>
                </a:cubicBezTo>
                <a:cubicBezTo>
                  <a:pt x="4312" y="1600"/>
                  <a:pt x="4312" y="1601"/>
                  <a:pt x="4313" y="1601"/>
                </a:cubicBezTo>
                <a:cubicBezTo>
                  <a:pt x="4319" y="1600"/>
                  <a:pt x="4324" y="1599"/>
                  <a:pt x="4328" y="1597"/>
                </a:cubicBezTo>
                <a:cubicBezTo>
                  <a:pt x="4332" y="1594"/>
                  <a:pt x="4335" y="1589"/>
                  <a:pt x="4334" y="1584"/>
                </a:cubicBezTo>
                <a:cubicBezTo>
                  <a:pt x="4334" y="1582"/>
                  <a:pt x="4334" y="1580"/>
                  <a:pt x="4333" y="1578"/>
                </a:cubicBezTo>
                <a:cubicBezTo>
                  <a:pt x="4329" y="1569"/>
                  <a:pt x="4320" y="1569"/>
                  <a:pt x="4313" y="1568"/>
                </a:cubicBezTo>
                <a:cubicBezTo>
                  <a:pt x="4304" y="1568"/>
                  <a:pt x="4296" y="1570"/>
                  <a:pt x="4291" y="1571"/>
                </a:cubicBezTo>
                <a:cubicBezTo>
                  <a:pt x="4291" y="1571"/>
                  <a:pt x="4291" y="1571"/>
                  <a:pt x="4291" y="1571"/>
                </a:cubicBezTo>
                <a:cubicBezTo>
                  <a:pt x="4289" y="1571"/>
                  <a:pt x="4285" y="1570"/>
                  <a:pt x="4283" y="1569"/>
                </a:cubicBezTo>
                <a:cubicBezTo>
                  <a:pt x="4280" y="1567"/>
                  <a:pt x="4278" y="1566"/>
                  <a:pt x="4278" y="1566"/>
                </a:cubicBezTo>
                <a:cubicBezTo>
                  <a:pt x="4276" y="1565"/>
                  <a:pt x="4274" y="1565"/>
                  <a:pt x="4272" y="1565"/>
                </a:cubicBezTo>
                <a:cubicBezTo>
                  <a:pt x="4266" y="1567"/>
                  <a:pt x="4263" y="1573"/>
                  <a:pt x="4262" y="1578"/>
                </a:cubicBezTo>
                <a:cubicBezTo>
                  <a:pt x="4261" y="1583"/>
                  <a:pt x="4261" y="1588"/>
                  <a:pt x="4260" y="1595"/>
                </a:cubicBezTo>
                <a:cubicBezTo>
                  <a:pt x="4258" y="1604"/>
                  <a:pt x="4252" y="1611"/>
                  <a:pt x="4252" y="1621"/>
                </a:cubicBezTo>
                <a:cubicBezTo>
                  <a:pt x="4251" y="1626"/>
                  <a:pt x="4254" y="1631"/>
                  <a:pt x="4258" y="1634"/>
                </a:cubicBezTo>
                <a:cubicBezTo>
                  <a:pt x="4260" y="1635"/>
                  <a:pt x="4263" y="1636"/>
                  <a:pt x="4265" y="1636"/>
                </a:cubicBezTo>
                <a:cubicBezTo>
                  <a:pt x="4274" y="1636"/>
                  <a:pt x="4279" y="1630"/>
                  <a:pt x="4284" y="1626"/>
                </a:cubicBezTo>
                <a:cubicBezTo>
                  <a:pt x="4287" y="1623"/>
                  <a:pt x="4289" y="1621"/>
                  <a:pt x="4291" y="1620"/>
                </a:cubicBezTo>
                <a:cubicBezTo>
                  <a:pt x="4291" y="1622"/>
                  <a:pt x="4291" y="1624"/>
                  <a:pt x="4291" y="1627"/>
                </a:cubicBezTo>
                <a:close/>
                <a:moveTo>
                  <a:pt x="4904" y="550"/>
                </a:moveTo>
                <a:cubicBezTo>
                  <a:pt x="4904" y="550"/>
                  <a:pt x="4905" y="548"/>
                  <a:pt x="4906" y="545"/>
                </a:cubicBezTo>
                <a:cubicBezTo>
                  <a:pt x="4910" y="537"/>
                  <a:pt x="4912" y="531"/>
                  <a:pt x="4915" y="528"/>
                </a:cubicBezTo>
                <a:cubicBezTo>
                  <a:pt x="4918" y="525"/>
                  <a:pt x="4926" y="522"/>
                  <a:pt x="4943" y="522"/>
                </a:cubicBezTo>
                <a:cubicBezTo>
                  <a:pt x="4972" y="522"/>
                  <a:pt x="4970" y="524"/>
                  <a:pt x="4984" y="524"/>
                </a:cubicBezTo>
                <a:cubicBezTo>
                  <a:pt x="4987" y="524"/>
                  <a:pt x="4992" y="524"/>
                  <a:pt x="4998" y="523"/>
                </a:cubicBezTo>
                <a:cubicBezTo>
                  <a:pt x="5014" y="523"/>
                  <a:pt x="5025" y="517"/>
                  <a:pt x="5035" y="511"/>
                </a:cubicBezTo>
                <a:cubicBezTo>
                  <a:pt x="5046" y="505"/>
                  <a:pt x="5055" y="499"/>
                  <a:pt x="5068" y="495"/>
                </a:cubicBezTo>
                <a:cubicBezTo>
                  <a:pt x="5090" y="488"/>
                  <a:pt x="5108" y="484"/>
                  <a:pt x="5117" y="484"/>
                </a:cubicBezTo>
                <a:cubicBezTo>
                  <a:pt x="5120" y="484"/>
                  <a:pt x="5122" y="484"/>
                  <a:pt x="5122" y="485"/>
                </a:cubicBezTo>
                <a:cubicBezTo>
                  <a:pt x="5126" y="486"/>
                  <a:pt x="5130" y="487"/>
                  <a:pt x="5133" y="487"/>
                </a:cubicBezTo>
                <a:cubicBezTo>
                  <a:pt x="5136" y="487"/>
                  <a:pt x="5139" y="487"/>
                  <a:pt x="5142" y="485"/>
                </a:cubicBezTo>
                <a:cubicBezTo>
                  <a:pt x="5145" y="484"/>
                  <a:pt x="5148" y="480"/>
                  <a:pt x="5148" y="476"/>
                </a:cubicBezTo>
                <a:cubicBezTo>
                  <a:pt x="5148" y="472"/>
                  <a:pt x="5146" y="469"/>
                  <a:pt x="5144" y="466"/>
                </a:cubicBezTo>
                <a:cubicBezTo>
                  <a:pt x="5140" y="461"/>
                  <a:pt x="5134" y="456"/>
                  <a:pt x="5130" y="452"/>
                </a:cubicBezTo>
                <a:cubicBezTo>
                  <a:pt x="5128" y="450"/>
                  <a:pt x="5127" y="448"/>
                  <a:pt x="5126" y="447"/>
                </a:cubicBezTo>
                <a:cubicBezTo>
                  <a:pt x="5129" y="446"/>
                  <a:pt x="5133" y="445"/>
                  <a:pt x="5137" y="443"/>
                </a:cubicBezTo>
                <a:cubicBezTo>
                  <a:pt x="5142" y="440"/>
                  <a:pt x="5147" y="435"/>
                  <a:pt x="5150" y="428"/>
                </a:cubicBezTo>
                <a:cubicBezTo>
                  <a:pt x="5150" y="426"/>
                  <a:pt x="5150" y="424"/>
                  <a:pt x="5150" y="422"/>
                </a:cubicBezTo>
                <a:cubicBezTo>
                  <a:pt x="5150" y="410"/>
                  <a:pt x="5143" y="398"/>
                  <a:pt x="5143" y="391"/>
                </a:cubicBezTo>
                <a:cubicBezTo>
                  <a:pt x="5143" y="388"/>
                  <a:pt x="5144" y="387"/>
                  <a:pt x="5145" y="386"/>
                </a:cubicBezTo>
                <a:cubicBezTo>
                  <a:pt x="5148" y="382"/>
                  <a:pt x="5149" y="378"/>
                  <a:pt x="5149" y="374"/>
                </a:cubicBezTo>
                <a:cubicBezTo>
                  <a:pt x="5149" y="366"/>
                  <a:pt x="5144" y="360"/>
                  <a:pt x="5139" y="356"/>
                </a:cubicBezTo>
                <a:cubicBezTo>
                  <a:pt x="5134" y="351"/>
                  <a:pt x="5128" y="347"/>
                  <a:pt x="5122" y="346"/>
                </a:cubicBezTo>
                <a:cubicBezTo>
                  <a:pt x="5118" y="345"/>
                  <a:pt x="5113" y="345"/>
                  <a:pt x="5107" y="345"/>
                </a:cubicBezTo>
                <a:cubicBezTo>
                  <a:pt x="5097" y="345"/>
                  <a:pt x="5084" y="346"/>
                  <a:pt x="5073" y="346"/>
                </a:cubicBezTo>
                <a:cubicBezTo>
                  <a:pt x="5063" y="346"/>
                  <a:pt x="5054" y="344"/>
                  <a:pt x="5053" y="344"/>
                </a:cubicBezTo>
                <a:cubicBezTo>
                  <a:pt x="5045" y="339"/>
                  <a:pt x="5034" y="333"/>
                  <a:pt x="5024" y="333"/>
                </a:cubicBezTo>
                <a:cubicBezTo>
                  <a:pt x="5021" y="333"/>
                  <a:pt x="5018" y="333"/>
                  <a:pt x="5015" y="336"/>
                </a:cubicBezTo>
                <a:cubicBezTo>
                  <a:pt x="5011" y="340"/>
                  <a:pt x="5008" y="346"/>
                  <a:pt x="5004" y="353"/>
                </a:cubicBezTo>
                <a:cubicBezTo>
                  <a:pt x="5002" y="356"/>
                  <a:pt x="5001" y="359"/>
                  <a:pt x="5000" y="362"/>
                </a:cubicBezTo>
                <a:cubicBezTo>
                  <a:pt x="4998" y="361"/>
                  <a:pt x="4996" y="360"/>
                  <a:pt x="4993" y="355"/>
                </a:cubicBezTo>
                <a:cubicBezTo>
                  <a:pt x="4988" y="346"/>
                  <a:pt x="4978" y="344"/>
                  <a:pt x="4967" y="342"/>
                </a:cubicBezTo>
                <a:cubicBezTo>
                  <a:pt x="4957" y="340"/>
                  <a:pt x="4945" y="340"/>
                  <a:pt x="4937" y="340"/>
                </a:cubicBezTo>
                <a:cubicBezTo>
                  <a:pt x="4933" y="340"/>
                  <a:pt x="4930" y="340"/>
                  <a:pt x="4927" y="340"/>
                </a:cubicBezTo>
                <a:cubicBezTo>
                  <a:pt x="4914" y="340"/>
                  <a:pt x="4901" y="343"/>
                  <a:pt x="4887" y="344"/>
                </a:cubicBezTo>
                <a:cubicBezTo>
                  <a:pt x="4880" y="345"/>
                  <a:pt x="4875" y="347"/>
                  <a:pt x="4871" y="346"/>
                </a:cubicBezTo>
                <a:cubicBezTo>
                  <a:pt x="4868" y="346"/>
                  <a:pt x="4866" y="346"/>
                  <a:pt x="4862" y="342"/>
                </a:cubicBezTo>
                <a:cubicBezTo>
                  <a:pt x="4851" y="330"/>
                  <a:pt x="4836" y="325"/>
                  <a:pt x="4833" y="322"/>
                </a:cubicBezTo>
                <a:cubicBezTo>
                  <a:pt x="4830" y="319"/>
                  <a:pt x="4826" y="319"/>
                  <a:pt x="4822" y="318"/>
                </a:cubicBezTo>
                <a:cubicBezTo>
                  <a:pt x="4817" y="318"/>
                  <a:pt x="4812" y="317"/>
                  <a:pt x="4806" y="317"/>
                </a:cubicBezTo>
                <a:cubicBezTo>
                  <a:pt x="4796" y="317"/>
                  <a:pt x="4785" y="318"/>
                  <a:pt x="4776" y="320"/>
                </a:cubicBezTo>
                <a:cubicBezTo>
                  <a:pt x="4758" y="322"/>
                  <a:pt x="4741" y="322"/>
                  <a:pt x="4736" y="322"/>
                </a:cubicBezTo>
                <a:cubicBezTo>
                  <a:pt x="4735" y="322"/>
                  <a:pt x="4733" y="321"/>
                  <a:pt x="4731" y="320"/>
                </a:cubicBezTo>
                <a:cubicBezTo>
                  <a:pt x="4727" y="317"/>
                  <a:pt x="4721" y="314"/>
                  <a:pt x="4714" y="309"/>
                </a:cubicBezTo>
                <a:cubicBezTo>
                  <a:pt x="4706" y="303"/>
                  <a:pt x="4699" y="299"/>
                  <a:pt x="4692" y="296"/>
                </a:cubicBezTo>
                <a:cubicBezTo>
                  <a:pt x="4686" y="292"/>
                  <a:pt x="4681" y="290"/>
                  <a:pt x="4676" y="290"/>
                </a:cubicBezTo>
                <a:cubicBezTo>
                  <a:pt x="4671" y="290"/>
                  <a:pt x="4654" y="293"/>
                  <a:pt x="4640" y="293"/>
                </a:cubicBezTo>
                <a:cubicBezTo>
                  <a:pt x="4634" y="293"/>
                  <a:pt x="4628" y="292"/>
                  <a:pt x="4628" y="291"/>
                </a:cubicBezTo>
                <a:cubicBezTo>
                  <a:pt x="4620" y="284"/>
                  <a:pt x="4612" y="280"/>
                  <a:pt x="4604" y="278"/>
                </a:cubicBezTo>
                <a:cubicBezTo>
                  <a:pt x="4609" y="277"/>
                  <a:pt x="4616" y="275"/>
                  <a:pt x="4623" y="273"/>
                </a:cubicBezTo>
                <a:cubicBezTo>
                  <a:pt x="4632" y="270"/>
                  <a:pt x="4641" y="267"/>
                  <a:pt x="4641" y="267"/>
                </a:cubicBezTo>
                <a:cubicBezTo>
                  <a:pt x="4643" y="267"/>
                  <a:pt x="4644" y="265"/>
                  <a:pt x="4645" y="263"/>
                </a:cubicBezTo>
                <a:cubicBezTo>
                  <a:pt x="4646" y="261"/>
                  <a:pt x="4645" y="259"/>
                  <a:pt x="4644" y="258"/>
                </a:cubicBezTo>
                <a:cubicBezTo>
                  <a:pt x="4644" y="257"/>
                  <a:pt x="4642" y="253"/>
                  <a:pt x="4637" y="248"/>
                </a:cubicBezTo>
                <a:cubicBezTo>
                  <a:pt x="4633" y="244"/>
                  <a:pt x="4626" y="239"/>
                  <a:pt x="4617" y="238"/>
                </a:cubicBezTo>
                <a:cubicBezTo>
                  <a:pt x="4612" y="239"/>
                  <a:pt x="4603" y="237"/>
                  <a:pt x="4596" y="235"/>
                </a:cubicBezTo>
                <a:cubicBezTo>
                  <a:pt x="4588" y="233"/>
                  <a:pt x="4581" y="231"/>
                  <a:pt x="4576" y="231"/>
                </a:cubicBezTo>
                <a:cubicBezTo>
                  <a:pt x="4574" y="231"/>
                  <a:pt x="4571" y="232"/>
                  <a:pt x="4570" y="233"/>
                </a:cubicBezTo>
                <a:cubicBezTo>
                  <a:pt x="4568" y="234"/>
                  <a:pt x="4568" y="236"/>
                  <a:pt x="4567" y="236"/>
                </a:cubicBezTo>
                <a:cubicBezTo>
                  <a:pt x="4567" y="236"/>
                  <a:pt x="4566" y="236"/>
                  <a:pt x="4564" y="236"/>
                </a:cubicBezTo>
                <a:cubicBezTo>
                  <a:pt x="4556" y="234"/>
                  <a:pt x="4548" y="230"/>
                  <a:pt x="4539" y="230"/>
                </a:cubicBezTo>
                <a:cubicBezTo>
                  <a:pt x="4535" y="230"/>
                  <a:pt x="4531" y="231"/>
                  <a:pt x="4527" y="234"/>
                </a:cubicBezTo>
                <a:cubicBezTo>
                  <a:pt x="4525" y="236"/>
                  <a:pt x="4521" y="238"/>
                  <a:pt x="4518" y="241"/>
                </a:cubicBezTo>
                <a:cubicBezTo>
                  <a:pt x="4515" y="244"/>
                  <a:pt x="4511" y="246"/>
                  <a:pt x="4510" y="253"/>
                </a:cubicBezTo>
                <a:cubicBezTo>
                  <a:pt x="4510" y="256"/>
                  <a:pt x="4512" y="260"/>
                  <a:pt x="4514" y="262"/>
                </a:cubicBezTo>
                <a:cubicBezTo>
                  <a:pt x="4517" y="263"/>
                  <a:pt x="4519" y="265"/>
                  <a:pt x="4523" y="266"/>
                </a:cubicBezTo>
                <a:cubicBezTo>
                  <a:pt x="4533" y="269"/>
                  <a:pt x="4543" y="269"/>
                  <a:pt x="4550" y="269"/>
                </a:cubicBezTo>
                <a:cubicBezTo>
                  <a:pt x="4557" y="270"/>
                  <a:pt x="4560" y="271"/>
                  <a:pt x="4560" y="272"/>
                </a:cubicBezTo>
                <a:cubicBezTo>
                  <a:pt x="4561" y="274"/>
                  <a:pt x="4561" y="275"/>
                  <a:pt x="4561" y="276"/>
                </a:cubicBezTo>
                <a:cubicBezTo>
                  <a:pt x="4561" y="278"/>
                  <a:pt x="4559" y="281"/>
                  <a:pt x="4559" y="288"/>
                </a:cubicBezTo>
                <a:cubicBezTo>
                  <a:pt x="4559" y="288"/>
                  <a:pt x="4557" y="293"/>
                  <a:pt x="4554" y="298"/>
                </a:cubicBezTo>
                <a:cubicBezTo>
                  <a:pt x="4552" y="302"/>
                  <a:pt x="4547" y="307"/>
                  <a:pt x="4547" y="307"/>
                </a:cubicBezTo>
                <a:cubicBezTo>
                  <a:pt x="4546" y="307"/>
                  <a:pt x="4546" y="307"/>
                  <a:pt x="4546" y="307"/>
                </a:cubicBezTo>
                <a:cubicBezTo>
                  <a:pt x="4544" y="307"/>
                  <a:pt x="4540" y="306"/>
                  <a:pt x="4535" y="306"/>
                </a:cubicBezTo>
                <a:cubicBezTo>
                  <a:pt x="4531" y="306"/>
                  <a:pt x="4526" y="307"/>
                  <a:pt x="4520" y="310"/>
                </a:cubicBezTo>
                <a:cubicBezTo>
                  <a:pt x="4517" y="312"/>
                  <a:pt x="4506" y="313"/>
                  <a:pt x="4497" y="313"/>
                </a:cubicBezTo>
                <a:cubicBezTo>
                  <a:pt x="4495" y="313"/>
                  <a:pt x="4492" y="313"/>
                  <a:pt x="4490" y="313"/>
                </a:cubicBezTo>
                <a:cubicBezTo>
                  <a:pt x="4487" y="313"/>
                  <a:pt x="4484" y="313"/>
                  <a:pt x="4481" y="313"/>
                </a:cubicBezTo>
                <a:cubicBezTo>
                  <a:pt x="4479" y="314"/>
                  <a:pt x="4477" y="314"/>
                  <a:pt x="4476" y="315"/>
                </a:cubicBezTo>
                <a:cubicBezTo>
                  <a:pt x="4475" y="314"/>
                  <a:pt x="4474" y="313"/>
                  <a:pt x="4473" y="312"/>
                </a:cubicBezTo>
                <a:cubicBezTo>
                  <a:pt x="4470" y="309"/>
                  <a:pt x="4467" y="306"/>
                  <a:pt x="4461" y="306"/>
                </a:cubicBezTo>
                <a:cubicBezTo>
                  <a:pt x="4460" y="306"/>
                  <a:pt x="4458" y="306"/>
                  <a:pt x="4457" y="307"/>
                </a:cubicBezTo>
                <a:cubicBezTo>
                  <a:pt x="4452" y="309"/>
                  <a:pt x="4447" y="314"/>
                  <a:pt x="4442" y="319"/>
                </a:cubicBezTo>
                <a:cubicBezTo>
                  <a:pt x="4437" y="324"/>
                  <a:pt x="4431" y="327"/>
                  <a:pt x="4430" y="327"/>
                </a:cubicBezTo>
                <a:cubicBezTo>
                  <a:pt x="4430" y="327"/>
                  <a:pt x="4430" y="327"/>
                  <a:pt x="4430" y="327"/>
                </a:cubicBezTo>
                <a:cubicBezTo>
                  <a:pt x="4425" y="326"/>
                  <a:pt x="4415" y="317"/>
                  <a:pt x="4416" y="310"/>
                </a:cubicBezTo>
                <a:cubicBezTo>
                  <a:pt x="4416" y="303"/>
                  <a:pt x="4415" y="296"/>
                  <a:pt x="4413" y="290"/>
                </a:cubicBezTo>
                <a:cubicBezTo>
                  <a:pt x="4412" y="284"/>
                  <a:pt x="4411" y="279"/>
                  <a:pt x="4406" y="275"/>
                </a:cubicBezTo>
                <a:cubicBezTo>
                  <a:pt x="4403" y="273"/>
                  <a:pt x="4402" y="273"/>
                  <a:pt x="4399" y="272"/>
                </a:cubicBezTo>
                <a:cubicBezTo>
                  <a:pt x="4392" y="271"/>
                  <a:pt x="4382" y="270"/>
                  <a:pt x="4372" y="270"/>
                </a:cubicBezTo>
                <a:cubicBezTo>
                  <a:pt x="4368" y="270"/>
                  <a:pt x="4364" y="270"/>
                  <a:pt x="4361" y="271"/>
                </a:cubicBezTo>
                <a:cubicBezTo>
                  <a:pt x="4356" y="272"/>
                  <a:pt x="4346" y="273"/>
                  <a:pt x="4336" y="274"/>
                </a:cubicBezTo>
                <a:cubicBezTo>
                  <a:pt x="4331" y="275"/>
                  <a:pt x="4326" y="276"/>
                  <a:pt x="4322" y="277"/>
                </a:cubicBezTo>
                <a:cubicBezTo>
                  <a:pt x="4318" y="279"/>
                  <a:pt x="4314" y="280"/>
                  <a:pt x="4311" y="283"/>
                </a:cubicBezTo>
                <a:cubicBezTo>
                  <a:pt x="4309" y="287"/>
                  <a:pt x="4296" y="292"/>
                  <a:pt x="4289" y="291"/>
                </a:cubicBezTo>
                <a:cubicBezTo>
                  <a:pt x="4288" y="292"/>
                  <a:pt x="4284" y="290"/>
                  <a:pt x="4279" y="287"/>
                </a:cubicBezTo>
                <a:cubicBezTo>
                  <a:pt x="4273" y="284"/>
                  <a:pt x="4266" y="280"/>
                  <a:pt x="4256" y="278"/>
                </a:cubicBezTo>
                <a:cubicBezTo>
                  <a:pt x="4242" y="276"/>
                  <a:pt x="4216" y="275"/>
                  <a:pt x="4202" y="275"/>
                </a:cubicBezTo>
                <a:cubicBezTo>
                  <a:pt x="4196" y="275"/>
                  <a:pt x="4192" y="275"/>
                  <a:pt x="4189" y="276"/>
                </a:cubicBezTo>
                <a:cubicBezTo>
                  <a:pt x="4189" y="276"/>
                  <a:pt x="4189" y="276"/>
                  <a:pt x="4188" y="276"/>
                </a:cubicBezTo>
                <a:cubicBezTo>
                  <a:pt x="4187" y="276"/>
                  <a:pt x="4185" y="275"/>
                  <a:pt x="4184" y="275"/>
                </a:cubicBezTo>
                <a:cubicBezTo>
                  <a:pt x="4186" y="272"/>
                  <a:pt x="4189" y="269"/>
                  <a:pt x="4192" y="265"/>
                </a:cubicBezTo>
                <a:cubicBezTo>
                  <a:pt x="4196" y="260"/>
                  <a:pt x="4200" y="254"/>
                  <a:pt x="4200" y="246"/>
                </a:cubicBezTo>
                <a:cubicBezTo>
                  <a:pt x="4200" y="242"/>
                  <a:pt x="4198" y="237"/>
                  <a:pt x="4194" y="234"/>
                </a:cubicBezTo>
                <a:cubicBezTo>
                  <a:pt x="4179" y="223"/>
                  <a:pt x="4154" y="224"/>
                  <a:pt x="4144" y="222"/>
                </a:cubicBezTo>
                <a:cubicBezTo>
                  <a:pt x="4137" y="221"/>
                  <a:pt x="4129" y="220"/>
                  <a:pt x="4118" y="220"/>
                </a:cubicBezTo>
                <a:cubicBezTo>
                  <a:pt x="4113" y="220"/>
                  <a:pt x="4108" y="220"/>
                  <a:pt x="4103" y="221"/>
                </a:cubicBezTo>
                <a:cubicBezTo>
                  <a:pt x="4096" y="222"/>
                  <a:pt x="4091" y="224"/>
                  <a:pt x="4087" y="226"/>
                </a:cubicBezTo>
                <a:cubicBezTo>
                  <a:pt x="4086" y="227"/>
                  <a:pt x="4086" y="227"/>
                  <a:pt x="4086" y="227"/>
                </a:cubicBezTo>
                <a:cubicBezTo>
                  <a:pt x="4085" y="225"/>
                  <a:pt x="4085" y="225"/>
                  <a:pt x="4085" y="225"/>
                </a:cubicBezTo>
                <a:cubicBezTo>
                  <a:pt x="4083" y="223"/>
                  <a:pt x="4083" y="223"/>
                  <a:pt x="4082" y="223"/>
                </a:cubicBezTo>
                <a:cubicBezTo>
                  <a:pt x="4081" y="222"/>
                  <a:pt x="4077" y="220"/>
                  <a:pt x="4071" y="217"/>
                </a:cubicBezTo>
                <a:cubicBezTo>
                  <a:pt x="4055" y="209"/>
                  <a:pt x="4044" y="206"/>
                  <a:pt x="4035" y="206"/>
                </a:cubicBezTo>
                <a:cubicBezTo>
                  <a:pt x="4029" y="206"/>
                  <a:pt x="4023" y="208"/>
                  <a:pt x="4019" y="210"/>
                </a:cubicBezTo>
                <a:cubicBezTo>
                  <a:pt x="4017" y="211"/>
                  <a:pt x="4016" y="212"/>
                  <a:pt x="4015" y="214"/>
                </a:cubicBezTo>
                <a:cubicBezTo>
                  <a:pt x="4013" y="216"/>
                  <a:pt x="4014" y="215"/>
                  <a:pt x="4013" y="216"/>
                </a:cubicBezTo>
                <a:cubicBezTo>
                  <a:pt x="4012" y="216"/>
                  <a:pt x="4009" y="218"/>
                  <a:pt x="4002" y="221"/>
                </a:cubicBezTo>
                <a:cubicBezTo>
                  <a:pt x="3983" y="230"/>
                  <a:pt x="3972" y="234"/>
                  <a:pt x="3967" y="236"/>
                </a:cubicBezTo>
                <a:cubicBezTo>
                  <a:pt x="3967" y="236"/>
                  <a:pt x="3967" y="236"/>
                  <a:pt x="3967" y="236"/>
                </a:cubicBezTo>
                <a:cubicBezTo>
                  <a:pt x="3965" y="236"/>
                  <a:pt x="3956" y="234"/>
                  <a:pt x="3948" y="232"/>
                </a:cubicBezTo>
                <a:cubicBezTo>
                  <a:pt x="3945" y="231"/>
                  <a:pt x="3941" y="229"/>
                  <a:pt x="3938" y="228"/>
                </a:cubicBezTo>
                <a:cubicBezTo>
                  <a:pt x="3936" y="228"/>
                  <a:pt x="3935" y="227"/>
                  <a:pt x="3934" y="227"/>
                </a:cubicBezTo>
                <a:cubicBezTo>
                  <a:pt x="3934" y="227"/>
                  <a:pt x="3934" y="227"/>
                  <a:pt x="3933" y="227"/>
                </a:cubicBezTo>
                <a:cubicBezTo>
                  <a:pt x="3933" y="227"/>
                  <a:pt x="3933" y="227"/>
                  <a:pt x="3933" y="227"/>
                </a:cubicBezTo>
                <a:cubicBezTo>
                  <a:pt x="3931" y="224"/>
                  <a:pt x="3928" y="224"/>
                  <a:pt x="3926" y="224"/>
                </a:cubicBezTo>
                <a:cubicBezTo>
                  <a:pt x="3918" y="224"/>
                  <a:pt x="3907" y="228"/>
                  <a:pt x="3897" y="233"/>
                </a:cubicBezTo>
                <a:cubicBezTo>
                  <a:pt x="3886" y="239"/>
                  <a:pt x="3878" y="245"/>
                  <a:pt x="3872" y="245"/>
                </a:cubicBezTo>
                <a:cubicBezTo>
                  <a:pt x="3871" y="245"/>
                  <a:pt x="3870" y="245"/>
                  <a:pt x="3868" y="245"/>
                </a:cubicBezTo>
                <a:cubicBezTo>
                  <a:pt x="3863" y="243"/>
                  <a:pt x="3856" y="242"/>
                  <a:pt x="3849" y="242"/>
                </a:cubicBezTo>
                <a:cubicBezTo>
                  <a:pt x="3839" y="242"/>
                  <a:pt x="3828" y="244"/>
                  <a:pt x="3820" y="248"/>
                </a:cubicBezTo>
                <a:cubicBezTo>
                  <a:pt x="3809" y="253"/>
                  <a:pt x="3799" y="254"/>
                  <a:pt x="3785" y="265"/>
                </a:cubicBezTo>
                <a:cubicBezTo>
                  <a:pt x="3780" y="269"/>
                  <a:pt x="3772" y="273"/>
                  <a:pt x="3765" y="276"/>
                </a:cubicBezTo>
                <a:cubicBezTo>
                  <a:pt x="3760" y="278"/>
                  <a:pt x="3755" y="279"/>
                  <a:pt x="3753" y="280"/>
                </a:cubicBezTo>
                <a:cubicBezTo>
                  <a:pt x="3749" y="279"/>
                  <a:pt x="3732" y="278"/>
                  <a:pt x="3722" y="278"/>
                </a:cubicBezTo>
                <a:cubicBezTo>
                  <a:pt x="3718" y="278"/>
                  <a:pt x="3713" y="278"/>
                  <a:pt x="3708" y="279"/>
                </a:cubicBezTo>
                <a:cubicBezTo>
                  <a:pt x="3706" y="279"/>
                  <a:pt x="3704" y="280"/>
                  <a:pt x="3701" y="281"/>
                </a:cubicBezTo>
                <a:cubicBezTo>
                  <a:pt x="3699" y="282"/>
                  <a:pt x="3696" y="285"/>
                  <a:pt x="3696" y="289"/>
                </a:cubicBezTo>
                <a:cubicBezTo>
                  <a:pt x="3697" y="294"/>
                  <a:pt x="3699" y="296"/>
                  <a:pt x="3701" y="299"/>
                </a:cubicBezTo>
                <a:cubicBezTo>
                  <a:pt x="3708" y="306"/>
                  <a:pt x="3718" y="311"/>
                  <a:pt x="3727" y="316"/>
                </a:cubicBezTo>
                <a:cubicBezTo>
                  <a:pt x="3727" y="316"/>
                  <a:pt x="3727" y="316"/>
                  <a:pt x="3728" y="316"/>
                </a:cubicBezTo>
                <a:cubicBezTo>
                  <a:pt x="3725" y="315"/>
                  <a:pt x="3723" y="314"/>
                  <a:pt x="3720" y="312"/>
                </a:cubicBezTo>
                <a:cubicBezTo>
                  <a:pt x="3712" y="309"/>
                  <a:pt x="3708" y="309"/>
                  <a:pt x="3706" y="308"/>
                </a:cubicBezTo>
                <a:cubicBezTo>
                  <a:pt x="3704" y="307"/>
                  <a:pt x="3702" y="306"/>
                  <a:pt x="3696" y="299"/>
                </a:cubicBezTo>
                <a:cubicBezTo>
                  <a:pt x="3689" y="291"/>
                  <a:pt x="3681" y="288"/>
                  <a:pt x="3673" y="288"/>
                </a:cubicBezTo>
                <a:cubicBezTo>
                  <a:pt x="3665" y="287"/>
                  <a:pt x="3658" y="291"/>
                  <a:pt x="3654" y="297"/>
                </a:cubicBezTo>
                <a:cubicBezTo>
                  <a:pt x="3650" y="304"/>
                  <a:pt x="3649" y="311"/>
                  <a:pt x="3649" y="317"/>
                </a:cubicBezTo>
                <a:cubicBezTo>
                  <a:pt x="3648" y="319"/>
                  <a:pt x="3648" y="322"/>
                  <a:pt x="3647" y="323"/>
                </a:cubicBezTo>
                <a:cubicBezTo>
                  <a:pt x="3647" y="323"/>
                  <a:pt x="3647" y="323"/>
                  <a:pt x="3647" y="323"/>
                </a:cubicBezTo>
                <a:cubicBezTo>
                  <a:pt x="3644" y="324"/>
                  <a:pt x="3641" y="325"/>
                  <a:pt x="3639" y="325"/>
                </a:cubicBezTo>
                <a:cubicBezTo>
                  <a:pt x="3639" y="324"/>
                  <a:pt x="3639" y="323"/>
                  <a:pt x="3639" y="322"/>
                </a:cubicBezTo>
                <a:cubicBezTo>
                  <a:pt x="3638" y="317"/>
                  <a:pt x="3638" y="310"/>
                  <a:pt x="3637" y="304"/>
                </a:cubicBezTo>
                <a:cubicBezTo>
                  <a:pt x="3637" y="301"/>
                  <a:pt x="3636" y="298"/>
                  <a:pt x="3636" y="296"/>
                </a:cubicBezTo>
                <a:cubicBezTo>
                  <a:pt x="3635" y="294"/>
                  <a:pt x="3635" y="293"/>
                  <a:pt x="3633" y="291"/>
                </a:cubicBezTo>
                <a:cubicBezTo>
                  <a:pt x="3632" y="290"/>
                  <a:pt x="3630" y="288"/>
                  <a:pt x="3627" y="288"/>
                </a:cubicBezTo>
                <a:cubicBezTo>
                  <a:pt x="3621" y="289"/>
                  <a:pt x="3619" y="293"/>
                  <a:pt x="3617" y="296"/>
                </a:cubicBezTo>
                <a:cubicBezTo>
                  <a:pt x="3613" y="303"/>
                  <a:pt x="3610" y="306"/>
                  <a:pt x="3608" y="309"/>
                </a:cubicBezTo>
                <a:cubicBezTo>
                  <a:pt x="3606" y="312"/>
                  <a:pt x="3604" y="317"/>
                  <a:pt x="3604" y="321"/>
                </a:cubicBezTo>
                <a:cubicBezTo>
                  <a:pt x="3605" y="331"/>
                  <a:pt x="3610" y="336"/>
                  <a:pt x="3609" y="344"/>
                </a:cubicBezTo>
                <a:cubicBezTo>
                  <a:pt x="3609" y="345"/>
                  <a:pt x="3609" y="347"/>
                  <a:pt x="3609" y="348"/>
                </a:cubicBezTo>
                <a:cubicBezTo>
                  <a:pt x="3608" y="354"/>
                  <a:pt x="3607" y="360"/>
                  <a:pt x="3607" y="364"/>
                </a:cubicBezTo>
                <a:cubicBezTo>
                  <a:pt x="3607" y="367"/>
                  <a:pt x="3607" y="369"/>
                  <a:pt x="3608" y="372"/>
                </a:cubicBezTo>
                <a:cubicBezTo>
                  <a:pt x="3609" y="374"/>
                  <a:pt x="3611" y="376"/>
                  <a:pt x="3613" y="377"/>
                </a:cubicBezTo>
                <a:cubicBezTo>
                  <a:pt x="3605" y="387"/>
                  <a:pt x="3596" y="399"/>
                  <a:pt x="3594" y="403"/>
                </a:cubicBezTo>
                <a:cubicBezTo>
                  <a:pt x="3592" y="404"/>
                  <a:pt x="3587" y="407"/>
                  <a:pt x="3582" y="409"/>
                </a:cubicBezTo>
                <a:cubicBezTo>
                  <a:pt x="3580" y="410"/>
                  <a:pt x="3578" y="411"/>
                  <a:pt x="3577" y="412"/>
                </a:cubicBezTo>
                <a:cubicBezTo>
                  <a:pt x="3580" y="407"/>
                  <a:pt x="3585" y="403"/>
                  <a:pt x="3588" y="400"/>
                </a:cubicBezTo>
                <a:cubicBezTo>
                  <a:pt x="3598" y="392"/>
                  <a:pt x="3605" y="380"/>
                  <a:pt x="3605" y="370"/>
                </a:cubicBezTo>
                <a:cubicBezTo>
                  <a:pt x="3605" y="368"/>
                  <a:pt x="3605" y="365"/>
                  <a:pt x="3603" y="363"/>
                </a:cubicBezTo>
                <a:cubicBezTo>
                  <a:pt x="3603" y="363"/>
                  <a:pt x="3603" y="363"/>
                  <a:pt x="3603" y="363"/>
                </a:cubicBezTo>
                <a:cubicBezTo>
                  <a:pt x="3601" y="360"/>
                  <a:pt x="3597" y="342"/>
                  <a:pt x="3598" y="333"/>
                </a:cubicBezTo>
                <a:cubicBezTo>
                  <a:pt x="3598" y="331"/>
                  <a:pt x="3598" y="329"/>
                  <a:pt x="3598" y="329"/>
                </a:cubicBezTo>
                <a:cubicBezTo>
                  <a:pt x="3599" y="326"/>
                  <a:pt x="3605" y="320"/>
                  <a:pt x="3605" y="311"/>
                </a:cubicBezTo>
                <a:cubicBezTo>
                  <a:pt x="3605" y="305"/>
                  <a:pt x="3602" y="300"/>
                  <a:pt x="3596" y="297"/>
                </a:cubicBezTo>
                <a:cubicBezTo>
                  <a:pt x="3585" y="290"/>
                  <a:pt x="3577" y="281"/>
                  <a:pt x="3565" y="276"/>
                </a:cubicBezTo>
                <a:cubicBezTo>
                  <a:pt x="3563" y="275"/>
                  <a:pt x="3562" y="275"/>
                  <a:pt x="3560" y="275"/>
                </a:cubicBezTo>
                <a:cubicBezTo>
                  <a:pt x="3551" y="275"/>
                  <a:pt x="3546" y="282"/>
                  <a:pt x="3541" y="287"/>
                </a:cubicBezTo>
                <a:cubicBezTo>
                  <a:pt x="3536" y="293"/>
                  <a:pt x="3532" y="298"/>
                  <a:pt x="3529" y="300"/>
                </a:cubicBezTo>
                <a:cubicBezTo>
                  <a:pt x="3524" y="304"/>
                  <a:pt x="3521" y="308"/>
                  <a:pt x="3520" y="310"/>
                </a:cubicBezTo>
                <a:cubicBezTo>
                  <a:pt x="3518" y="312"/>
                  <a:pt x="3518" y="313"/>
                  <a:pt x="3514" y="314"/>
                </a:cubicBezTo>
                <a:cubicBezTo>
                  <a:pt x="3504" y="315"/>
                  <a:pt x="3497" y="323"/>
                  <a:pt x="3497" y="333"/>
                </a:cubicBezTo>
                <a:cubicBezTo>
                  <a:pt x="3497" y="341"/>
                  <a:pt x="3502" y="350"/>
                  <a:pt x="3511" y="355"/>
                </a:cubicBezTo>
                <a:cubicBezTo>
                  <a:pt x="3518" y="359"/>
                  <a:pt x="3523" y="362"/>
                  <a:pt x="3526" y="365"/>
                </a:cubicBezTo>
                <a:cubicBezTo>
                  <a:pt x="3528" y="366"/>
                  <a:pt x="3529" y="367"/>
                  <a:pt x="3529" y="368"/>
                </a:cubicBezTo>
                <a:cubicBezTo>
                  <a:pt x="3529" y="368"/>
                  <a:pt x="3529" y="368"/>
                  <a:pt x="3529" y="368"/>
                </a:cubicBezTo>
                <a:cubicBezTo>
                  <a:pt x="3529" y="368"/>
                  <a:pt x="3529" y="368"/>
                  <a:pt x="3528" y="368"/>
                </a:cubicBezTo>
                <a:cubicBezTo>
                  <a:pt x="3525" y="368"/>
                  <a:pt x="3521" y="367"/>
                  <a:pt x="3517" y="366"/>
                </a:cubicBezTo>
                <a:cubicBezTo>
                  <a:pt x="3514" y="365"/>
                  <a:pt x="3511" y="364"/>
                  <a:pt x="3511" y="364"/>
                </a:cubicBezTo>
                <a:cubicBezTo>
                  <a:pt x="3511" y="364"/>
                  <a:pt x="3511" y="364"/>
                  <a:pt x="3511" y="364"/>
                </a:cubicBezTo>
                <a:cubicBezTo>
                  <a:pt x="3508" y="362"/>
                  <a:pt x="3494" y="355"/>
                  <a:pt x="3483" y="355"/>
                </a:cubicBezTo>
                <a:cubicBezTo>
                  <a:pt x="3476" y="355"/>
                  <a:pt x="3463" y="348"/>
                  <a:pt x="3452" y="346"/>
                </a:cubicBezTo>
                <a:cubicBezTo>
                  <a:pt x="3448" y="345"/>
                  <a:pt x="3443" y="345"/>
                  <a:pt x="3438" y="345"/>
                </a:cubicBezTo>
                <a:cubicBezTo>
                  <a:pt x="3429" y="345"/>
                  <a:pt x="3419" y="345"/>
                  <a:pt x="3411" y="353"/>
                </a:cubicBezTo>
                <a:cubicBezTo>
                  <a:pt x="3409" y="355"/>
                  <a:pt x="3406" y="360"/>
                  <a:pt x="3402" y="363"/>
                </a:cubicBezTo>
                <a:cubicBezTo>
                  <a:pt x="3399" y="367"/>
                  <a:pt x="3395" y="369"/>
                  <a:pt x="3394" y="369"/>
                </a:cubicBezTo>
                <a:cubicBezTo>
                  <a:pt x="3393" y="369"/>
                  <a:pt x="3393" y="369"/>
                  <a:pt x="3393" y="369"/>
                </a:cubicBezTo>
                <a:cubicBezTo>
                  <a:pt x="3390" y="367"/>
                  <a:pt x="3388" y="365"/>
                  <a:pt x="3385" y="363"/>
                </a:cubicBezTo>
                <a:cubicBezTo>
                  <a:pt x="3383" y="362"/>
                  <a:pt x="3379" y="359"/>
                  <a:pt x="3375" y="359"/>
                </a:cubicBezTo>
                <a:cubicBezTo>
                  <a:pt x="3371" y="360"/>
                  <a:pt x="3368" y="361"/>
                  <a:pt x="3363" y="363"/>
                </a:cubicBezTo>
                <a:cubicBezTo>
                  <a:pt x="3361" y="364"/>
                  <a:pt x="3359" y="364"/>
                  <a:pt x="3356" y="364"/>
                </a:cubicBezTo>
                <a:cubicBezTo>
                  <a:pt x="3351" y="364"/>
                  <a:pt x="3347" y="363"/>
                  <a:pt x="3341" y="363"/>
                </a:cubicBezTo>
                <a:cubicBezTo>
                  <a:pt x="3336" y="363"/>
                  <a:pt x="3331" y="364"/>
                  <a:pt x="3327" y="369"/>
                </a:cubicBezTo>
                <a:cubicBezTo>
                  <a:pt x="3326" y="370"/>
                  <a:pt x="3325" y="372"/>
                  <a:pt x="3324" y="372"/>
                </a:cubicBezTo>
                <a:cubicBezTo>
                  <a:pt x="3322" y="372"/>
                  <a:pt x="3317" y="370"/>
                  <a:pt x="3309" y="367"/>
                </a:cubicBezTo>
                <a:cubicBezTo>
                  <a:pt x="3304" y="365"/>
                  <a:pt x="3299" y="364"/>
                  <a:pt x="3295" y="364"/>
                </a:cubicBezTo>
                <a:cubicBezTo>
                  <a:pt x="3288" y="364"/>
                  <a:pt x="3283" y="368"/>
                  <a:pt x="3279" y="370"/>
                </a:cubicBezTo>
                <a:cubicBezTo>
                  <a:pt x="3276" y="373"/>
                  <a:pt x="3273" y="375"/>
                  <a:pt x="3265" y="377"/>
                </a:cubicBezTo>
                <a:cubicBezTo>
                  <a:pt x="3261" y="378"/>
                  <a:pt x="3257" y="378"/>
                  <a:pt x="3253" y="378"/>
                </a:cubicBezTo>
                <a:cubicBezTo>
                  <a:pt x="3246" y="378"/>
                  <a:pt x="3240" y="377"/>
                  <a:pt x="3235" y="377"/>
                </a:cubicBezTo>
                <a:cubicBezTo>
                  <a:pt x="3230" y="377"/>
                  <a:pt x="3223" y="378"/>
                  <a:pt x="3220" y="384"/>
                </a:cubicBezTo>
                <a:cubicBezTo>
                  <a:pt x="3218" y="387"/>
                  <a:pt x="3216" y="390"/>
                  <a:pt x="3214" y="393"/>
                </a:cubicBezTo>
                <a:cubicBezTo>
                  <a:pt x="3214" y="391"/>
                  <a:pt x="3215" y="389"/>
                  <a:pt x="3216" y="387"/>
                </a:cubicBezTo>
                <a:cubicBezTo>
                  <a:pt x="3218" y="383"/>
                  <a:pt x="3220" y="378"/>
                  <a:pt x="3221" y="372"/>
                </a:cubicBezTo>
                <a:cubicBezTo>
                  <a:pt x="3221" y="370"/>
                  <a:pt x="3220" y="366"/>
                  <a:pt x="3217" y="364"/>
                </a:cubicBezTo>
                <a:cubicBezTo>
                  <a:pt x="3212" y="359"/>
                  <a:pt x="3205" y="359"/>
                  <a:pt x="3199" y="359"/>
                </a:cubicBezTo>
                <a:cubicBezTo>
                  <a:pt x="3193" y="359"/>
                  <a:pt x="3188" y="359"/>
                  <a:pt x="3184" y="360"/>
                </a:cubicBezTo>
                <a:cubicBezTo>
                  <a:pt x="3179" y="361"/>
                  <a:pt x="3176" y="362"/>
                  <a:pt x="3172" y="366"/>
                </a:cubicBezTo>
                <a:cubicBezTo>
                  <a:pt x="3169" y="370"/>
                  <a:pt x="3169" y="374"/>
                  <a:pt x="3169" y="378"/>
                </a:cubicBezTo>
                <a:cubicBezTo>
                  <a:pt x="3169" y="386"/>
                  <a:pt x="3170" y="394"/>
                  <a:pt x="3172" y="399"/>
                </a:cubicBezTo>
                <a:cubicBezTo>
                  <a:pt x="3172" y="399"/>
                  <a:pt x="3173" y="400"/>
                  <a:pt x="3173" y="402"/>
                </a:cubicBezTo>
                <a:cubicBezTo>
                  <a:pt x="3172" y="400"/>
                  <a:pt x="3168" y="397"/>
                  <a:pt x="3165" y="397"/>
                </a:cubicBezTo>
                <a:cubicBezTo>
                  <a:pt x="3164" y="397"/>
                  <a:pt x="3163" y="397"/>
                  <a:pt x="3162" y="397"/>
                </a:cubicBezTo>
                <a:cubicBezTo>
                  <a:pt x="3159" y="398"/>
                  <a:pt x="3156" y="399"/>
                  <a:pt x="3153" y="400"/>
                </a:cubicBezTo>
                <a:cubicBezTo>
                  <a:pt x="3154" y="399"/>
                  <a:pt x="3154" y="397"/>
                  <a:pt x="3155" y="395"/>
                </a:cubicBezTo>
                <a:cubicBezTo>
                  <a:pt x="3154" y="389"/>
                  <a:pt x="3150" y="387"/>
                  <a:pt x="3147" y="385"/>
                </a:cubicBezTo>
                <a:cubicBezTo>
                  <a:pt x="3136" y="379"/>
                  <a:pt x="3124" y="372"/>
                  <a:pt x="3106" y="369"/>
                </a:cubicBezTo>
                <a:cubicBezTo>
                  <a:pt x="3088" y="366"/>
                  <a:pt x="3065" y="366"/>
                  <a:pt x="3040" y="355"/>
                </a:cubicBezTo>
                <a:cubicBezTo>
                  <a:pt x="3013" y="344"/>
                  <a:pt x="3007" y="339"/>
                  <a:pt x="2995" y="336"/>
                </a:cubicBezTo>
                <a:cubicBezTo>
                  <a:pt x="2985" y="333"/>
                  <a:pt x="2938" y="324"/>
                  <a:pt x="2903" y="324"/>
                </a:cubicBezTo>
                <a:cubicBezTo>
                  <a:pt x="2895" y="324"/>
                  <a:pt x="2888" y="324"/>
                  <a:pt x="2882" y="325"/>
                </a:cubicBezTo>
                <a:cubicBezTo>
                  <a:pt x="2866" y="328"/>
                  <a:pt x="2838" y="337"/>
                  <a:pt x="2812" y="344"/>
                </a:cubicBezTo>
                <a:cubicBezTo>
                  <a:pt x="2799" y="348"/>
                  <a:pt x="2787" y="352"/>
                  <a:pt x="2778" y="356"/>
                </a:cubicBezTo>
                <a:cubicBezTo>
                  <a:pt x="2773" y="357"/>
                  <a:pt x="2769" y="359"/>
                  <a:pt x="2766" y="360"/>
                </a:cubicBezTo>
                <a:cubicBezTo>
                  <a:pt x="2763" y="361"/>
                  <a:pt x="2762" y="362"/>
                  <a:pt x="2759" y="364"/>
                </a:cubicBezTo>
                <a:cubicBezTo>
                  <a:pt x="2755" y="367"/>
                  <a:pt x="2752" y="373"/>
                  <a:pt x="2748" y="379"/>
                </a:cubicBezTo>
                <a:cubicBezTo>
                  <a:pt x="2744" y="386"/>
                  <a:pt x="2738" y="394"/>
                  <a:pt x="2731" y="400"/>
                </a:cubicBezTo>
                <a:cubicBezTo>
                  <a:pt x="2715" y="416"/>
                  <a:pt x="2685" y="449"/>
                  <a:pt x="2665" y="453"/>
                </a:cubicBezTo>
                <a:cubicBezTo>
                  <a:pt x="2652" y="457"/>
                  <a:pt x="2639" y="464"/>
                  <a:pt x="2629" y="472"/>
                </a:cubicBezTo>
                <a:cubicBezTo>
                  <a:pt x="2624" y="476"/>
                  <a:pt x="2619" y="480"/>
                  <a:pt x="2616" y="483"/>
                </a:cubicBezTo>
                <a:cubicBezTo>
                  <a:pt x="2613" y="487"/>
                  <a:pt x="2610" y="489"/>
                  <a:pt x="2610" y="495"/>
                </a:cubicBezTo>
                <a:cubicBezTo>
                  <a:pt x="2610" y="500"/>
                  <a:pt x="2612" y="505"/>
                  <a:pt x="2614" y="511"/>
                </a:cubicBezTo>
                <a:cubicBezTo>
                  <a:pt x="2616" y="517"/>
                  <a:pt x="2617" y="523"/>
                  <a:pt x="2617" y="525"/>
                </a:cubicBezTo>
                <a:cubicBezTo>
                  <a:pt x="2617" y="527"/>
                  <a:pt x="2617" y="528"/>
                  <a:pt x="2617" y="530"/>
                </a:cubicBezTo>
                <a:cubicBezTo>
                  <a:pt x="2617" y="535"/>
                  <a:pt x="2619" y="542"/>
                  <a:pt x="2622" y="549"/>
                </a:cubicBezTo>
                <a:cubicBezTo>
                  <a:pt x="2626" y="555"/>
                  <a:pt x="2631" y="562"/>
                  <a:pt x="2639" y="565"/>
                </a:cubicBezTo>
                <a:cubicBezTo>
                  <a:pt x="2646" y="568"/>
                  <a:pt x="2653" y="570"/>
                  <a:pt x="2661" y="570"/>
                </a:cubicBezTo>
                <a:cubicBezTo>
                  <a:pt x="2664" y="570"/>
                  <a:pt x="2667" y="569"/>
                  <a:pt x="2670" y="569"/>
                </a:cubicBezTo>
                <a:cubicBezTo>
                  <a:pt x="2670" y="569"/>
                  <a:pt x="2670" y="569"/>
                  <a:pt x="2670" y="569"/>
                </a:cubicBezTo>
                <a:cubicBezTo>
                  <a:pt x="2664" y="571"/>
                  <a:pt x="2658" y="574"/>
                  <a:pt x="2655" y="581"/>
                </a:cubicBezTo>
                <a:cubicBezTo>
                  <a:pt x="2653" y="587"/>
                  <a:pt x="2650" y="597"/>
                  <a:pt x="2650" y="605"/>
                </a:cubicBezTo>
                <a:cubicBezTo>
                  <a:pt x="2650" y="610"/>
                  <a:pt x="2651" y="615"/>
                  <a:pt x="2654" y="619"/>
                </a:cubicBezTo>
                <a:cubicBezTo>
                  <a:pt x="2655" y="621"/>
                  <a:pt x="2656" y="623"/>
                  <a:pt x="2658" y="625"/>
                </a:cubicBezTo>
                <a:cubicBezTo>
                  <a:pt x="2653" y="624"/>
                  <a:pt x="2649" y="623"/>
                  <a:pt x="2645" y="623"/>
                </a:cubicBezTo>
                <a:cubicBezTo>
                  <a:pt x="2636" y="623"/>
                  <a:pt x="2627" y="625"/>
                  <a:pt x="2620" y="631"/>
                </a:cubicBezTo>
                <a:cubicBezTo>
                  <a:pt x="2612" y="639"/>
                  <a:pt x="2599" y="653"/>
                  <a:pt x="2594" y="658"/>
                </a:cubicBezTo>
                <a:cubicBezTo>
                  <a:pt x="2591" y="658"/>
                  <a:pt x="2586" y="659"/>
                  <a:pt x="2581" y="660"/>
                </a:cubicBezTo>
                <a:cubicBezTo>
                  <a:pt x="2579" y="661"/>
                  <a:pt x="2577" y="661"/>
                  <a:pt x="2575" y="662"/>
                </a:cubicBezTo>
                <a:cubicBezTo>
                  <a:pt x="2575" y="661"/>
                  <a:pt x="2575" y="661"/>
                  <a:pt x="2575" y="660"/>
                </a:cubicBezTo>
                <a:cubicBezTo>
                  <a:pt x="2572" y="646"/>
                  <a:pt x="2560" y="631"/>
                  <a:pt x="2547" y="623"/>
                </a:cubicBezTo>
                <a:cubicBezTo>
                  <a:pt x="2543" y="622"/>
                  <a:pt x="2537" y="614"/>
                  <a:pt x="2532" y="606"/>
                </a:cubicBezTo>
                <a:cubicBezTo>
                  <a:pt x="2527" y="598"/>
                  <a:pt x="2523" y="590"/>
                  <a:pt x="2517" y="586"/>
                </a:cubicBezTo>
                <a:cubicBezTo>
                  <a:pt x="2517" y="586"/>
                  <a:pt x="2517" y="586"/>
                  <a:pt x="2517" y="586"/>
                </a:cubicBezTo>
                <a:cubicBezTo>
                  <a:pt x="2517" y="584"/>
                  <a:pt x="2521" y="576"/>
                  <a:pt x="2521" y="568"/>
                </a:cubicBezTo>
                <a:cubicBezTo>
                  <a:pt x="2521" y="564"/>
                  <a:pt x="2520" y="559"/>
                  <a:pt x="2517" y="555"/>
                </a:cubicBezTo>
                <a:cubicBezTo>
                  <a:pt x="2512" y="550"/>
                  <a:pt x="2507" y="547"/>
                  <a:pt x="2503" y="545"/>
                </a:cubicBezTo>
                <a:cubicBezTo>
                  <a:pt x="2498" y="543"/>
                  <a:pt x="2495" y="541"/>
                  <a:pt x="2491" y="538"/>
                </a:cubicBezTo>
                <a:cubicBezTo>
                  <a:pt x="2488" y="536"/>
                  <a:pt x="2484" y="534"/>
                  <a:pt x="2480" y="534"/>
                </a:cubicBezTo>
                <a:cubicBezTo>
                  <a:pt x="2469" y="535"/>
                  <a:pt x="2462" y="543"/>
                  <a:pt x="2457" y="550"/>
                </a:cubicBezTo>
                <a:cubicBezTo>
                  <a:pt x="2457" y="551"/>
                  <a:pt x="2457" y="551"/>
                  <a:pt x="2457" y="551"/>
                </a:cubicBezTo>
                <a:cubicBezTo>
                  <a:pt x="2457" y="551"/>
                  <a:pt x="2457" y="551"/>
                  <a:pt x="2457" y="551"/>
                </a:cubicBezTo>
                <a:cubicBezTo>
                  <a:pt x="2456" y="551"/>
                  <a:pt x="2451" y="549"/>
                  <a:pt x="2445" y="548"/>
                </a:cubicBezTo>
                <a:cubicBezTo>
                  <a:pt x="2443" y="548"/>
                  <a:pt x="2441" y="548"/>
                  <a:pt x="2439" y="549"/>
                </a:cubicBezTo>
                <a:cubicBezTo>
                  <a:pt x="2432" y="552"/>
                  <a:pt x="2429" y="560"/>
                  <a:pt x="2429" y="566"/>
                </a:cubicBezTo>
                <a:cubicBezTo>
                  <a:pt x="2429" y="573"/>
                  <a:pt x="2432" y="580"/>
                  <a:pt x="2435" y="585"/>
                </a:cubicBezTo>
                <a:cubicBezTo>
                  <a:pt x="2437" y="587"/>
                  <a:pt x="2438" y="590"/>
                  <a:pt x="2440" y="593"/>
                </a:cubicBezTo>
                <a:cubicBezTo>
                  <a:pt x="2438" y="593"/>
                  <a:pt x="2436" y="592"/>
                  <a:pt x="2434" y="592"/>
                </a:cubicBezTo>
                <a:cubicBezTo>
                  <a:pt x="2431" y="592"/>
                  <a:pt x="2429" y="593"/>
                  <a:pt x="2427" y="593"/>
                </a:cubicBezTo>
                <a:cubicBezTo>
                  <a:pt x="2419" y="595"/>
                  <a:pt x="2414" y="601"/>
                  <a:pt x="2412" y="605"/>
                </a:cubicBezTo>
                <a:cubicBezTo>
                  <a:pt x="2410" y="607"/>
                  <a:pt x="2409" y="608"/>
                  <a:pt x="2409" y="609"/>
                </a:cubicBezTo>
                <a:cubicBezTo>
                  <a:pt x="2408" y="609"/>
                  <a:pt x="2408" y="609"/>
                  <a:pt x="2408" y="609"/>
                </a:cubicBezTo>
                <a:cubicBezTo>
                  <a:pt x="2404" y="609"/>
                  <a:pt x="2400" y="610"/>
                  <a:pt x="2396" y="612"/>
                </a:cubicBezTo>
                <a:cubicBezTo>
                  <a:pt x="2392" y="614"/>
                  <a:pt x="2388" y="619"/>
                  <a:pt x="2388" y="625"/>
                </a:cubicBezTo>
                <a:cubicBezTo>
                  <a:pt x="2388" y="627"/>
                  <a:pt x="2388" y="629"/>
                  <a:pt x="2389" y="630"/>
                </a:cubicBezTo>
                <a:cubicBezTo>
                  <a:pt x="2391" y="637"/>
                  <a:pt x="2393" y="643"/>
                  <a:pt x="2393" y="644"/>
                </a:cubicBezTo>
                <a:cubicBezTo>
                  <a:pt x="2393" y="645"/>
                  <a:pt x="2393" y="645"/>
                  <a:pt x="2393" y="645"/>
                </a:cubicBezTo>
                <a:cubicBezTo>
                  <a:pt x="2393" y="645"/>
                  <a:pt x="2393" y="645"/>
                  <a:pt x="2392" y="645"/>
                </a:cubicBezTo>
                <a:cubicBezTo>
                  <a:pt x="2387" y="648"/>
                  <a:pt x="2386" y="653"/>
                  <a:pt x="2386" y="656"/>
                </a:cubicBezTo>
                <a:cubicBezTo>
                  <a:pt x="2386" y="662"/>
                  <a:pt x="2388" y="667"/>
                  <a:pt x="2391" y="671"/>
                </a:cubicBezTo>
                <a:cubicBezTo>
                  <a:pt x="2395" y="676"/>
                  <a:pt x="2399" y="680"/>
                  <a:pt x="2405" y="681"/>
                </a:cubicBezTo>
                <a:cubicBezTo>
                  <a:pt x="2405" y="681"/>
                  <a:pt x="2405" y="681"/>
                  <a:pt x="2405" y="681"/>
                </a:cubicBezTo>
                <a:cubicBezTo>
                  <a:pt x="2406" y="681"/>
                  <a:pt x="2407" y="681"/>
                  <a:pt x="2408" y="681"/>
                </a:cubicBezTo>
                <a:cubicBezTo>
                  <a:pt x="2421" y="681"/>
                  <a:pt x="2431" y="672"/>
                  <a:pt x="2439" y="668"/>
                </a:cubicBezTo>
                <a:cubicBezTo>
                  <a:pt x="2448" y="664"/>
                  <a:pt x="2463" y="654"/>
                  <a:pt x="2463" y="636"/>
                </a:cubicBezTo>
                <a:cubicBezTo>
                  <a:pt x="2463" y="629"/>
                  <a:pt x="2462" y="622"/>
                  <a:pt x="2461" y="615"/>
                </a:cubicBezTo>
                <a:cubicBezTo>
                  <a:pt x="2462" y="616"/>
                  <a:pt x="2463" y="616"/>
                  <a:pt x="2463" y="617"/>
                </a:cubicBezTo>
                <a:cubicBezTo>
                  <a:pt x="2466" y="611"/>
                  <a:pt x="2466" y="611"/>
                  <a:pt x="2466" y="611"/>
                </a:cubicBezTo>
                <a:cubicBezTo>
                  <a:pt x="2463" y="617"/>
                  <a:pt x="2463" y="617"/>
                  <a:pt x="2463" y="617"/>
                </a:cubicBezTo>
                <a:cubicBezTo>
                  <a:pt x="2469" y="620"/>
                  <a:pt x="2477" y="622"/>
                  <a:pt x="2483" y="625"/>
                </a:cubicBezTo>
                <a:cubicBezTo>
                  <a:pt x="2484" y="625"/>
                  <a:pt x="2486" y="626"/>
                  <a:pt x="2487" y="626"/>
                </a:cubicBezTo>
                <a:cubicBezTo>
                  <a:pt x="2482" y="630"/>
                  <a:pt x="2477" y="634"/>
                  <a:pt x="2473" y="639"/>
                </a:cubicBezTo>
                <a:cubicBezTo>
                  <a:pt x="2466" y="645"/>
                  <a:pt x="2461" y="651"/>
                  <a:pt x="2459" y="658"/>
                </a:cubicBezTo>
                <a:cubicBezTo>
                  <a:pt x="2459" y="659"/>
                  <a:pt x="2458" y="660"/>
                  <a:pt x="2458" y="661"/>
                </a:cubicBezTo>
                <a:cubicBezTo>
                  <a:pt x="2459" y="671"/>
                  <a:pt x="2467" y="674"/>
                  <a:pt x="2472" y="678"/>
                </a:cubicBezTo>
                <a:cubicBezTo>
                  <a:pt x="2474" y="679"/>
                  <a:pt x="2476" y="680"/>
                  <a:pt x="2477" y="680"/>
                </a:cubicBezTo>
                <a:cubicBezTo>
                  <a:pt x="2476" y="682"/>
                  <a:pt x="2476" y="684"/>
                  <a:pt x="2476" y="686"/>
                </a:cubicBezTo>
                <a:cubicBezTo>
                  <a:pt x="2476" y="690"/>
                  <a:pt x="2478" y="695"/>
                  <a:pt x="2482" y="696"/>
                </a:cubicBezTo>
                <a:cubicBezTo>
                  <a:pt x="2483" y="697"/>
                  <a:pt x="2485" y="697"/>
                  <a:pt x="2487" y="697"/>
                </a:cubicBezTo>
                <a:cubicBezTo>
                  <a:pt x="2494" y="697"/>
                  <a:pt x="2496" y="692"/>
                  <a:pt x="2499" y="690"/>
                </a:cubicBezTo>
                <a:cubicBezTo>
                  <a:pt x="2501" y="688"/>
                  <a:pt x="2503" y="687"/>
                  <a:pt x="2504" y="687"/>
                </a:cubicBezTo>
                <a:cubicBezTo>
                  <a:pt x="2512" y="686"/>
                  <a:pt x="2530" y="693"/>
                  <a:pt x="2542" y="694"/>
                </a:cubicBezTo>
                <a:cubicBezTo>
                  <a:pt x="2533" y="696"/>
                  <a:pt x="2524" y="698"/>
                  <a:pt x="2514" y="700"/>
                </a:cubicBezTo>
                <a:cubicBezTo>
                  <a:pt x="2506" y="702"/>
                  <a:pt x="2501" y="705"/>
                  <a:pt x="2498" y="708"/>
                </a:cubicBezTo>
                <a:cubicBezTo>
                  <a:pt x="2494" y="710"/>
                  <a:pt x="2492" y="711"/>
                  <a:pt x="2484" y="712"/>
                </a:cubicBezTo>
                <a:cubicBezTo>
                  <a:pt x="2479" y="712"/>
                  <a:pt x="2475" y="713"/>
                  <a:pt x="2471" y="715"/>
                </a:cubicBezTo>
                <a:cubicBezTo>
                  <a:pt x="2468" y="717"/>
                  <a:pt x="2464" y="720"/>
                  <a:pt x="2464" y="725"/>
                </a:cubicBezTo>
                <a:cubicBezTo>
                  <a:pt x="2464" y="730"/>
                  <a:pt x="2467" y="733"/>
                  <a:pt x="2470" y="734"/>
                </a:cubicBezTo>
                <a:cubicBezTo>
                  <a:pt x="2472" y="736"/>
                  <a:pt x="2476" y="737"/>
                  <a:pt x="2480" y="738"/>
                </a:cubicBezTo>
                <a:cubicBezTo>
                  <a:pt x="2487" y="739"/>
                  <a:pt x="2497" y="743"/>
                  <a:pt x="2504" y="747"/>
                </a:cubicBezTo>
                <a:cubicBezTo>
                  <a:pt x="2512" y="752"/>
                  <a:pt x="2516" y="757"/>
                  <a:pt x="2516" y="760"/>
                </a:cubicBezTo>
                <a:cubicBezTo>
                  <a:pt x="2517" y="762"/>
                  <a:pt x="2517" y="764"/>
                  <a:pt x="2517" y="766"/>
                </a:cubicBezTo>
                <a:cubicBezTo>
                  <a:pt x="2517" y="777"/>
                  <a:pt x="2514" y="788"/>
                  <a:pt x="2510" y="798"/>
                </a:cubicBezTo>
                <a:cubicBezTo>
                  <a:pt x="2510" y="798"/>
                  <a:pt x="2510" y="798"/>
                  <a:pt x="2510" y="798"/>
                </a:cubicBezTo>
                <a:cubicBezTo>
                  <a:pt x="2509" y="798"/>
                  <a:pt x="2506" y="799"/>
                  <a:pt x="2501" y="799"/>
                </a:cubicBezTo>
                <a:cubicBezTo>
                  <a:pt x="2492" y="799"/>
                  <a:pt x="2481" y="797"/>
                  <a:pt x="2471" y="797"/>
                </a:cubicBezTo>
                <a:cubicBezTo>
                  <a:pt x="2462" y="797"/>
                  <a:pt x="2446" y="795"/>
                  <a:pt x="2432" y="795"/>
                </a:cubicBezTo>
                <a:cubicBezTo>
                  <a:pt x="2424" y="795"/>
                  <a:pt x="2418" y="795"/>
                  <a:pt x="2412" y="798"/>
                </a:cubicBezTo>
                <a:cubicBezTo>
                  <a:pt x="2401" y="804"/>
                  <a:pt x="2399" y="817"/>
                  <a:pt x="2399" y="829"/>
                </a:cubicBezTo>
                <a:cubicBezTo>
                  <a:pt x="2399" y="838"/>
                  <a:pt x="2401" y="847"/>
                  <a:pt x="2402" y="854"/>
                </a:cubicBezTo>
                <a:cubicBezTo>
                  <a:pt x="2403" y="857"/>
                  <a:pt x="2403" y="859"/>
                  <a:pt x="2403" y="861"/>
                </a:cubicBezTo>
                <a:cubicBezTo>
                  <a:pt x="2403" y="867"/>
                  <a:pt x="2401" y="870"/>
                  <a:pt x="2398" y="872"/>
                </a:cubicBezTo>
                <a:cubicBezTo>
                  <a:pt x="2394" y="877"/>
                  <a:pt x="2392" y="883"/>
                  <a:pt x="2392" y="889"/>
                </a:cubicBezTo>
                <a:cubicBezTo>
                  <a:pt x="2392" y="895"/>
                  <a:pt x="2393" y="901"/>
                  <a:pt x="2398" y="905"/>
                </a:cubicBezTo>
                <a:cubicBezTo>
                  <a:pt x="2400" y="907"/>
                  <a:pt x="2403" y="912"/>
                  <a:pt x="2405" y="916"/>
                </a:cubicBezTo>
                <a:cubicBezTo>
                  <a:pt x="2408" y="920"/>
                  <a:pt x="2410" y="925"/>
                  <a:pt x="2417" y="927"/>
                </a:cubicBezTo>
                <a:cubicBezTo>
                  <a:pt x="2418" y="928"/>
                  <a:pt x="2419" y="928"/>
                  <a:pt x="2421" y="928"/>
                </a:cubicBezTo>
                <a:cubicBezTo>
                  <a:pt x="2425" y="928"/>
                  <a:pt x="2430" y="927"/>
                  <a:pt x="2435" y="927"/>
                </a:cubicBezTo>
                <a:cubicBezTo>
                  <a:pt x="2438" y="927"/>
                  <a:pt x="2440" y="928"/>
                  <a:pt x="2441" y="928"/>
                </a:cubicBezTo>
                <a:cubicBezTo>
                  <a:pt x="2442" y="931"/>
                  <a:pt x="2445" y="936"/>
                  <a:pt x="2448" y="941"/>
                </a:cubicBezTo>
                <a:cubicBezTo>
                  <a:pt x="2449" y="943"/>
                  <a:pt x="2450" y="945"/>
                  <a:pt x="2452" y="947"/>
                </a:cubicBezTo>
                <a:cubicBezTo>
                  <a:pt x="2452" y="947"/>
                  <a:pt x="2452" y="948"/>
                  <a:pt x="2453" y="948"/>
                </a:cubicBezTo>
                <a:cubicBezTo>
                  <a:pt x="2452" y="948"/>
                  <a:pt x="2452" y="948"/>
                  <a:pt x="2452" y="948"/>
                </a:cubicBezTo>
                <a:cubicBezTo>
                  <a:pt x="2444" y="954"/>
                  <a:pt x="2437" y="960"/>
                  <a:pt x="2431" y="965"/>
                </a:cubicBezTo>
                <a:cubicBezTo>
                  <a:pt x="2428" y="968"/>
                  <a:pt x="2426" y="970"/>
                  <a:pt x="2424" y="971"/>
                </a:cubicBezTo>
                <a:cubicBezTo>
                  <a:pt x="2423" y="972"/>
                  <a:pt x="2422" y="972"/>
                  <a:pt x="2422" y="972"/>
                </a:cubicBezTo>
                <a:cubicBezTo>
                  <a:pt x="2419" y="973"/>
                  <a:pt x="2417" y="974"/>
                  <a:pt x="2416" y="976"/>
                </a:cubicBezTo>
                <a:cubicBezTo>
                  <a:pt x="2409" y="981"/>
                  <a:pt x="2401" y="992"/>
                  <a:pt x="2395" y="1009"/>
                </a:cubicBezTo>
                <a:cubicBezTo>
                  <a:pt x="2391" y="1021"/>
                  <a:pt x="2391" y="1032"/>
                  <a:pt x="2391" y="1040"/>
                </a:cubicBezTo>
                <a:cubicBezTo>
                  <a:pt x="2390" y="1049"/>
                  <a:pt x="2390" y="1052"/>
                  <a:pt x="2386" y="1054"/>
                </a:cubicBezTo>
                <a:cubicBezTo>
                  <a:pt x="2372" y="1062"/>
                  <a:pt x="2347" y="1078"/>
                  <a:pt x="2336" y="1091"/>
                </a:cubicBezTo>
                <a:cubicBezTo>
                  <a:pt x="2330" y="1098"/>
                  <a:pt x="2325" y="1111"/>
                  <a:pt x="2319" y="1126"/>
                </a:cubicBezTo>
                <a:cubicBezTo>
                  <a:pt x="2313" y="1140"/>
                  <a:pt x="2307" y="1155"/>
                  <a:pt x="2301" y="1163"/>
                </a:cubicBezTo>
                <a:cubicBezTo>
                  <a:pt x="2297" y="1171"/>
                  <a:pt x="2295" y="1178"/>
                  <a:pt x="2295" y="1185"/>
                </a:cubicBezTo>
                <a:cubicBezTo>
                  <a:pt x="2295" y="1199"/>
                  <a:pt x="2302" y="1211"/>
                  <a:pt x="2303" y="1217"/>
                </a:cubicBezTo>
                <a:cubicBezTo>
                  <a:pt x="2305" y="1224"/>
                  <a:pt x="2308" y="1234"/>
                  <a:pt x="2308" y="1244"/>
                </a:cubicBezTo>
                <a:cubicBezTo>
                  <a:pt x="2308" y="1252"/>
                  <a:pt x="2306" y="1259"/>
                  <a:pt x="2301" y="1266"/>
                </a:cubicBezTo>
                <a:cubicBezTo>
                  <a:pt x="2294" y="1277"/>
                  <a:pt x="2291" y="1285"/>
                  <a:pt x="2289" y="1291"/>
                </a:cubicBezTo>
                <a:cubicBezTo>
                  <a:pt x="2288" y="1293"/>
                  <a:pt x="2287" y="1295"/>
                  <a:pt x="2287" y="1296"/>
                </a:cubicBezTo>
                <a:cubicBezTo>
                  <a:pt x="2286" y="1296"/>
                  <a:pt x="2286" y="1296"/>
                  <a:pt x="2286" y="1296"/>
                </a:cubicBezTo>
                <a:cubicBezTo>
                  <a:pt x="2285" y="1296"/>
                  <a:pt x="2284" y="1297"/>
                  <a:pt x="2283" y="1298"/>
                </a:cubicBezTo>
                <a:cubicBezTo>
                  <a:pt x="2281" y="1299"/>
                  <a:pt x="2280" y="1302"/>
                  <a:pt x="2280" y="1304"/>
                </a:cubicBezTo>
                <a:cubicBezTo>
                  <a:pt x="2281" y="1308"/>
                  <a:pt x="2282" y="1309"/>
                  <a:pt x="2283" y="1310"/>
                </a:cubicBezTo>
                <a:cubicBezTo>
                  <a:pt x="2286" y="1314"/>
                  <a:pt x="2289" y="1318"/>
                  <a:pt x="2291" y="1325"/>
                </a:cubicBezTo>
                <a:cubicBezTo>
                  <a:pt x="2291" y="1326"/>
                  <a:pt x="2291" y="1327"/>
                  <a:pt x="2291" y="1328"/>
                </a:cubicBezTo>
                <a:cubicBezTo>
                  <a:pt x="2291" y="1333"/>
                  <a:pt x="2289" y="1339"/>
                  <a:pt x="2289" y="1347"/>
                </a:cubicBezTo>
                <a:cubicBezTo>
                  <a:pt x="2288" y="1355"/>
                  <a:pt x="2293" y="1366"/>
                  <a:pt x="2306" y="1373"/>
                </a:cubicBezTo>
                <a:cubicBezTo>
                  <a:pt x="2329" y="1386"/>
                  <a:pt x="2338" y="1396"/>
                  <a:pt x="2344" y="1412"/>
                </a:cubicBezTo>
                <a:cubicBezTo>
                  <a:pt x="2351" y="1432"/>
                  <a:pt x="2382" y="1461"/>
                  <a:pt x="2382" y="1461"/>
                </a:cubicBezTo>
                <a:cubicBezTo>
                  <a:pt x="2382" y="1461"/>
                  <a:pt x="2404" y="1485"/>
                  <a:pt x="2415" y="1495"/>
                </a:cubicBezTo>
                <a:cubicBezTo>
                  <a:pt x="2420" y="1499"/>
                  <a:pt x="2424" y="1502"/>
                  <a:pt x="2429" y="1502"/>
                </a:cubicBezTo>
                <a:cubicBezTo>
                  <a:pt x="2434" y="1502"/>
                  <a:pt x="2438" y="1499"/>
                  <a:pt x="2439" y="1496"/>
                </a:cubicBezTo>
                <a:cubicBezTo>
                  <a:pt x="2441" y="1493"/>
                  <a:pt x="2442" y="1490"/>
                  <a:pt x="2443" y="1486"/>
                </a:cubicBezTo>
                <a:cubicBezTo>
                  <a:pt x="2444" y="1484"/>
                  <a:pt x="2445" y="1483"/>
                  <a:pt x="2450" y="1481"/>
                </a:cubicBezTo>
                <a:cubicBezTo>
                  <a:pt x="2455" y="1480"/>
                  <a:pt x="2463" y="1479"/>
                  <a:pt x="2471" y="1479"/>
                </a:cubicBezTo>
                <a:cubicBezTo>
                  <a:pt x="2483" y="1479"/>
                  <a:pt x="2493" y="1482"/>
                  <a:pt x="2506" y="1482"/>
                </a:cubicBezTo>
                <a:cubicBezTo>
                  <a:pt x="2510" y="1482"/>
                  <a:pt x="2514" y="1481"/>
                  <a:pt x="2519" y="1481"/>
                </a:cubicBezTo>
                <a:cubicBezTo>
                  <a:pt x="2538" y="1477"/>
                  <a:pt x="2556" y="1463"/>
                  <a:pt x="2561" y="1461"/>
                </a:cubicBezTo>
                <a:cubicBezTo>
                  <a:pt x="2567" y="1458"/>
                  <a:pt x="2578" y="1450"/>
                  <a:pt x="2588" y="1450"/>
                </a:cubicBezTo>
                <a:cubicBezTo>
                  <a:pt x="2592" y="1450"/>
                  <a:pt x="2594" y="1451"/>
                  <a:pt x="2598" y="1453"/>
                </a:cubicBezTo>
                <a:cubicBezTo>
                  <a:pt x="2604" y="1458"/>
                  <a:pt x="2607" y="1463"/>
                  <a:pt x="2609" y="1470"/>
                </a:cubicBezTo>
                <a:cubicBezTo>
                  <a:pt x="2611" y="1476"/>
                  <a:pt x="2613" y="1483"/>
                  <a:pt x="2618" y="1490"/>
                </a:cubicBezTo>
                <a:cubicBezTo>
                  <a:pt x="2623" y="1495"/>
                  <a:pt x="2629" y="1498"/>
                  <a:pt x="2635" y="1498"/>
                </a:cubicBezTo>
                <a:cubicBezTo>
                  <a:pt x="2645" y="1498"/>
                  <a:pt x="2654" y="1492"/>
                  <a:pt x="2662" y="1485"/>
                </a:cubicBezTo>
                <a:cubicBezTo>
                  <a:pt x="2664" y="1484"/>
                  <a:pt x="2665" y="1483"/>
                  <a:pt x="2665" y="1482"/>
                </a:cubicBezTo>
                <a:cubicBezTo>
                  <a:pt x="2667" y="1484"/>
                  <a:pt x="2670" y="1486"/>
                  <a:pt x="2674" y="1489"/>
                </a:cubicBezTo>
                <a:cubicBezTo>
                  <a:pt x="2682" y="1494"/>
                  <a:pt x="2685" y="1498"/>
                  <a:pt x="2685" y="1501"/>
                </a:cubicBezTo>
                <a:cubicBezTo>
                  <a:pt x="2685" y="1502"/>
                  <a:pt x="2684" y="1505"/>
                  <a:pt x="2680" y="1510"/>
                </a:cubicBezTo>
                <a:cubicBezTo>
                  <a:pt x="2672" y="1518"/>
                  <a:pt x="2671" y="1528"/>
                  <a:pt x="2670" y="1538"/>
                </a:cubicBezTo>
                <a:cubicBezTo>
                  <a:pt x="2670" y="1548"/>
                  <a:pt x="2670" y="1557"/>
                  <a:pt x="2666" y="1566"/>
                </a:cubicBezTo>
                <a:cubicBezTo>
                  <a:pt x="2664" y="1575"/>
                  <a:pt x="2662" y="1580"/>
                  <a:pt x="2662" y="1586"/>
                </a:cubicBezTo>
                <a:cubicBezTo>
                  <a:pt x="2661" y="1590"/>
                  <a:pt x="2663" y="1595"/>
                  <a:pt x="2666" y="1598"/>
                </a:cubicBezTo>
                <a:cubicBezTo>
                  <a:pt x="2669" y="1601"/>
                  <a:pt x="2672" y="1603"/>
                  <a:pt x="2676" y="1606"/>
                </a:cubicBezTo>
                <a:cubicBezTo>
                  <a:pt x="2680" y="1608"/>
                  <a:pt x="2691" y="1624"/>
                  <a:pt x="2699" y="1640"/>
                </a:cubicBezTo>
                <a:cubicBezTo>
                  <a:pt x="2708" y="1656"/>
                  <a:pt x="2716" y="1672"/>
                  <a:pt x="2720" y="1678"/>
                </a:cubicBezTo>
                <a:cubicBezTo>
                  <a:pt x="2721" y="1679"/>
                  <a:pt x="2722" y="1683"/>
                  <a:pt x="2722" y="1689"/>
                </a:cubicBezTo>
                <a:cubicBezTo>
                  <a:pt x="2722" y="1695"/>
                  <a:pt x="2721" y="1702"/>
                  <a:pt x="2721" y="1710"/>
                </a:cubicBezTo>
                <a:cubicBezTo>
                  <a:pt x="2721" y="1718"/>
                  <a:pt x="2722" y="1727"/>
                  <a:pt x="2726" y="1734"/>
                </a:cubicBezTo>
                <a:cubicBezTo>
                  <a:pt x="2732" y="1747"/>
                  <a:pt x="2737" y="1756"/>
                  <a:pt x="2737" y="1760"/>
                </a:cubicBezTo>
                <a:cubicBezTo>
                  <a:pt x="2737" y="1762"/>
                  <a:pt x="2736" y="1763"/>
                  <a:pt x="2734" y="1765"/>
                </a:cubicBezTo>
                <a:cubicBezTo>
                  <a:pt x="2725" y="1774"/>
                  <a:pt x="2705" y="1792"/>
                  <a:pt x="2704" y="1824"/>
                </a:cubicBezTo>
                <a:cubicBezTo>
                  <a:pt x="2704" y="1827"/>
                  <a:pt x="2704" y="1829"/>
                  <a:pt x="2704" y="1832"/>
                </a:cubicBezTo>
                <a:cubicBezTo>
                  <a:pt x="2704" y="1858"/>
                  <a:pt x="2710" y="1877"/>
                  <a:pt x="2714" y="1887"/>
                </a:cubicBezTo>
                <a:cubicBezTo>
                  <a:pt x="2719" y="1897"/>
                  <a:pt x="2732" y="1925"/>
                  <a:pt x="2738" y="1936"/>
                </a:cubicBezTo>
                <a:cubicBezTo>
                  <a:pt x="2743" y="1945"/>
                  <a:pt x="2751" y="1970"/>
                  <a:pt x="2752" y="1985"/>
                </a:cubicBezTo>
                <a:cubicBezTo>
                  <a:pt x="2752" y="1987"/>
                  <a:pt x="2752" y="1990"/>
                  <a:pt x="2752" y="1993"/>
                </a:cubicBezTo>
                <a:cubicBezTo>
                  <a:pt x="2752" y="1998"/>
                  <a:pt x="2752" y="2004"/>
                  <a:pt x="2752" y="2009"/>
                </a:cubicBezTo>
                <a:cubicBezTo>
                  <a:pt x="2752" y="2018"/>
                  <a:pt x="2752" y="2025"/>
                  <a:pt x="2757" y="2032"/>
                </a:cubicBezTo>
                <a:cubicBezTo>
                  <a:pt x="2762" y="2040"/>
                  <a:pt x="2766" y="2054"/>
                  <a:pt x="2778" y="2067"/>
                </a:cubicBezTo>
                <a:cubicBezTo>
                  <a:pt x="2783" y="2071"/>
                  <a:pt x="2786" y="2080"/>
                  <a:pt x="2788" y="2087"/>
                </a:cubicBezTo>
                <a:cubicBezTo>
                  <a:pt x="2790" y="2094"/>
                  <a:pt x="2791" y="2100"/>
                  <a:pt x="2791" y="2100"/>
                </a:cubicBezTo>
                <a:cubicBezTo>
                  <a:pt x="2792" y="2101"/>
                  <a:pt x="2792" y="2101"/>
                  <a:pt x="2792" y="2101"/>
                </a:cubicBezTo>
                <a:cubicBezTo>
                  <a:pt x="2792" y="2101"/>
                  <a:pt x="2792" y="2104"/>
                  <a:pt x="2793" y="2108"/>
                </a:cubicBezTo>
                <a:cubicBezTo>
                  <a:pt x="2794" y="2112"/>
                  <a:pt x="2796" y="2118"/>
                  <a:pt x="2796" y="2126"/>
                </a:cubicBezTo>
                <a:cubicBezTo>
                  <a:pt x="2797" y="2134"/>
                  <a:pt x="2797" y="2141"/>
                  <a:pt x="2800" y="2148"/>
                </a:cubicBezTo>
                <a:cubicBezTo>
                  <a:pt x="2802" y="2155"/>
                  <a:pt x="2807" y="2161"/>
                  <a:pt x="2814" y="2165"/>
                </a:cubicBezTo>
                <a:cubicBezTo>
                  <a:pt x="2821" y="2169"/>
                  <a:pt x="2828" y="2172"/>
                  <a:pt x="2834" y="2172"/>
                </a:cubicBezTo>
                <a:cubicBezTo>
                  <a:pt x="2835" y="2172"/>
                  <a:pt x="2835" y="2172"/>
                  <a:pt x="2835" y="2172"/>
                </a:cubicBezTo>
                <a:cubicBezTo>
                  <a:pt x="2840" y="2172"/>
                  <a:pt x="2846" y="2170"/>
                  <a:pt x="2849" y="2165"/>
                </a:cubicBezTo>
                <a:cubicBezTo>
                  <a:pt x="2849" y="2165"/>
                  <a:pt x="2850" y="2164"/>
                  <a:pt x="2853" y="2163"/>
                </a:cubicBezTo>
                <a:cubicBezTo>
                  <a:pt x="2859" y="2161"/>
                  <a:pt x="2873" y="2160"/>
                  <a:pt x="2884" y="2160"/>
                </a:cubicBezTo>
                <a:cubicBezTo>
                  <a:pt x="2889" y="2160"/>
                  <a:pt x="2893" y="2160"/>
                  <a:pt x="2896" y="2160"/>
                </a:cubicBezTo>
                <a:cubicBezTo>
                  <a:pt x="2898" y="2160"/>
                  <a:pt x="2899" y="2160"/>
                  <a:pt x="2900" y="2160"/>
                </a:cubicBezTo>
                <a:cubicBezTo>
                  <a:pt x="2918" y="2160"/>
                  <a:pt x="2936" y="2149"/>
                  <a:pt x="2952" y="2137"/>
                </a:cubicBezTo>
                <a:cubicBezTo>
                  <a:pt x="2969" y="2122"/>
                  <a:pt x="2992" y="2087"/>
                  <a:pt x="3000" y="2077"/>
                </a:cubicBezTo>
                <a:cubicBezTo>
                  <a:pt x="3004" y="2072"/>
                  <a:pt x="3011" y="2065"/>
                  <a:pt x="3016" y="2058"/>
                </a:cubicBezTo>
                <a:cubicBezTo>
                  <a:pt x="3022" y="2050"/>
                  <a:pt x="3027" y="2043"/>
                  <a:pt x="3028" y="2034"/>
                </a:cubicBezTo>
                <a:cubicBezTo>
                  <a:pt x="3028" y="2033"/>
                  <a:pt x="3028" y="2031"/>
                  <a:pt x="3027" y="2030"/>
                </a:cubicBezTo>
                <a:cubicBezTo>
                  <a:pt x="3026" y="2023"/>
                  <a:pt x="3024" y="2017"/>
                  <a:pt x="3024" y="2013"/>
                </a:cubicBezTo>
                <a:cubicBezTo>
                  <a:pt x="3024" y="2010"/>
                  <a:pt x="3024" y="2009"/>
                  <a:pt x="3027" y="2008"/>
                </a:cubicBezTo>
                <a:cubicBezTo>
                  <a:pt x="3032" y="2005"/>
                  <a:pt x="3040" y="2000"/>
                  <a:pt x="3048" y="1995"/>
                </a:cubicBezTo>
                <a:cubicBezTo>
                  <a:pt x="3055" y="1990"/>
                  <a:pt x="3062" y="1986"/>
                  <a:pt x="3064" y="1977"/>
                </a:cubicBezTo>
                <a:cubicBezTo>
                  <a:pt x="3064" y="1976"/>
                  <a:pt x="3064" y="1975"/>
                  <a:pt x="3064" y="1974"/>
                </a:cubicBezTo>
                <a:cubicBezTo>
                  <a:pt x="3064" y="1960"/>
                  <a:pt x="3055" y="1928"/>
                  <a:pt x="3053" y="1921"/>
                </a:cubicBezTo>
                <a:cubicBezTo>
                  <a:pt x="3053" y="1921"/>
                  <a:pt x="3053" y="1920"/>
                  <a:pt x="3053" y="1920"/>
                </a:cubicBezTo>
                <a:cubicBezTo>
                  <a:pt x="3052" y="1916"/>
                  <a:pt x="3059" y="1904"/>
                  <a:pt x="3068" y="1891"/>
                </a:cubicBezTo>
                <a:cubicBezTo>
                  <a:pt x="3072" y="1886"/>
                  <a:pt x="3081" y="1879"/>
                  <a:pt x="3090" y="1874"/>
                </a:cubicBezTo>
                <a:cubicBezTo>
                  <a:pt x="3095" y="1872"/>
                  <a:pt x="3100" y="1870"/>
                  <a:pt x="3104" y="1868"/>
                </a:cubicBezTo>
                <a:cubicBezTo>
                  <a:pt x="3108" y="1865"/>
                  <a:pt x="3111" y="1864"/>
                  <a:pt x="3113" y="1861"/>
                </a:cubicBezTo>
                <a:cubicBezTo>
                  <a:pt x="3119" y="1853"/>
                  <a:pt x="3133" y="1829"/>
                  <a:pt x="3136" y="1807"/>
                </a:cubicBezTo>
                <a:cubicBezTo>
                  <a:pt x="3136" y="1804"/>
                  <a:pt x="3136" y="1801"/>
                  <a:pt x="3136" y="1798"/>
                </a:cubicBezTo>
                <a:cubicBezTo>
                  <a:pt x="3136" y="1785"/>
                  <a:pt x="3134" y="1773"/>
                  <a:pt x="3134" y="1764"/>
                </a:cubicBezTo>
                <a:cubicBezTo>
                  <a:pt x="3134" y="1760"/>
                  <a:pt x="3134" y="1758"/>
                  <a:pt x="3135" y="1756"/>
                </a:cubicBezTo>
                <a:cubicBezTo>
                  <a:pt x="3137" y="1753"/>
                  <a:pt x="3138" y="1749"/>
                  <a:pt x="3138" y="1745"/>
                </a:cubicBezTo>
                <a:cubicBezTo>
                  <a:pt x="3138" y="1735"/>
                  <a:pt x="3132" y="1727"/>
                  <a:pt x="3124" y="1718"/>
                </a:cubicBezTo>
                <a:cubicBezTo>
                  <a:pt x="3121" y="1715"/>
                  <a:pt x="3118" y="1704"/>
                  <a:pt x="3117" y="1693"/>
                </a:cubicBezTo>
                <a:cubicBezTo>
                  <a:pt x="3116" y="1688"/>
                  <a:pt x="3116" y="1683"/>
                  <a:pt x="3115" y="1678"/>
                </a:cubicBezTo>
                <a:cubicBezTo>
                  <a:pt x="3115" y="1674"/>
                  <a:pt x="3115" y="1671"/>
                  <a:pt x="3113" y="1667"/>
                </a:cubicBezTo>
                <a:cubicBezTo>
                  <a:pt x="3113" y="1667"/>
                  <a:pt x="3113" y="1667"/>
                  <a:pt x="3113" y="1667"/>
                </a:cubicBezTo>
                <a:cubicBezTo>
                  <a:pt x="3113" y="1667"/>
                  <a:pt x="3113" y="1667"/>
                  <a:pt x="3113" y="1667"/>
                </a:cubicBezTo>
                <a:cubicBezTo>
                  <a:pt x="3113" y="1667"/>
                  <a:pt x="3113" y="1667"/>
                  <a:pt x="3113" y="1667"/>
                </a:cubicBezTo>
                <a:cubicBezTo>
                  <a:pt x="3112" y="1666"/>
                  <a:pt x="3112" y="1663"/>
                  <a:pt x="3112" y="1659"/>
                </a:cubicBezTo>
                <a:cubicBezTo>
                  <a:pt x="3112" y="1654"/>
                  <a:pt x="3112" y="1647"/>
                  <a:pt x="3114" y="1643"/>
                </a:cubicBezTo>
                <a:cubicBezTo>
                  <a:pt x="3114" y="1640"/>
                  <a:pt x="3115" y="1638"/>
                  <a:pt x="3116" y="1637"/>
                </a:cubicBezTo>
                <a:cubicBezTo>
                  <a:pt x="3116" y="1636"/>
                  <a:pt x="3116" y="1636"/>
                  <a:pt x="3116" y="1636"/>
                </a:cubicBezTo>
                <a:cubicBezTo>
                  <a:pt x="3120" y="1634"/>
                  <a:pt x="3122" y="1631"/>
                  <a:pt x="3125" y="1628"/>
                </a:cubicBezTo>
                <a:cubicBezTo>
                  <a:pt x="3134" y="1617"/>
                  <a:pt x="3144" y="1598"/>
                  <a:pt x="3152" y="1588"/>
                </a:cubicBezTo>
                <a:cubicBezTo>
                  <a:pt x="3156" y="1582"/>
                  <a:pt x="3166" y="1568"/>
                  <a:pt x="3176" y="1556"/>
                </a:cubicBezTo>
                <a:cubicBezTo>
                  <a:pt x="3185" y="1544"/>
                  <a:pt x="3197" y="1533"/>
                  <a:pt x="3199" y="1534"/>
                </a:cubicBezTo>
                <a:cubicBezTo>
                  <a:pt x="3209" y="1531"/>
                  <a:pt x="3217" y="1524"/>
                  <a:pt x="3225" y="1515"/>
                </a:cubicBezTo>
                <a:cubicBezTo>
                  <a:pt x="3233" y="1507"/>
                  <a:pt x="3239" y="1497"/>
                  <a:pt x="3240" y="1488"/>
                </a:cubicBezTo>
                <a:cubicBezTo>
                  <a:pt x="3240" y="1485"/>
                  <a:pt x="3249" y="1468"/>
                  <a:pt x="3258" y="1453"/>
                </a:cubicBezTo>
                <a:cubicBezTo>
                  <a:pt x="3263" y="1445"/>
                  <a:pt x="3267" y="1438"/>
                  <a:pt x="3271" y="1431"/>
                </a:cubicBezTo>
                <a:cubicBezTo>
                  <a:pt x="3274" y="1424"/>
                  <a:pt x="3277" y="1420"/>
                  <a:pt x="3278" y="1415"/>
                </a:cubicBezTo>
                <a:cubicBezTo>
                  <a:pt x="3278" y="1412"/>
                  <a:pt x="3281" y="1402"/>
                  <a:pt x="3284" y="1393"/>
                </a:cubicBezTo>
                <a:cubicBezTo>
                  <a:pt x="3286" y="1383"/>
                  <a:pt x="3289" y="1372"/>
                  <a:pt x="3289" y="1363"/>
                </a:cubicBezTo>
                <a:cubicBezTo>
                  <a:pt x="3289" y="1360"/>
                  <a:pt x="3289" y="1356"/>
                  <a:pt x="3287" y="1353"/>
                </a:cubicBezTo>
                <a:cubicBezTo>
                  <a:pt x="3283" y="1349"/>
                  <a:pt x="3279" y="1348"/>
                  <a:pt x="3275" y="1348"/>
                </a:cubicBezTo>
                <a:cubicBezTo>
                  <a:pt x="3257" y="1349"/>
                  <a:pt x="3224" y="1364"/>
                  <a:pt x="3218" y="1367"/>
                </a:cubicBezTo>
                <a:cubicBezTo>
                  <a:pt x="3212" y="1370"/>
                  <a:pt x="3198" y="1380"/>
                  <a:pt x="3182" y="1380"/>
                </a:cubicBezTo>
                <a:cubicBezTo>
                  <a:pt x="3181" y="1380"/>
                  <a:pt x="3180" y="1380"/>
                  <a:pt x="3179" y="1380"/>
                </a:cubicBezTo>
                <a:cubicBezTo>
                  <a:pt x="3174" y="1379"/>
                  <a:pt x="3173" y="1378"/>
                  <a:pt x="3173" y="1377"/>
                </a:cubicBezTo>
                <a:cubicBezTo>
                  <a:pt x="3172" y="1377"/>
                  <a:pt x="3172" y="1375"/>
                  <a:pt x="3172" y="1372"/>
                </a:cubicBezTo>
                <a:cubicBezTo>
                  <a:pt x="3172" y="1368"/>
                  <a:pt x="3172" y="1363"/>
                  <a:pt x="3173" y="1359"/>
                </a:cubicBezTo>
                <a:cubicBezTo>
                  <a:pt x="3173" y="1358"/>
                  <a:pt x="3172" y="1357"/>
                  <a:pt x="3172" y="1356"/>
                </a:cubicBezTo>
                <a:cubicBezTo>
                  <a:pt x="3172" y="1353"/>
                  <a:pt x="3170" y="1349"/>
                  <a:pt x="3169" y="1345"/>
                </a:cubicBezTo>
                <a:cubicBezTo>
                  <a:pt x="3169" y="1346"/>
                  <a:pt x="3170" y="1346"/>
                  <a:pt x="3171" y="1346"/>
                </a:cubicBezTo>
                <a:cubicBezTo>
                  <a:pt x="3174" y="1348"/>
                  <a:pt x="3176" y="1348"/>
                  <a:pt x="3179" y="1348"/>
                </a:cubicBezTo>
                <a:cubicBezTo>
                  <a:pt x="3187" y="1348"/>
                  <a:pt x="3197" y="1345"/>
                  <a:pt x="3206" y="1343"/>
                </a:cubicBezTo>
                <a:cubicBezTo>
                  <a:pt x="3215" y="1340"/>
                  <a:pt x="3222" y="1337"/>
                  <a:pt x="3226" y="1334"/>
                </a:cubicBezTo>
                <a:cubicBezTo>
                  <a:pt x="3231" y="1330"/>
                  <a:pt x="3273" y="1306"/>
                  <a:pt x="3284" y="1306"/>
                </a:cubicBezTo>
                <a:cubicBezTo>
                  <a:pt x="3294" y="1305"/>
                  <a:pt x="3299" y="1300"/>
                  <a:pt x="3304" y="1297"/>
                </a:cubicBezTo>
                <a:cubicBezTo>
                  <a:pt x="3309" y="1293"/>
                  <a:pt x="3313" y="1290"/>
                  <a:pt x="3321" y="1288"/>
                </a:cubicBezTo>
                <a:cubicBezTo>
                  <a:pt x="3342" y="1283"/>
                  <a:pt x="3356" y="1265"/>
                  <a:pt x="3368" y="1254"/>
                </a:cubicBezTo>
                <a:cubicBezTo>
                  <a:pt x="3382" y="1241"/>
                  <a:pt x="3396" y="1211"/>
                  <a:pt x="3401" y="1201"/>
                </a:cubicBezTo>
                <a:cubicBezTo>
                  <a:pt x="3404" y="1194"/>
                  <a:pt x="3414" y="1188"/>
                  <a:pt x="3415" y="1175"/>
                </a:cubicBezTo>
                <a:cubicBezTo>
                  <a:pt x="3415" y="1172"/>
                  <a:pt x="3414" y="1168"/>
                  <a:pt x="3412" y="1165"/>
                </a:cubicBezTo>
                <a:cubicBezTo>
                  <a:pt x="3408" y="1158"/>
                  <a:pt x="3400" y="1150"/>
                  <a:pt x="3391" y="1144"/>
                </a:cubicBezTo>
                <a:cubicBezTo>
                  <a:pt x="3382" y="1137"/>
                  <a:pt x="3373" y="1132"/>
                  <a:pt x="3366" y="1131"/>
                </a:cubicBezTo>
                <a:cubicBezTo>
                  <a:pt x="3365" y="1131"/>
                  <a:pt x="3365" y="1131"/>
                  <a:pt x="3365" y="1130"/>
                </a:cubicBezTo>
                <a:cubicBezTo>
                  <a:pt x="3363" y="1128"/>
                  <a:pt x="3362" y="1125"/>
                  <a:pt x="3361" y="1121"/>
                </a:cubicBezTo>
                <a:cubicBezTo>
                  <a:pt x="3360" y="1119"/>
                  <a:pt x="3360" y="1117"/>
                  <a:pt x="3358" y="1115"/>
                </a:cubicBezTo>
                <a:cubicBezTo>
                  <a:pt x="3357" y="1113"/>
                  <a:pt x="3354" y="1110"/>
                  <a:pt x="3350" y="1111"/>
                </a:cubicBezTo>
                <a:cubicBezTo>
                  <a:pt x="3347" y="1110"/>
                  <a:pt x="3343" y="1112"/>
                  <a:pt x="3342" y="1114"/>
                </a:cubicBezTo>
                <a:cubicBezTo>
                  <a:pt x="3337" y="1120"/>
                  <a:pt x="3337" y="1124"/>
                  <a:pt x="3330" y="1129"/>
                </a:cubicBezTo>
                <a:cubicBezTo>
                  <a:pt x="3323" y="1133"/>
                  <a:pt x="3318" y="1138"/>
                  <a:pt x="3313" y="1142"/>
                </a:cubicBezTo>
                <a:cubicBezTo>
                  <a:pt x="3308" y="1145"/>
                  <a:pt x="3304" y="1147"/>
                  <a:pt x="3302" y="1148"/>
                </a:cubicBezTo>
                <a:cubicBezTo>
                  <a:pt x="3302" y="1147"/>
                  <a:pt x="3303" y="1146"/>
                  <a:pt x="3303" y="1146"/>
                </a:cubicBezTo>
                <a:cubicBezTo>
                  <a:pt x="3303" y="1141"/>
                  <a:pt x="3301" y="1133"/>
                  <a:pt x="3293" y="1126"/>
                </a:cubicBezTo>
                <a:cubicBezTo>
                  <a:pt x="3286" y="1119"/>
                  <a:pt x="3282" y="1115"/>
                  <a:pt x="3280" y="1112"/>
                </a:cubicBezTo>
                <a:cubicBezTo>
                  <a:pt x="3277" y="1109"/>
                  <a:pt x="3277" y="1108"/>
                  <a:pt x="3277" y="1104"/>
                </a:cubicBezTo>
                <a:cubicBezTo>
                  <a:pt x="3277" y="1098"/>
                  <a:pt x="3274" y="1095"/>
                  <a:pt x="3271" y="1091"/>
                </a:cubicBezTo>
                <a:cubicBezTo>
                  <a:pt x="3263" y="1080"/>
                  <a:pt x="3248" y="1065"/>
                  <a:pt x="3247" y="1059"/>
                </a:cubicBezTo>
                <a:cubicBezTo>
                  <a:pt x="3247" y="1058"/>
                  <a:pt x="3247" y="1058"/>
                  <a:pt x="3247" y="1057"/>
                </a:cubicBezTo>
                <a:cubicBezTo>
                  <a:pt x="3247" y="1054"/>
                  <a:pt x="3249" y="1049"/>
                  <a:pt x="3252" y="1045"/>
                </a:cubicBezTo>
                <a:cubicBezTo>
                  <a:pt x="3255" y="1042"/>
                  <a:pt x="3258" y="1040"/>
                  <a:pt x="3259" y="1040"/>
                </a:cubicBezTo>
                <a:cubicBezTo>
                  <a:pt x="3259" y="1040"/>
                  <a:pt x="3259" y="1040"/>
                  <a:pt x="3260" y="1040"/>
                </a:cubicBezTo>
                <a:cubicBezTo>
                  <a:pt x="3265" y="1052"/>
                  <a:pt x="3270" y="1075"/>
                  <a:pt x="3289" y="1086"/>
                </a:cubicBezTo>
                <a:cubicBezTo>
                  <a:pt x="3297" y="1090"/>
                  <a:pt x="3304" y="1096"/>
                  <a:pt x="3311" y="1101"/>
                </a:cubicBezTo>
                <a:cubicBezTo>
                  <a:pt x="3317" y="1106"/>
                  <a:pt x="3323" y="1110"/>
                  <a:pt x="3328" y="1113"/>
                </a:cubicBezTo>
                <a:cubicBezTo>
                  <a:pt x="3330" y="1113"/>
                  <a:pt x="3331" y="1113"/>
                  <a:pt x="3332" y="1113"/>
                </a:cubicBezTo>
                <a:cubicBezTo>
                  <a:pt x="3340" y="1113"/>
                  <a:pt x="3345" y="1109"/>
                  <a:pt x="3350" y="1105"/>
                </a:cubicBezTo>
                <a:cubicBezTo>
                  <a:pt x="3353" y="1104"/>
                  <a:pt x="3356" y="1102"/>
                  <a:pt x="3358" y="1101"/>
                </a:cubicBezTo>
                <a:cubicBezTo>
                  <a:pt x="3359" y="1100"/>
                  <a:pt x="3360" y="1100"/>
                  <a:pt x="3360" y="1100"/>
                </a:cubicBezTo>
                <a:cubicBezTo>
                  <a:pt x="3362" y="1102"/>
                  <a:pt x="3367" y="1109"/>
                  <a:pt x="3371" y="1115"/>
                </a:cubicBezTo>
                <a:cubicBezTo>
                  <a:pt x="3376" y="1122"/>
                  <a:pt x="3381" y="1130"/>
                  <a:pt x="3389" y="1133"/>
                </a:cubicBezTo>
                <a:cubicBezTo>
                  <a:pt x="3397" y="1136"/>
                  <a:pt x="3408" y="1137"/>
                  <a:pt x="3420" y="1138"/>
                </a:cubicBezTo>
                <a:cubicBezTo>
                  <a:pt x="3432" y="1139"/>
                  <a:pt x="3442" y="1140"/>
                  <a:pt x="3446" y="1140"/>
                </a:cubicBezTo>
                <a:cubicBezTo>
                  <a:pt x="3447" y="1140"/>
                  <a:pt x="3450" y="1140"/>
                  <a:pt x="3454" y="1140"/>
                </a:cubicBezTo>
                <a:cubicBezTo>
                  <a:pt x="3459" y="1140"/>
                  <a:pt x="3465" y="1139"/>
                  <a:pt x="3472" y="1138"/>
                </a:cubicBezTo>
                <a:cubicBezTo>
                  <a:pt x="3478" y="1137"/>
                  <a:pt x="3484" y="1135"/>
                  <a:pt x="3488" y="1129"/>
                </a:cubicBezTo>
                <a:cubicBezTo>
                  <a:pt x="3490" y="1125"/>
                  <a:pt x="3492" y="1124"/>
                  <a:pt x="3492" y="1124"/>
                </a:cubicBezTo>
                <a:cubicBezTo>
                  <a:pt x="3493" y="1124"/>
                  <a:pt x="3494" y="1123"/>
                  <a:pt x="3496" y="1123"/>
                </a:cubicBezTo>
                <a:cubicBezTo>
                  <a:pt x="3498" y="1125"/>
                  <a:pt x="3502" y="1131"/>
                  <a:pt x="3506" y="1137"/>
                </a:cubicBezTo>
                <a:cubicBezTo>
                  <a:pt x="3510" y="1143"/>
                  <a:pt x="3514" y="1149"/>
                  <a:pt x="3521" y="1152"/>
                </a:cubicBezTo>
                <a:cubicBezTo>
                  <a:pt x="3527" y="1154"/>
                  <a:pt x="3532" y="1155"/>
                  <a:pt x="3535" y="1156"/>
                </a:cubicBezTo>
                <a:cubicBezTo>
                  <a:pt x="3539" y="1158"/>
                  <a:pt x="3540" y="1158"/>
                  <a:pt x="3540" y="1165"/>
                </a:cubicBezTo>
                <a:cubicBezTo>
                  <a:pt x="3540" y="1165"/>
                  <a:pt x="3540" y="1166"/>
                  <a:pt x="3540" y="1167"/>
                </a:cubicBezTo>
                <a:cubicBezTo>
                  <a:pt x="3540" y="1168"/>
                  <a:pt x="3540" y="1169"/>
                  <a:pt x="3540" y="1171"/>
                </a:cubicBezTo>
                <a:cubicBezTo>
                  <a:pt x="3540" y="1180"/>
                  <a:pt x="3542" y="1189"/>
                  <a:pt x="3546" y="1196"/>
                </a:cubicBezTo>
                <a:cubicBezTo>
                  <a:pt x="3549" y="1203"/>
                  <a:pt x="3554" y="1209"/>
                  <a:pt x="3561" y="1210"/>
                </a:cubicBezTo>
                <a:cubicBezTo>
                  <a:pt x="3562" y="1210"/>
                  <a:pt x="3563" y="1210"/>
                  <a:pt x="3563" y="1210"/>
                </a:cubicBezTo>
                <a:cubicBezTo>
                  <a:pt x="3572" y="1210"/>
                  <a:pt x="3578" y="1204"/>
                  <a:pt x="3584" y="1198"/>
                </a:cubicBezTo>
                <a:cubicBezTo>
                  <a:pt x="3584" y="1209"/>
                  <a:pt x="3584" y="1224"/>
                  <a:pt x="3583" y="1231"/>
                </a:cubicBezTo>
                <a:cubicBezTo>
                  <a:pt x="3583" y="1232"/>
                  <a:pt x="3583" y="1233"/>
                  <a:pt x="3583" y="1233"/>
                </a:cubicBezTo>
                <a:cubicBezTo>
                  <a:pt x="3583" y="1251"/>
                  <a:pt x="3597" y="1295"/>
                  <a:pt x="3597" y="1295"/>
                </a:cubicBezTo>
                <a:cubicBezTo>
                  <a:pt x="3597" y="1296"/>
                  <a:pt x="3597" y="1296"/>
                  <a:pt x="3597" y="1296"/>
                </a:cubicBezTo>
                <a:cubicBezTo>
                  <a:pt x="3597" y="1296"/>
                  <a:pt x="3615" y="1341"/>
                  <a:pt x="3620" y="1352"/>
                </a:cubicBezTo>
                <a:cubicBezTo>
                  <a:pt x="3623" y="1358"/>
                  <a:pt x="3630" y="1368"/>
                  <a:pt x="3635" y="1379"/>
                </a:cubicBezTo>
                <a:cubicBezTo>
                  <a:pt x="3641" y="1389"/>
                  <a:pt x="3646" y="1400"/>
                  <a:pt x="3646" y="1404"/>
                </a:cubicBezTo>
                <a:cubicBezTo>
                  <a:pt x="3646" y="1411"/>
                  <a:pt x="3646" y="1419"/>
                  <a:pt x="3648" y="1427"/>
                </a:cubicBezTo>
                <a:cubicBezTo>
                  <a:pt x="3649" y="1431"/>
                  <a:pt x="3650" y="1434"/>
                  <a:pt x="3652" y="1437"/>
                </a:cubicBezTo>
                <a:cubicBezTo>
                  <a:pt x="3653" y="1440"/>
                  <a:pt x="3657" y="1444"/>
                  <a:pt x="3662" y="1444"/>
                </a:cubicBezTo>
                <a:cubicBezTo>
                  <a:pt x="3667" y="1444"/>
                  <a:pt x="3670" y="1440"/>
                  <a:pt x="3673" y="1438"/>
                </a:cubicBezTo>
                <a:cubicBezTo>
                  <a:pt x="3679" y="1429"/>
                  <a:pt x="3685" y="1413"/>
                  <a:pt x="3691" y="1403"/>
                </a:cubicBezTo>
                <a:cubicBezTo>
                  <a:pt x="3692" y="1401"/>
                  <a:pt x="3692" y="1400"/>
                  <a:pt x="3693" y="1398"/>
                </a:cubicBezTo>
                <a:cubicBezTo>
                  <a:pt x="3692" y="1401"/>
                  <a:pt x="3691" y="1404"/>
                  <a:pt x="3690" y="1408"/>
                </a:cubicBezTo>
                <a:cubicBezTo>
                  <a:pt x="3688" y="1415"/>
                  <a:pt x="3687" y="1423"/>
                  <a:pt x="3687" y="1432"/>
                </a:cubicBezTo>
                <a:cubicBezTo>
                  <a:pt x="3687" y="1438"/>
                  <a:pt x="3688" y="1444"/>
                  <a:pt x="3689" y="1449"/>
                </a:cubicBezTo>
                <a:cubicBezTo>
                  <a:pt x="3691" y="1455"/>
                  <a:pt x="3694" y="1460"/>
                  <a:pt x="3700" y="1463"/>
                </a:cubicBezTo>
                <a:cubicBezTo>
                  <a:pt x="3702" y="1463"/>
                  <a:pt x="3704" y="1464"/>
                  <a:pt x="3706" y="1464"/>
                </a:cubicBezTo>
                <a:cubicBezTo>
                  <a:pt x="3715" y="1464"/>
                  <a:pt x="3720" y="1457"/>
                  <a:pt x="3723" y="1451"/>
                </a:cubicBezTo>
                <a:cubicBezTo>
                  <a:pt x="3727" y="1445"/>
                  <a:pt x="3729" y="1438"/>
                  <a:pt x="3729" y="1432"/>
                </a:cubicBezTo>
                <a:cubicBezTo>
                  <a:pt x="3729" y="1429"/>
                  <a:pt x="3728" y="1425"/>
                  <a:pt x="3726" y="1422"/>
                </a:cubicBezTo>
                <a:cubicBezTo>
                  <a:pt x="3725" y="1421"/>
                  <a:pt x="3723" y="1413"/>
                  <a:pt x="3721" y="1406"/>
                </a:cubicBezTo>
                <a:cubicBezTo>
                  <a:pt x="3720" y="1402"/>
                  <a:pt x="3718" y="1399"/>
                  <a:pt x="3716" y="1396"/>
                </a:cubicBezTo>
                <a:cubicBezTo>
                  <a:pt x="3714" y="1393"/>
                  <a:pt x="3711" y="1389"/>
                  <a:pt x="3705" y="1389"/>
                </a:cubicBezTo>
                <a:cubicBezTo>
                  <a:pt x="3703" y="1389"/>
                  <a:pt x="3701" y="1390"/>
                  <a:pt x="3699" y="1391"/>
                </a:cubicBezTo>
                <a:cubicBezTo>
                  <a:pt x="3699" y="1391"/>
                  <a:pt x="3699" y="1391"/>
                  <a:pt x="3699" y="1391"/>
                </a:cubicBezTo>
                <a:cubicBezTo>
                  <a:pt x="3697" y="1393"/>
                  <a:pt x="3695" y="1394"/>
                  <a:pt x="3694" y="1397"/>
                </a:cubicBezTo>
                <a:cubicBezTo>
                  <a:pt x="3701" y="1381"/>
                  <a:pt x="3703" y="1363"/>
                  <a:pt x="3706" y="1351"/>
                </a:cubicBezTo>
                <a:cubicBezTo>
                  <a:pt x="3710" y="1335"/>
                  <a:pt x="3710" y="1308"/>
                  <a:pt x="3710" y="1298"/>
                </a:cubicBezTo>
                <a:cubicBezTo>
                  <a:pt x="3710" y="1291"/>
                  <a:pt x="3715" y="1284"/>
                  <a:pt x="3731" y="1276"/>
                </a:cubicBezTo>
                <a:cubicBezTo>
                  <a:pt x="3751" y="1265"/>
                  <a:pt x="3763" y="1239"/>
                  <a:pt x="3777" y="1228"/>
                </a:cubicBezTo>
                <a:cubicBezTo>
                  <a:pt x="3785" y="1220"/>
                  <a:pt x="3789" y="1210"/>
                  <a:pt x="3794" y="1204"/>
                </a:cubicBezTo>
                <a:cubicBezTo>
                  <a:pt x="3798" y="1198"/>
                  <a:pt x="3802" y="1194"/>
                  <a:pt x="3815" y="1194"/>
                </a:cubicBezTo>
                <a:cubicBezTo>
                  <a:pt x="3830" y="1194"/>
                  <a:pt x="3837" y="1194"/>
                  <a:pt x="3842" y="1193"/>
                </a:cubicBezTo>
                <a:cubicBezTo>
                  <a:pt x="3849" y="1191"/>
                  <a:pt x="3852" y="1187"/>
                  <a:pt x="3855" y="1183"/>
                </a:cubicBezTo>
                <a:cubicBezTo>
                  <a:pt x="3857" y="1181"/>
                  <a:pt x="3858" y="1179"/>
                  <a:pt x="3860" y="1178"/>
                </a:cubicBezTo>
                <a:cubicBezTo>
                  <a:pt x="3860" y="1177"/>
                  <a:pt x="3860" y="1177"/>
                  <a:pt x="3860" y="1177"/>
                </a:cubicBezTo>
                <a:cubicBezTo>
                  <a:pt x="3861" y="1178"/>
                  <a:pt x="3861" y="1179"/>
                  <a:pt x="3862" y="1182"/>
                </a:cubicBezTo>
                <a:cubicBezTo>
                  <a:pt x="3864" y="1191"/>
                  <a:pt x="3871" y="1202"/>
                  <a:pt x="3877" y="1211"/>
                </a:cubicBezTo>
                <a:cubicBezTo>
                  <a:pt x="3883" y="1219"/>
                  <a:pt x="3890" y="1227"/>
                  <a:pt x="3891" y="1229"/>
                </a:cubicBezTo>
                <a:cubicBezTo>
                  <a:pt x="3894" y="1234"/>
                  <a:pt x="3900" y="1247"/>
                  <a:pt x="3900" y="1262"/>
                </a:cubicBezTo>
                <a:cubicBezTo>
                  <a:pt x="3900" y="1263"/>
                  <a:pt x="3900" y="1264"/>
                  <a:pt x="3900" y="1265"/>
                </a:cubicBezTo>
                <a:cubicBezTo>
                  <a:pt x="3899" y="1268"/>
                  <a:pt x="3899" y="1271"/>
                  <a:pt x="3899" y="1274"/>
                </a:cubicBezTo>
                <a:cubicBezTo>
                  <a:pt x="3899" y="1282"/>
                  <a:pt x="3900" y="1290"/>
                  <a:pt x="3901" y="1296"/>
                </a:cubicBezTo>
                <a:cubicBezTo>
                  <a:pt x="3902" y="1299"/>
                  <a:pt x="3903" y="1302"/>
                  <a:pt x="3905" y="1305"/>
                </a:cubicBezTo>
                <a:cubicBezTo>
                  <a:pt x="3906" y="1307"/>
                  <a:pt x="3909" y="1310"/>
                  <a:pt x="3914" y="1310"/>
                </a:cubicBezTo>
                <a:cubicBezTo>
                  <a:pt x="3919" y="1310"/>
                  <a:pt x="3921" y="1307"/>
                  <a:pt x="3924" y="1304"/>
                </a:cubicBezTo>
                <a:cubicBezTo>
                  <a:pt x="3930" y="1297"/>
                  <a:pt x="3935" y="1287"/>
                  <a:pt x="3937" y="1283"/>
                </a:cubicBezTo>
                <a:cubicBezTo>
                  <a:pt x="3938" y="1282"/>
                  <a:pt x="3940" y="1281"/>
                  <a:pt x="3942" y="1280"/>
                </a:cubicBezTo>
                <a:cubicBezTo>
                  <a:pt x="3945" y="1277"/>
                  <a:pt x="3950" y="1276"/>
                  <a:pt x="3951" y="1276"/>
                </a:cubicBezTo>
                <a:cubicBezTo>
                  <a:pt x="3951" y="1276"/>
                  <a:pt x="3951" y="1277"/>
                  <a:pt x="3951" y="1279"/>
                </a:cubicBezTo>
                <a:cubicBezTo>
                  <a:pt x="3951" y="1279"/>
                  <a:pt x="3951" y="1280"/>
                  <a:pt x="3951" y="1280"/>
                </a:cubicBezTo>
                <a:cubicBezTo>
                  <a:pt x="3951" y="1283"/>
                  <a:pt x="3951" y="1287"/>
                  <a:pt x="3951" y="1290"/>
                </a:cubicBezTo>
                <a:cubicBezTo>
                  <a:pt x="3951" y="1311"/>
                  <a:pt x="3954" y="1332"/>
                  <a:pt x="3954" y="1343"/>
                </a:cubicBezTo>
                <a:cubicBezTo>
                  <a:pt x="3954" y="1352"/>
                  <a:pt x="3959" y="1363"/>
                  <a:pt x="3964" y="1373"/>
                </a:cubicBezTo>
                <a:cubicBezTo>
                  <a:pt x="3965" y="1376"/>
                  <a:pt x="3967" y="1379"/>
                  <a:pt x="3969" y="1381"/>
                </a:cubicBezTo>
                <a:cubicBezTo>
                  <a:pt x="3968" y="1381"/>
                  <a:pt x="3968" y="1381"/>
                  <a:pt x="3968" y="1381"/>
                </a:cubicBezTo>
                <a:cubicBezTo>
                  <a:pt x="3962" y="1382"/>
                  <a:pt x="3958" y="1386"/>
                  <a:pt x="3957" y="1391"/>
                </a:cubicBezTo>
                <a:cubicBezTo>
                  <a:pt x="3955" y="1395"/>
                  <a:pt x="3954" y="1400"/>
                  <a:pt x="3954" y="1404"/>
                </a:cubicBezTo>
                <a:cubicBezTo>
                  <a:pt x="3954" y="1411"/>
                  <a:pt x="3955" y="1417"/>
                  <a:pt x="3958" y="1422"/>
                </a:cubicBezTo>
                <a:cubicBezTo>
                  <a:pt x="3963" y="1428"/>
                  <a:pt x="3967" y="1429"/>
                  <a:pt x="3970" y="1431"/>
                </a:cubicBezTo>
                <a:cubicBezTo>
                  <a:pt x="3972" y="1433"/>
                  <a:pt x="3975" y="1437"/>
                  <a:pt x="3978" y="1449"/>
                </a:cubicBezTo>
                <a:cubicBezTo>
                  <a:pt x="3985" y="1477"/>
                  <a:pt x="3997" y="1503"/>
                  <a:pt x="4002" y="1514"/>
                </a:cubicBezTo>
                <a:cubicBezTo>
                  <a:pt x="4006" y="1521"/>
                  <a:pt x="4013" y="1527"/>
                  <a:pt x="4019" y="1533"/>
                </a:cubicBezTo>
                <a:cubicBezTo>
                  <a:pt x="4026" y="1539"/>
                  <a:pt x="4034" y="1545"/>
                  <a:pt x="4037" y="1548"/>
                </a:cubicBezTo>
                <a:cubicBezTo>
                  <a:pt x="4039" y="1551"/>
                  <a:pt x="4043" y="1552"/>
                  <a:pt x="4047" y="1552"/>
                </a:cubicBezTo>
                <a:cubicBezTo>
                  <a:pt x="4056" y="1552"/>
                  <a:pt x="4062" y="1545"/>
                  <a:pt x="4062" y="1536"/>
                </a:cubicBezTo>
                <a:cubicBezTo>
                  <a:pt x="4062" y="1534"/>
                  <a:pt x="4062" y="1531"/>
                  <a:pt x="4060" y="1528"/>
                </a:cubicBezTo>
                <a:cubicBezTo>
                  <a:pt x="4055" y="1519"/>
                  <a:pt x="4046" y="1506"/>
                  <a:pt x="4045" y="1499"/>
                </a:cubicBezTo>
                <a:cubicBezTo>
                  <a:pt x="4044" y="1487"/>
                  <a:pt x="4037" y="1470"/>
                  <a:pt x="4027" y="1452"/>
                </a:cubicBezTo>
                <a:cubicBezTo>
                  <a:pt x="4017" y="1433"/>
                  <a:pt x="4008" y="1428"/>
                  <a:pt x="4003" y="1418"/>
                </a:cubicBezTo>
                <a:cubicBezTo>
                  <a:pt x="3999" y="1410"/>
                  <a:pt x="3989" y="1400"/>
                  <a:pt x="3982" y="1392"/>
                </a:cubicBezTo>
                <a:cubicBezTo>
                  <a:pt x="3985" y="1392"/>
                  <a:pt x="3987" y="1390"/>
                  <a:pt x="3988" y="1389"/>
                </a:cubicBezTo>
                <a:cubicBezTo>
                  <a:pt x="3989" y="1387"/>
                  <a:pt x="3989" y="1386"/>
                  <a:pt x="3989" y="1385"/>
                </a:cubicBezTo>
                <a:cubicBezTo>
                  <a:pt x="3989" y="1382"/>
                  <a:pt x="3991" y="1373"/>
                  <a:pt x="3993" y="1364"/>
                </a:cubicBezTo>
                <a:cubicBezTo>
                  <a:pt x="3996" y="1356"/>
                  <a:pt x="3998" y="1347"/>
                  <a:pt x="3999" y="1339"/>
                </a:cubicBezTo>
                <a:cubicBezTo>
                  <a:pt x="4001" y="1341"/>
                  <a:pt x="4005" y="1344"/>
                  <a:pt x="4010" y="1348"/>
                </a:cubicBezTo>
                <a:cubicBezTo>
                  <a:pt x="4017" y="1354"/>
                  <a:pt x="4024" y="1364"/>
                  <a:pt x="4028" y="1371"/>
                </a:cubicBezTo>
                <a:cubicBezTo>
                  <a:pt x="4033" y="1379"/>
                  <a:pt x="4035" y="1386"/>
                  <a:pt x="4035" y="1386"/>
                </a:cubicBezTo>
                <a:cubicBezTo>
                  <a:pt x="4036" y="1387"/>
                  <a:pt x="4036" y="1387"/>
                  <a:pt x="4036" y="1387"/>
                </a:cubicBezTo>
                <a:cubicBezTo>
                  <a:pt x="4036" y="1387"/>
                  <a:pt x="4040" y="1392"/>
                  <a:pt x="4044" y="1397"/>
                </a:cubicBezTo>
                <a:cubicBezTo>
                  <a:pt x="4049" y="1402"/>
                  <a:pt x="4053" y="1408"/>
                  <a:pt x="4053" y="1410"/>
                </a:cubicBezTo>
                <a:cubicBezTo>
                  <a:pt x="4055" y="1415"/>
                  <a:pt x="4060" y="1417"/>
                  <a:pt x="4063" y="1417"/>
                </a:cubicBezTo>
                <a:cubicBezTo>
                  <a:pt x="4069" y="1417"/>
                  <a:pt x="4074" y="1414"/>
                  <a:pt x="4078" y="1411"/>
                </a:cubicBezTo>
                <a:cubicBezTo>
                  <a:pt x="4083" y="1408"/>
                  <a:pt x="4087" y="1404"/>
                  <a:pt x="4089" y="1399"/>
                </a:cubicBezTo>
                <a:cubicBezTo>
                  <a:pt x="4093" y="1390"/>
                  <a:pt x="4093" y="1389"/>
                  <a:pt x="4101" y="1386"/>
                </a:cubicBezTo>
                <a:cubicBezTo>
                  <a:pt x="4105" y="1385"/>
                  <a:pt x="4111" y="1384"/>
                  <a:pt x="4117" y="1381"/>
                </a:cubicBezTo>
                <a:cubicBezTo>
                  <a:pt x="4123" y="1378"/>
                  <a:pt x="4129" y="1372"/>
                  <a:pt x="4131" y="1363"/>
                </a:cubicBezTo>
                <a:cubicBezTo>
                  <a:pt x="4133" y="1353"/>
                  <a:pt x="4138" y="1341"/>
                  <a:pt x="4138" y="1327"/>
                </a:cubicBezTo>
                <a:cubicBezTo>
                  <a:pt x="4139" y="1319"/>
                  <a:pt x="4136" y="1309"/>
                  <a:pt x="4130" y="1300"/>
                </a:cubicBezTo>
                <a:cubicBezTo>
                  <a:pt x="4115" y="1278"/>
                  <a:pt x="4108" y="1264"/>
                  <a:pt x="4096" y="1252"/>
                </a:cubicBezTo>
                <a:cubicBezTo>
                  <a:pt x="4092" y="1248"/>
                  <a:pt x="4087" y="1239"/>
                  <a:pt x="4083" y="1232"/>
                </a:cubicBezTo>
                <a:cubicBezTo>
                  <a:pt x="4082" y="1228"/>
                  <a:pt x="4080" y="1224"/>
                  <a:pt x="4079" y="1221"/>
                </a:cubicBezTo>
                <a:cubicBezTo>
                  <a:pt x="4086" y="1215"/>
                  <a:pt x="4101" y="1197"/>
                  <a:pt x="4108" y="1190"/>
                </a:cubicBezTo>
                <a:cubicBezTo>
                  <a:pt x="4109" y="1188"/>
                  <a:pt x="4110" y="1188"/>
                  <a:pt x="4111" y="1188"/>
                </a:cubicBezTo>
                <a:cubicBezTo>
                  <a:pt x="4112" y="1188"/>
                  <a:pt x="4115" y="1190"/>
                  <a:pt x="4116" y="1194"/>
                </a:cubicBezTo>
                <a:cubicBezTo>
                  <a:pt x="4116" y="1194"/>
                  <a:pt x="4116" y="1195"/>
                  <a:pt x="4116" y="1195"/>
                </a:cubicBezTo>
                <a:cubicBezTo>
                  <a:pt x="4116" y="1197"/>
                  <a:pt x="4114" y="1201"/>
                  <a:pt x="4111" y="1208"/>
                </a:cubicBezTo>
                <a:cubicBezTo>
                  <a:pt x="4107" y="1214"/>
                  <a:pt x="4103" y="1222"/>
                  <a:pt x="4102" y="1234"/>
                </a:cubicBezTo>
                <a:cubicBezTo>
                  <a:pt x="4102" y="1236"/>
                  <a:pt x="4102" y="1237"/>
                  <a:pt x="4102" y="1239"/>
                </a:cubicBezTo>
                <a:cubicBezTo>
                  <a:pt x="4102" y="1255"/>
                  <a:pt x="4112" y="1266"/>
                  <a:pt x="4123" y="1266"/>
                </a:cubicBezTo>
                <a:cubicBezTo>
                  <a:pt x="4127" y="1266"/>
                  <a:pt x="4131" y="1264"/>
                  <a:pt x="4134" y="1260"/>
                </a:cubicBezTo>
                <a:cubicBezTo>
                  <a:pt x="4136" y="1257"/>
                  <a:pt x="4140" y="1250"/>
                  <a:pt x="4144" y="1244"/>
                </a:cubicBezTo>
                <a:cubicBezTo>
                  <a:pt x="4146" y="1241"/>
                  <a:pt x="4148" y="1238"/>
                  <a:pt x="4149" y="1236"/>
                </a:cubicBezTo>
                <a:cubicBezTo>
                  <a:pt x="4150" y="1233"/>
                  <a:pt x="4152" y="1231"/>
                  <a:pt x="4152" y="1227"/>
                </a:cubicBezTo>
                <a:cubicBezTo>
                  <a:pt x="4152" y="1224"/>
                  <a:pt x="4150" y="1221"/>
                  <a:pt x="4148" y="1220"/>
                </a:cubicBezTo>
                <a:cubicBezTo>
                  <a:pt x="4145" y="1216"/>
                  <a:pt x="4144" y="1218"/>
                  <a:pt x="4142" y="1208"/>
                </a:cubicBezTo>
                <a:cubicBezTo>
                  <a:pt x="4142" y="1207"/>
                  <a:pt x="4142" y="1207"/>
                  <a:pt x="4142" y="1206"/>
                </a:cubicBezTo>
                <a:cubicBezTo>
                  <a:pt x="4142" y="1202"/>
                  <a:pt x="4144" y="1198"/>
                  <a:pt x="4147" y="1195"/>
                </a:cubicBezTo>
                <a:cubicBezTo>
                  <a:pt x="4150" y="1191"/>
                  <a:pt x="4154" y="1190"/>
                  <a:pt x="4154" y="1190"/>
                </a:cubicBezTo>
                <a:cubicBezTo>
                  <a:pt x="4158" y="1192"/>
                  <a:pt x="4160" y="1192"/>
                  <a:pt x="4163" y="1192"/>
                </a:cubicBezTo>
                <a:cubicBezTo>
                  <a:pt x="4178" y="1192"/>
                  <a:pt x="4208" y="1183"/>
                  <a:pt x="4225" y="1172"/>
                </a:cubicBezTo>
                <a:cubicBezTo>
                  <a:pt x="4246" y="1159"/>
                  <a:pt x="4257" y="1133"/>
                  <a:pt x="4266" y="1125"/>
                </a:cubicBezTo>
                <a:cubicBezTo>
                  <a:pt x="4272" y="1120"/>
                  <a:pt x="4284" y="1109"/>
                  <a:pt x="4294" y="1097"/>
                </a:cubicBezTo>
                <a:cubicBezTo>
                  <a:pt x="4305" y="1085"/>
                  <a:pt x="4315" y="1074"/>
                  <a:pt x="4315" y="1061"/>
                </a:cubicBezTo>
                <a:cubicBezTo>
                  <a:pt x="4315" y="1060"/>
                  <a:pt x="4315" y="1059"/>
                  <a:pt x="4315" y="1059"/>
                </a:cubicBezTo>
                <a:cubicBezTo>
                  <a:pt x="4313" y="1044"/>
                  <a:pt x="4317" y="1021"/>
                  <a:pt x="4306" y="998"/>
                </a:cubicBezTo>
                <a:cubicBezTo>
                  <a:pt x="4297" y="978"/>
                  <a:pt x="4285" y="965"/>
                  <a:pt x="4280" y="957"/>
                </a:cubicBezTo>
                <a:cubicBezTo>
                  <a:pt x="4282" y="956"/>
                  <a:pt x="4286" y="954"/>
                  <a:pt x="4290" y="952"/>
                </a:cubicBezTo>
                <a:cubicBezTo>
                  <a:pt x="4297" y="949"/>
                  <a:pt x="4305" y="945"/>
                  <a:pt x="4311" y="939"/>
                </a:cubicBezTo>
                <a:cubicBezTo>
                  <a:pt x="4316" y="934"/>
                  <a:pt x="4318" y="928"/>
                  <a:pt x="4318" y="923"/>
                </a:cubicBezTo>
                <a:cubicBezTo>
                  <a:pt x="4317" y="912"/>
                  <a:pt x="4310" y="905"/>
                  <a:pt x="4301" y="904"/>
                </a:cubicBezTo>
                <a:cubicBezTo>
                  <a:pt x="4301" y="904"/>
                  <a:pt x="4300" y="905"/>
                  <a:pt x="4298" y="905"/>
                </a:cubicBezTo>
                <a:cubicBezTo>
                  <a:pt x="4293" y="906"/>
                  <a:pt x="4281" y="909"/>
                  <a:pt x="4275" y="909"/>
                </a:cubicBezTo>
                <a:cubicBezTo>
                  <a:pt x="4274" y="909"/>
                  <a:pt x="4274" y="909"/>
                  <a:pt x="4273" y="909"/>
                </a:cubicBezTo>
                <a:cubicBezTo>
                  <a:pt x="4272" y="910"/>
                  <a:pt x="4267" y="903"/>
                  <a:pt x="4257" y="893"/>
                </a:cubicBezTo>
                <a:cubicBezTo>
                  <a:pt x="4255" y="892"/>
                  <a:pt x="4255" y="891"/>
                  <a:pt x="4255" y="890"/>
                </a:cubicBezTo>
                <a:cubicBezTo>
                  <a:pt x="4255" y="889"/>
                  <a:pt x="4256" y="887"/>
                  <a:pt x="4257" y="886"/>
                </a:cubicBezTo>
                <a:cubicBezTo>
                  <a:pt x="4258" y="885"/>
                  <a:pt x="4259" y="884"/>
                  <a:pt x="4259" y="884"/>
                </a:cubicBezTo>
                <a:cubicBezTo>
                  <a:pt x="4260" y="884"/>
                  <a:pt x="4260" y="884"/>
                  <a:pt x="4260" y="884"/>
                </a:cubicBezTo>
                <a:cubicBezTo>
                  <a:pt x="4261" y="884"/>
                  <a:pt x="4261" y="884"/>
                  <a:pt x="4262" y="884"/>
                </a:cubicBezTo>
                <a:cubicBezTo>
                  <a:pt x="4269" y="883"/>
                  <a:pt x="4274" y="879"/>
                  <a:pt x="4280" y="874"/>
                </a:cubicBezTo>
                <a:cubicBezTo>
                  <a:pt x="4285" y="869"/>
                  <a:pt x="4291" y="864"/>
                  <a:pt x="4294" y="860"/>
                </a:cubicBezTo>
                <a:cubicBezTo>
                  <a:pt x="4293" y="866"/>
                  <a:pt x="4292" y="871"/>
                  <a:pt x="4292" y="876"/>
                </a:cubicBezTo>
                <a:cubicBezTo>
                  <a:pt x="4292" y="879"/>
                  <a:pt x="4292" y="882"/>
                  <a:pt x="4293" y="885"/>
                </a:cubicBezTo>
                <a:cubicBezTo>
                  <a:pt x="4295" y="888"/>
                  <a:pt x="4298" y="890"/>
                  <a:pt x="4302" y="891"/>
                </a:cubicBezTo>
                <a:cubicBezTo>
                  <a:pt x="4302" y="891"/>
                  <a:pt x="4303" y="891"/>
                  <a:pt x="4304" y="891"/>
                </a:cubicBezTo>
                <a:cubicBezTo>
                  <a:pt x="4313" y="891"/>
                  <a:pt x="4320" y="885"/>
                  <a:pt x="4327" y="880"/>
                </a:cubicBezTo>
                <a:cubicBezTo>
                  <a:pt x="4331" y="877"/>
                  <a:pt x="4334" y="874"/>
                  <a:pt x="4337" y="872"/>
                </a:cubicBezTo>
                <a:cubicBezTo>
                  <a:pt x="4337" y="872"/>
                  <a:pt x="4337" y="872"/>
                  <a:pt x="4337" y="872"/>
                </a:cubicBezTo>
                <a:cubicBezTo>
                  <a:pt x="4339" y="876"/>
                  <a:pt x="4341" y="882"/>
                  <a:pt x="4340" y="886"/>
                </a:cubicBezTo>
                <a:cubicBezTo>
                  <a:pt x="4340" y="888"/>
                  <a:pt x="4340" y="890"/>
                  <a:pt x="4340" y="891"/>
                </a:cubicBezTo>
                <a:cubicBezTo>
                  <a:pt x="4338" y="896"/>
                  <a:pt x="4337" y="902"/>
                  <a:pt x="4337" y="907"/>
                </a:cubicBezTo>
                <a:cubicBezTo>
                  <a:pt x="4337" y="910"/>
                  <a:pt x="4337" y="913"/>
                  <a:pt x="4338" y="915"/>
                </a:cubicBezTo>
                <a:cubicBezTo>
                  <a:pt x="4338" y="918"/>
                  <a:pt x="4341" y="922"/>
                  <a:pt x="4346" y="922"/>
                </a:cubicBezTo>
                <a:cubicBezTo>
                  <a:pt x="4347" y="922"/>
                  <a:pt x="4348" y="922"/>
                  <a:pt x="4348" y="922"/>
                </a:cubicBezTo>
                <a:cubicBezTo>
                  <a:pt x="4354" y="920"/>
                  <a:pt x="4356" y="917"/>
                  <a:pt x="4359" y="914"/>
                </a:cubicBezTo>
                <a:cubicBezTo>
                  <a:pt x="4360" y="914"/>
                  <a:pt x="4361" y="913"/>
                  <a:pt x="4361" y="912"/>
                </a:cubicBezTo>
                <a:cubicBezTo>
                  <a:pt x="4365" y="916"/>
                  <a:pt x="4368" y="920"/>
                  <a:pt x="4368" y="926"/>
                </a:cubicBezTo>
                <a:cubicBezTo>
                  <a:pt x="4368" y="928"/>
                  <a:pt x="4367" y="930"/>
                  <a:pt x="4367" y="932"/>
                </a:cubicBezTo>
                <a:cubicBezTo>
                  <a:pt x="4363" y="942"/>
                  <a:pt x="4356" y="947"/>
                  <a:pt x="4355" y="957"/>
                </a:cubicBezTo>
                <a:cubicBezTo>
                  <a:pt x="4355" y="963"/>
                  <a:pt x="4360" y="968"/>
                  <a:pt x="4365" y="972"/>
                </a:cubicBezTo>
                <a:cubicBezTo>
                  <a:pt x="4371" y="976"/>
                  <a:pt x="4376" y="978"/>
                  <a:pt x="4381" y="978"/>
                </a:cubicBezTo>
                <a:cubicBezTo>
                  <a:pt x="4392" y="978"/>
                  <a:pt x="4397" y="970"/>
                  <a:pt x="4403" y="966"/>
                </a:cubicBezTo>
                <a:cubicBezTo>
                  <a:pt x="4415" y="958"/>
                  <a:pt x="4420" y="938"/>
                  <a:pt x="4421" y="922"/>
                </a:cubicBezTo>
                <a:cubicBezTo>
                  <a:pt x="4420" y="917"/>
                  <a:pt x="4420" y="912"/>
                  <a:pt x="4417" y="908"/>
                </a:cubicBezTo>
                <a:cubicBezTo>
                  <a:pt x="4414" y="902"/>
                  <a:pt x="4409" y="895"/>
                  <a:pt x="4405" y="887"/>
                </a:cubicBezTo>
                <a:cubicBezTo>
                  <a:pt x="4401" y="882"/>
                  <a:pt x="4399" y="877"/>
                  <a:pt x="4398" y="874"/>
                </a:cubicBezTo>
                <a:cubicBezTo>
                  <a:pt x="4400" y="873"/>
                  <a:pt x="4405" y="871"/>
                  <a:pt x="4410" y="869"/>
                </a:cubicBezTo>
                <a:cubicBezTo>
                  <a:pt x="4415" y="867"/>
                  <a:pt x="4422" y="862"/>
                  <a:pt x="4422" y="854"/>
                </a:cubicBezTo>
                <a:cubicBezTo>
                  <a:pt x="4422" y="845"/>
                  <a:pt x="4428" y="838"/>
                  <a:pt x="4436" y="834"/>
                </a:cubicBezTo>
                <a:cubicBezTo>
                  <a:pt x="4441" y="831"/>
                  <a:pt x="4445" y="826"/>
                  <a:pt x="4449" y="822"/>
                </a:cubicBezTo>
                <a:cubicBezTo>
                  <a:pt x="4451" y="821"/>
                  <a:pt x="4452" y="819"/>
                  <a:pt x="4454" y="818"/>
                </a:cubicBezTo>
                <a:cubicBezTo>
                  <a:pt x="4456" y="820"/>
                  <a:pt x="4459" y="821"/>
                  <a:pt x="4462" y="823"/>
                </a:cubicBezTo>
                <a:cubicBezTo>
                  <a:pt x="4467" y="825"/>
                  <a:pt x="4472" y="826"/>
                  <a:pt x="4478" y="826"/>
                </a:cubicBezTo>
                <a:cubicBezTo>
                  <a:pt x="4483" y="826"/>
                  <a:pt x="4489" y="825"/>
                  <a:pt x="4493" y="819"/>
                </a:cubicBezTo>
                <a:cubicBezTo>
                  <a:pt x="4498" y="812"/>
                  <a:pt x="4531" y="779"/>
                  <a:pt x="4550" y="761"/>
                </a:cubicBezTo>
                <a:cubicBezTo>
                  <a:pt x="4571" y="743"/>
                  <a:pt x="4579" y="720"/>
                  <a:pt x="4584" y="699"/>
                </a:cubicBezTo>
                <a:cubicBezTo>
                  <a:pt x="4585" y="693"/>
                  <a:pt x="4587" y="688"/>
                  <a:pt x="4589" y="683"/>
                </a:cubicBezTo>
                <a:cubicBezTo>
                  <a:pt x="4589" y="685"/>
                  <a:pt x="4589" y="687"/>
                  <a:pt x="4589" y="689"/>
                </a:cubicBezTo>
                <a:cubicBezTo>
                  <a:pt x="4589" y="692"/>
                  <a:pt x="4589" y="695"/>
                  <a:pt x="4588" y="699"/>
                </a:cubicBezTo>
                <a:cubicBezTo>
                  <a:pt x="4588" y="703"/>
                  <a:pt x="4588" y="709"/>
                  <a:pt x="4588" y="715"/>
                </a:cubicBezTo>
                <a:cubicBezTo>
                  <a:pt x="4588" y="723"/>
                  <a:pt x="4588" y="732"/>
                  <a:pt x="4589" y="740"/>
                </a:cubicBezTo>
                <a:cubicBezTo>
                  <a:pt x="4589" y="743"/>
                  <a:pt x="4589" y="747"/>
                  <a:pt x="4590" y="750"/>
                </a:cubicBezTo>
                <a:cubicBezTo>
                  <a:pt x="4590" y="752"/>
                  <a:pt x="4590" y="754"/>
                  <a:pt x="4592" y="757"/>
                </a:cubicBezTo>
                <a:cubicBezTo>
                  <a:pt x="4593" y="760"/>
                  <a:pt x="4596" y="763"/>
                  <a:pt x="4600" y="766"/>
                </a:cubicBezTo>
                <a:cubicBezTo>
                  <a:pt x="4603" y="769"/>
                  <a:pt x="4607" y="772"/>
                  <a:pt x="4613" y="772"/>
                </a:cubicBezTo>
                <a:cubicBezTo>
                  <a:pt x="4615" y="772"/>
                  <a:pt x="4617" y="772"/>
                  <a:pt x="4618" y="771"/>
                </a:cubicBezTo>
                <a:cubicBezTo>
                  <a:pt x="4625" y="767"/>
                  <a:pt x="4624" y="762"/>
                  <a:pt x="4624" y="759"/>
                </a:cubicBezTo>
                <a:cubicBezTo>
                  <a:pt x="4624" y="753"/>
                  <a:pt x="4623" y="746"/>
                  <a:pt x="4622" y="740"/>
                </a:cubicBezTo>
                <a:cubicBezTo>
                  <a:pt x="4621" y="734"/>
                  <a:pt x="4619" y="728"/>
                  <a:pt x="4620" y="727"/>
                </a:cubicBezTo>
                <a:cubicBezTo>
                  <a:pt x="4620" y="727"/>
                  <a:pt x="4620" y="727"/>
                  <a:pt x="4620" y="725"/>
                </a:cubicBezTo>
                <a:cubicBezTo>
                  <a:pt x="4622" y="722"/>
                  <a:pt x="4628" y="717"/>
                  <a:pt x="4628" y="717"/>
                </a:cubicBezTo>
                <a:cubicBezTo>
                  <a:pt x="4632" y="716"/>
                  <a:pt x="4634" y="713"/>
                  <a:pt x="4634" y="711"/>
                </a:cubicBezTo>
                <a:cubicBezTo>
                  <a:pt x="4635" y="709"/>
                  <a:pt x="4635" y="707"/>
                  <a:pt x="4635" y="705"/>
                </a:cubicBezTo>
                <a:cubicBezTo>
                  <a:pt x="4635" y="695"/>
                  <a:pt x="4631" y="680"/>
                  <a:pt x="4626" y="671"/>
                </a:cubicBezTo>
                <a:cubicBezTo>
                  <a:pt x="4623" y="666"/>
                  <a:pt x="4620" y="663"/>
                  <a:pt x="4618" y="660"/>
                </a:cubicBezTo>
                <a:cubicBezTo>
                  <a:pt x="4618" y="660"/>
                  <a:pt x="4618" y="660"/>
                  <a:pt x="4618" y="660"/>
                </a:cubicBezTo>
                <a:cubicBezTo>
                  <a:pt x="4619" y="658"/>
                  <a:pt x="4621" y="657"/>
                  <a:pt x="4622" y="655"/>
                </a:cubicBezTo>
                <a:cubicBezTo>
                  <a:pt x="4624" y="651"/>
                  <a:pt x="4626" y="648"/>
                  <a:pt x="4626" y="643"/>
                </a:cubicBezTo>
                <a:cubicBezTo>
                  <a:pt x="4626" y="641"/>
                  <a:pt x="4625" y="638"/>
                  <a:pt x="4623" y="636"/>
                </a:cubicBezTo>
                <a:cubicBezTo>
                  <a:pt x="4622" y="635"/>
                  <a:pt x="4622" y="633"/>
                  <a:pt x="4621" y="631"/>
                </a:cubicBezTo>
                <a:cubicBezTo>
                  <a:pt x="4621" y="629"/>
                  <a:pt x="4617" y="623"/>
                  <a:pt x="4611" y="623"/>
                </a:cubicBezTo>
                <a:cubicBezTo>
                  <a:pt x="4609" y="623"/>
                  <a:pt x="4608" y="624"/>
                  <a:pt x="4606" y="624"/>
                </a:cubicBezTo>
                <a:cubicBezTo>
                  <a:pt x="4606" y="625"/>
                  <a:pt x="4599" y="624"/>
                  <a:pt x="4594" y="625"/>
                </a:cubicBezTo>
                <a:cubicBezTo>
                  <a:pt x="4592" y="626"/>
                  <a:pt x="4589" y="626"/>
                  <a:pt x="4587" y="628"/>
                </a:cubicBezTo>
                <a:cubicBezTo>
                  <a:pt x="4583" y="620"/>
                  <a:pt x="4576" y="615"/>
                  <a:pt x="4567" y="615"/>
                </a:cubicBezTo>
                <a:cubicBezTo>
                  <a:pt x="4566" y="615"/>
                  <a:pt x="4565" y="615"/>
                  <a:pt x="4564" y="615"/>
                </a:cubicBezTo>
                <a:cubicBezTo>
                  <a:pt x="4551" y="617"/>
                  <a:pt x="4545" y="624"/>
                  <a:pt x="4538" y="624"/>
                </a:cubicBezTo>
                <a:cubicBezTo>
                  <a:pt x="4538" y="623"/>
                  <a:pt x="4538" y="622"/>
                  <a:pt x="4538" y="621"/>
                </a:cubicBezTo>
                <a:cubicBezTo>
                  <a:pt x="4538" y="619"/>
                  <a:pt x="4538" y="616"/>
                  <a:pt x="4538" y="613"/>
                </a:cubicBezTo>
                <a:cubicBezTo>
                  <a:pt x="4538" y="612"/>
                  <a:pt x="4538" y="610"/>
                  <a:pt x="4537" y="608"/>
                </a:cubicBezTo>
                <a:cubicBezTo>
                  <a:pt x="4537" y="606"/>
                  <a:pt x="4533" y="603"/>
                  <a:pt x="4530" y="603"/>
                </a:cubicBezTo>
                <a:cubicBezTo>
                  <a:pt x="4525" y="603"/>
                  <a:pt x="4524" y="605"/>
                  <a:pt x="4522" y="606"/>
                </a:cubicBezTo>
                <a:cubicBezTo>
                  <a:pt x="4520" y="609"/>
                  <a:pt x="4517" y="611"/>
                  <a:pt x="4515" y="613"/>
                </a:cubicBezTo>
                <a:cubicBezTo>
                  <a:pt x="4514" y="613"/>
                  <a:pt x="4514" y="614"/>
                  <a:pt x="4513" y="614"/>
                </a:cubicBezTo>
                <a:cubicBezTo>
                  <a:pt x="4513" y="614"/>
                  <a:pt x="4514" y="613"/>
                  <a:pt x="4515" y="612"/>
                </a:cubicBezTo>
                <a:cubicBezTo>
                  <a:pt x="4520" y="606"/>
                  <a:pt x="4534" y="598"/>
                  <a:pt x="4546" y="594"/>
                </a:cubicBezTo>
                <a:cubicBezTo>
                  <a:pt x="4557" y="589"/>
                  <a:pt x="4569" y="576"/>
                  <a:pt x="4581" y="564"/>
                </a:cubicBezTo>
                <a:cubicBezTo>
                  <a:pt x="4587" y="558"/>
                  <a:pt x="4592" y="553"/>
                  <a:pt x="4597" y="549"/>
                </a:cubicBezTo>
                <a:cubicBezTo>
                  <a:pt x="4601" y="544"/>
                  <a:pt x="4605" y="542"/>
                  <a:pt x="4605" y="542"/>
                </a:cubicBezTo>
                <a:cubicBezTo>
                  <a:pt x="4607" y="542"/>
                  <a:pt x="4609" y="542"/>
                  <a:pt x="4611" y="542"/>
                </a:cubicBezTo>
                <a:cubicBezTo>
                  <a:pt x="4623" y="542"/>
                  <a:pt x="4643" y="544"/>
                  <a:pt x="4663" y="544"/>
                </a:cubicBezTo>
                <a:cubicBezTo>
                  <a:pt x="4667" y="544"/>
                  <a:pt x="4671" y="544"/>
                  <a:pt x="4675" y="544"/>
                </a:cubicBezTo>
                <a:cubicBezTo>
                  <a:pt x="4697" y="543"/>
                  <a:pt x="4710" y="534"/>
                  <a:pt x="4713" y="534"/>
                </a:cubicBezTo>
                <a:cubicBezTo>
                  <a:pt x="4714" y="535"/>
                  <a:pt x="4714" y="534"/>
                  <a:pt x="4715" y="535"/>
                </a:cubicBezTo>
                <a:cubicBezTo>
                  <a:pt x="4724" y="543"/>
                  <a:pt x="4740" y="551"/>
                  <a:pt x="4754" y="552"/>
                </a:cubicBezTo>
                <a:cubicBezTo>
                  <a:pt x="4755" y="552"/>
                  <a:pt x="4756" y="551"/>
                  <a:pt x="4758" y="551"/>
                </a:cubicBezTo>
                <a:cubicBezTo>
                  <a:pt x="4763" y="551"/>
                  <a:pt x="4766" y="551"/>
                  <a:pt x="4770" y="548"/>
                </a:cubicBezTo>
                <a:cubicBezTo>
                  <a:pt x="4773" y="545"/>
                  <a:pt x="4776" y="542"/>
                  <a:pt x="4784" y="535"/>
                </a:cubicBezTo>
                <a:cubicBezTo>
                  <a:pt x="4801" y="521"/>
                  <a:pt x="4817" y="514"/>
                  <a:pt x="4827" y="500"/>
                </a:cubicBezTo>
                <a:cubicBezTo>
                  <a:pt x="4831" y="494"/>
                  <a:pt x="4843" y="488"/>
                  <a:pt x="4848" y="488"/>
                </a:cubicBezTo>
                <a:cubicBezTo>
                  <a:pt x="4848" y="488"/>
                  <a:pt x="4848" y="488"/>
                  <a:pt x="4849" y="488"/>
                </a:cubicBezTo>
                <a:cubicBezTo>
                  <a:pt x="4849" y="490"/>
                  <a:pt x="4849" y="492"/>
                  <a:pt x="4849" y="494"/>
                </a:cubicBezTo>
                <a:cubicBezTo>
                  <a:pt x="4849" y="496"/>
                  <a:pt x="4849" y="497"/>
                  <a:pt x="4849" y="499"/>
                </a:cubicBezTo>
                <a:cubicBezTo>
                  <a:pt x="4849" y="503"/>
                  <a:pt x="4849" y="506"/>
                  <a:pt x="4850" y="510"/>
                </a:cubicBezTo>
                <a:cubicBezTo>
                  <a:pt x="4852" y="515"/>
                  <a:pt x="4857" y="518"/>
                  <a:pt x="4862" y="518"/>
                </a:cubicBezTo>
                <a:cubicBezTo>
                  <a:pt x="4863" y="518"/>
                  <a:pt x="4864" y="517"/>
                  <a:pt x="4865" y="517"/>
                </a:cubicBezTo>
                <a:cubicBezTo>
                  <a:pt x="4861" y="521"/>
                  <a:pt x="4857" y="523"/>
                  <a:pt x="4855" y="525"/>
                </a:cubicBezTo>
                <a:cubicBezTo>
                  <a:pt x="4850" y="528"/>
                  <a:pt x="4840" y="532"/>
                  <a:pt x="4829" y="537"/>
                </a:cubicBezTo>
                <a:cubicBezTo>
                  <a:pt x="4818" y="542"/>
                  <a:pt x="4807" y="548"/>
                  <a:pt x="4799" y="559"/>
                </a:cubicBezTo>
                <a:cubicBezTo>
                  <a:pt x="4789" y="574"/>
                  <a:pt x="4780" y="583"/>
                  <a:pt x="4780" y="601"/>
                </a:cubicBezTo>
                <a:cubicBezTo>
                  <a:pt x="4780" y="603"/>
                  <a:pt x="4780" y="604"/>
                  <a:pt x="4780" y="606"/>
                </a:cubicBezTo>
                <a:cubicBezTo>
                  <a:pt x="4781" y="624"/>
                  <a:pt x="4795" y="643"/>
                  <a:pt x="4795" y="656"/>
                </a:cubicBezTo>
                <a:cubicBezTo>
                  <a:pt x="4795" y="659"/>
                  <a:pt x="4794" y="662"/>
                  <a:pt x="4793" y="664"/>
                </a:cubicBezTo>
                <a:cubicBezTo>
                  <a:pt x="4782" y="683"/>
                  <a:pt x="4779" y="708"/>
                  <a:pt x="4779" y="709"/>
                </a:cubicBezTo>
                <a:cubicBezTo>
                  <a:pt x="4778" y="712"/>
                  <a:pt x="4780" y="715"/>
                  <a:pt x="4783" y="716"/>
                </a:cubicBezTo>
                <a:cubicBezTo>
                  <a:pt x="4786" y="717"/>
                  <a:pt x="4789" y="716"/>
                  <a:pt x="4791" y="713"/>
                </a:cubicBezTo>
                <a:cubicBezTo>
                  <a:pt x="4791" y="713"/>
                  <a:pt x="4794" y="707"/>
                  <a:pt x="4800" y="699"/>
                </a:cubicBezTo>
                <a:cubicBezTo>
                  <a:pt x="4806" y="691"/>
                  <a:pt x="4815" y="681"/>
                  <a:pt x="4825" y="673"/>
                </a:cubicBezTo>
                <a:cubicBezTo>
                  <a:pt x="4847" y="656"/>
                  <a:pt x="4859" y="633"/>
                  <a:pt x="4866" y="626"/>
                </a:cubicBezTo>
                <a:cubicBezTo>
                  <a:pt x="4868" y="623"/>
                  <a:pt x="4874" y="620"/>
                  <a:pt x="4881" y="618"/>
                </a:cubicBezTo>
                <a:cubicBezTo>
                  <a:pt x="4885" y="616"/>
                  <a:pt x="4888" y="615"/>
                  <a:pt x="4891" y="612"/>
                </a:cubicBezTo>
                <a:cubicBezTo>
                  <a:pt x="4894" y="610"/>
                  <a:pt x="4897" y="606"/>
                  <a:pt x="4897" y="601"/>
                </a:cubicBezTo>
                <a:cubicBezTo>
                  <a:pt x="4897" y="593"/>
                  <a:pt x="4903" y="580"/>
                  <a:pt x="4907" y="567"/>
                </a:cubicBezTo>
                <a:cubicBezTo>
                  <a:pt x="4907" y="565"/>
                  <a:pt x="4908" y="563"/>
                  <a:pt x="4908" y="561"/>
                </a:cubicBezTo>
                <a:cubicBezTo>
                  <a:pt x="4908" y="557"/>
                  <a:pt x="4906" y="554"/>
                  <a:pt x="4905" y="552"/>
                </a:cubicBezTo>
                <a:cubicBezTo>
                  <a:pt x="4904" y="551"/>
                  <a:pt x="4904" y="551"/>
                  <a:pt x="4904" y="550"/>
                </a:cubicBezTo>
                <a:close/>
                <a:moveTo>
                  <a:pt x="3083" y="424"/>
                </a:moveTo>
                <a:cubicBezTo>
                  <a:pt x="3093" y="424"/>
                  <a:pt x="3104" y="423"/>
                  <a:pt x="3116" y="418"/>
                </a:cubicBezTo>
                <a:cubicBezTo>
                  <a:pt x="3114" y="423"/>
                  <a:pt x="3114" y="427"/>
                  <a:pt x="3114" y="431"/>
                </a:cubicBezTo>
                <a:cubicBezTo>
                  <a:pt x="3114" y="432"/>
                  <a:pt x="3114" y="433"/>
                  <a:pt x="3114" y="435"/>
                </a:cubicBezTo>
                <a:cubicBezTo>
                  <a:pt x="3114" y="436"/>
                  <a:pt x="3114" y="438"/>
                  <a:pt x="3114" y="439"/>
                </a:cubicBezTo>
                <a:cubicBezTo>
                  <a:pt x="3110" y="440"/>
                  <a:pt x="3108" y="442"/>
                  <a:pt x="3106" y="441"/>
                </a:cubicBezTo>
                <a:cubicBezTo>
                  <a:pt x="3104" y="441"/>
                  <a:pt x="3102" y="441"/>
                  <a:pt x="3096" y="437"/>
                </a:cubicBezTo>
                <a:cubicBezTo>
                  <a:pt x="3090" y="432"/>
                  <a:pt x="3086" y="430"/>
                  <a:pt x="3081" y="430"/>
                </a:cubicBezTo>
                <a:cubicBezTo>
                  <a:pt x="3078" y="430"/>
                  <a:pt x="3074" y="432"/>
                  <a:pt x="3073" y="433"/>
                </a:cubicBezTo>
                <a:cubicBezTo>
                  <a:pt x="3072" y="435"/>
                  <a:pt x="3071" y="435"/>
                  <a:pt x="3071" y="435"/>
                </a:cubicBezTo>
                <a:cubicBezTo>
                  <a:pt x="3070" y="437"/>
                  <a:pt x="3062" y="441"/>
                  <a:pt x="3059" y="442"/>
                </a:cubicBezTo>
                <a:cubicBezTo>
                  <a:pt x="3059" y="442"/>
                  <a:pt x="3059" y="441"/>
                  <a:pt x="3059" y="441"/>
                </a:cubicBezTo>
                <a:cubicBezTo>
                  <a:pt x="3059" y="439"/>
                  <a:pt x="3059" y="436"/>
                  <a:pt x="3059" y="434"/>
                </a:cubicBezTo>
                <a:cubicBezTo>
                  <a:pt x="3059" y="433"/>
                  <a:pt x="3059" y="433"/>
                  <a:pt x="3059" y="433"/>
                </a:cubicBezTo>
                <a:cubicBezTo>
                  <a:pt x="3059" y="429"/>
                  <a:pt x="3059" y="424"/>
                  <a:pt x="3056" y="419"/>
                </a:cubicBezTo>
                <a:cubicBezTo>
                  <a:pt x="3064" y="422"/>
                  <a:pt x="3073" y="424"/>
                  <a:pt x="3083" y="424"/>
                </a:cubicBezTo>
                <a:close/>
                <a:moveTo>
                  <a:pt x="2992" y="503"/>
                </a:moveTo>
                <a:cubicBezTo>
                  <a:pt x="2993" y="499"/>
                  <a:pt x="2993" y="500"/>
                  <a:pt x="2996" y="499"/>
                </a:cubicBezTo>
                <a:cubicBezTo>
                  <a:pt x="2999" y="499"/>
                  <a:pt x="3004" y="502"/>
                  <a:pt x="3008" y="505"/>
                </a:cubicBezTo>
                <a:cubicBezTo>
                  <a:pt x="3010" y="506"/>
                  <a:pt x="3012" y="508"/>
                  <a:pt x="3013" y="510"/>
                </a:cubicBezTo>
                <a:cubicBezTo>
                  <a:pt x="3014" y="511"/>
                  <a:pt x="3014" y="512"/>
                  <a:pt x="3014" y="512"/>
                </a:cubicBezTo>
                <a:cubicBezTo>
                  <a:pt x="3014" y="512"/>
                  <a:pt x="3014" y="512"/>
                  <a:pt x="3014" y="513"/>
                </a:cubicBezTo>
                <a:cubicBezTo>
                  <a:pt x="3013" y="513"/>
                  <a:pt x="3012" y="513"/>
                  <a:pt x="3010" y="513"/>
                </a:cubicBezTo>
                <a:cubicBezTo>
                  <a:pt x="3007" y="513"/>
                  <a:pt x="3001" y="512"/>
                  <a:pt x="2997" y="509"/>
                </a:cubicBezTo>
                <a:cubicBezTo>
                  <a:pt x="2993" y="507"/>
                  <a:pt x="2991" y="504"/>
                  <a:pt x="2992" y="503"/>
                </a:cubicBezTo>
                <a:cubicBezTo>
                  <a:pt x="2992" y="503"/>
                  <a:pt x="2992" y="503"/>
                  <a:pt x="2992" y="503"/>
                </a:cubicBezTo>
                <a:cubicBezTo>
                  <a:pt x="2986" y="501"/>
                  <a:pt x="2986" y="501"/>
                  <a:pt x="2986" y="501"/>
                </a:cubicBezTo>
                <a:lnTo>
                  <a:pt x="2992" y="503"/>
                </a:lnTo>
                <a:close/>
                <a:moveTo>
                  <a:pt x="2958" y="806"/>
                </a:moveTo>
                <a:cubicBezTo>
                  <a:pt x="2967" y="798"/>
                  <a:pt x="2975" y="783"/>
                  <a:pt x="2983" y="768"/>
                </a:cubicBezTo>
                <a:cubicBezTo>
                  <a:pt x="2988" y="758"/>
                  <a:pt x="2993" y="757"/>
                  <a:pt x="2996" y="757"/>
                </a:cubicBezTo>
                <a:cubicBezTo>
                  <a:pt x="2997" y="757"/>
                  <a:pt x="2998" y="757"/>
                  <a:pt x="2998" y="757"/>
                </a:cubicBezTo>
                <a:cubicBezTo>
                  <a:pt x="3000" y="758"/>
                  <a:pt x="3005" y="765"/>
                  <a:pt x="3008" y="771"/>
                </a:cubicBezTo>
                <a:cubicBezTo>
                  <a:pt x="3012" y="778"/>
                  <a:pt x="3016" y="786"/>
                  <a:pt x="3018" y="790"/>
                </a:cubicBezTo>
                <a:cubicBezTo>
                  <a:pt x="3019" y="794"/>
                  <a:pt x="3024" y="798"/>
                  <a:pt x="3028" y="797"/>
                </a:cubicBezTo>
                <a:cubicBezTo>
                  <a:pt x="3033" y="797"/>
                  <a:pt x="3037" y="795"/>
                  <a:pt x="3040" y="792"/>
                </a:cubicBezTo>
                <a:cubicBezTo>
                  <a:pt x="3044" y="790"/>
                  <a:pt x="3047" y="788"/>
                  <a:pt x="3048" y="787"/>
                </a:cubicBezTo>
                <a:cubicBezTo>
                  <a:pt x="3055" y="783"/>
                  <a:pt x="3062" y="774"/>
                  <a:pt x="3064" y="764"/>
                </a:cubicBezTo>
                <a:cubicBezTo>
                  <a:pt x="3064" y="763"/>
                  <a:pt x="3065" y="761"/>
                  <a:pt x="3069" y="760"/>
                </a:cubicBezTo>
                <a:cubicBezTo>
                  <a:pt x="3071" y="759"/>
                  <a:pt x="3073" y="758"/>
                  <a:pt x="3077" y="758"/>
                </a:cubicBezTo>
                <a:cubicBezTo>
                  <a:pt x="3075" y="758"/>
                  <a:pt x="3074" y="759"/>
                  <a:pt x="3073" y="759"/>
                </a:cubicBezTo>
                <a:cubicBezTo>
                  <a:pt x="3071" y="760"/>
                  <a:pt x="3069" y="761"/>
                  <a:pt x="3068" y="762"/>
                </a:cubicBezTo>
                <a:cubicBezTo>
                  <a:pt x="3066" y="764"/>
                  <a:pt x="3064" y="766"/>
                  <a:pt x="3064" y="769"/>
                </a:cubicBezTo>
                <a:cubicBezTo>
                  <a:pt x="3065" y="775"/>
                  <a:pt x="3068" y="777"/>
                  <a:pt x="3071" y="780"/>
                </a:cubicBezTo>
                <a:cubicBezTo>
                  <a:pt x="3074" y="782"/>
                  <a:pt x="3079" y="784"/>
                  <a:pt x="3084" y="786"/>
                </a:cubicBezTo>
                <a:cubicBezTo>
                  <a:pt x="3096" y="791"/>
                  <a:pt x="3110" y="807"/>
                  <a:pt x="3127" y="818"/>
                </a:cubicBezTo>
                <a:cubicBezTo>
                  <a:pt x="3135" y="823"/>
                  <a:pt x="3138" y="831"/>
                  <a:pt x="3138" y="836"/>
                </a:cubicBezTo>
                <a:cubicBezTo>
                  <a:pt x="3138" y="840"/>
                  <a:pt x="3137" y="840"/>
                  <a:pt x="3137" y="840"/>
                </a:cubicBezTo>
                <a:cubicBezTo>
                  <a:pt x="3137" y="840"/>
                  <a:pt x="3137" y="840"/>
                  <a:pt x="3137" y="840"/>
                </a:cubicBezTo>
                <a:cubicBezTo>
                  <a:pt x="3130" y="842"/>
                  <a:pt x="3109" y="845"/>
                  <a:pt x="3096" y="845"/>
                </a:cubicBezTo>
                <a:cubicBezTo>
                  <a:pt x="3094" y="845"/>
                  <a:pt x="3091" y="845"/>
                  <a:pt x="3089" y="844"/>
                </a:cubicBezTo>
                <a:cubicBezTo>
                  <a:pt x="3082" y="844"/>
                  <a:pt x="3068" y="831"/>
                  <a:pt x="3049" y="827"/>
                </a:cubicBezTo>
                <a:cubicBezTo>
                  <a:pt x="3044" y="826"/>
                  <a:pt x="3039" y="825"/>
                  <a:pt x="3034" y="825"/>
                </a:cubicBezTo>
                <a:cubicBezTo>
                  <a:pt x="3021" y="826"/>
                  <a:pt x="3008" y="828"/>
                  <a:pt x="3001" y="839"/>
                </a:cubicBezTo>
                <a:cubicBezTo>
                  <a:pt x="3000" y="840"/>
                  <a:pt x="2995" y="842"/>
                  <a:pt x="2987" y="842"/>
                </a:cubicBezTo>
                <a:cubicBezTo>
                  <a:pt x="2981" y="842"/>
                  <a:pt x="2974" y="841"/>
                  <a:pt x="2968" y="841"/>
                </a:cubicBezTo>
                <a:cubicBezTo>
                  <a:pt x="2962" y="842"/>
                  <a:pt x="2957" y="845"/>
                  <a:pt x="2952" y="847"/>
                </a:cubicBezTo>
                <a:cubicBezTo>
                  <a:pt x="2953" y="844"/>
                  <a:pt x="2954" y="840"/>
                  <a:pt x="2954" y="836"/>
                </a:cubicBezTo>
                <a:cubicBezTo>
                  <a:pt x="2953" y="832"/>
                  <a:pt x="2954" y="826"/>
                  <a:pt x="2948" y="822"/>
                </a:cubicBezTo>
                <a:cubicBezTo>
                  <a:pt x="2948" y="819"/>
                  <a:pt x="2954" y="808"/>
                  <a:pt x="2958" y="806"/>
                </a:cubicBezTo>
                <a:close/>
                <a:moveTo>
                  <a:pt x="2852" y="459"/>
                </a:moveTo>
                <a:cubicBezTo>
                  <a:pt x="2860" y="449"/>
                  <a:pt x="2863" y="441"/>
                  <a:pt x="2863" y="434"/>
                </a:cubicBezTo>
                <a:cubicBezTo>
                  <a:pt x="2863" y="431"/>
                  <a:pt x="2862" y="428"/>
                  <a:pt x="2862" y="427"/>
                </a:cubicBezTo>
                <a:cubicBezTo>
                  <a:pt x="2863" y="427"/>
                  <a:pt x="2864" y="426"/>
                  <a:pt x="2866" y="426"/>
                </a:cubicBezTo>
                <a:cubicBezTo>
                  <a:pt x="2874" y="426"/>
                  <a:pt x="2883" y="425"/>
                  <a:pt x="2890" y="425"/>
                </a:cubicBezTo>
                <a:cubicBezTo>
                  <a:pt x="2894" y="425"/>
                  <a:pt x="2898" y="425"/>
                  <a:pt x="2900" y="426"/>
                </a:cubicBezTo>
                <a:cubicBezTo>
                  <a:pt x="2897" y="429"/>
                  <a:pt x="2891" y="434"/>
                  <a:pt x="2884" y="439"/>
                </a:cubicBezTo>
                <a:cubicBezTo>
                  <a:pt x="2875" y="446"/>
                  <a:pt x="2864" y="453"/>
                  <a:pt x="2856" y="457"/>
                </a:cubicBezTo>
                <a:cubicBezTo>
                  <a:pt x="2854" y="458"/>
                  <a:pt x="2853" y="459"/>
                  <a:pt x="2851" y="460"/>
                </a:cubicBezTo>
                <a:cubicBezTo>
                  <a:pt x="2851" y="460"/>
                  <a:pt x="2852" y="460"/>
                  <a:pt x="2852" y="459"/>
                </a:cubicBezTo>
                <a:close/>
                <a:moveTo>
                  <a:pt x="2686" y="556"/>
                </a:moveTo>
                <a:cubicBezTo>
                  <a:pt x="2686" y="555"/>
                  <a:pt x="2689" y="551"/>
                  <a:pt x="2692" y="547"/>
                </a:cubicBezTo>
                <a:cubicBezTo>
                  <a:pt x="2693" y="546"/>
                  <a:pt x="2694" y="545"/>
                  <a:pt x="2695" y="544"/>
                </a:cubicBezTo>
                <a:cubicBezTo>
                  <a:pt x="2696" y="551"/>
                  <a:pt x="2698" y="557"/>
                  <a:pt x="2701" y="564"/>
                </a:cubicBezTo>
                <a:cubicBezTo>
                  <a:pt x="2704" y="571"/>
                  <a:pt x="2706" y="578"/>
                  <a:pt x="2706" y="581"/>
                </a:cubicBezTo>
                <a:cubicBezTo>
                  <a:pt x="2706" y="581"/>
                  <a:pt x="2706" y="581"/>
                  <a:pt x="2706" y="581"/>
                </a:cubicBezTo>
                <a:cubicBezTo>
                  <a:pt x="2705" y="584"/>
                  <a:pt x="2704" y="587"/>
                  <a:pt x="2704" y="589"/>
                </a:cubicBezTo>
                <a:cubicBezTo>
                  <a:pt x="2704" y="593"/>
                  <a:pt x="2705" y="597"/>
                  <a:pt x="2707" y="600"/>
                </a:cubicBezTo>
                <a:cubicBezTo>
                  <a:pt x="2710" y="604"/>
                  <a:pt x="2714" y="606"/>
                  <a:pt x="2718" y="606"/>
                </a:cubicBezTo>
                <a:cubicBezTo>
                  <a:pt x="2719" y="606"/>
                  <a:pt x="2720" y="606"/>
                  <a:pt x="2721" y="606"/>
                </a:cubicBezTo>
                <a:cubicBezTo>
                  <a:pt x="2731" y="604"/>
                  <a:pt x="2776" y="592"/>
                  <a:pt x="2776" y="592"/>
                </a:cubicBezTo>
                <a:cubicBezTo>
                  <a:pt x="2777" y="592"/>
                  <a:pt x="2777" y="592"/>
                  <a:pt x="2777" y="592"/>
                </a:cubicBezTo>
                <a:cubicBezTo>
                  <a:pt x="2777" y="591"/>
                  <a:pt x="2792" y="585"/>
                  <a:pt x="2793" y="570"/>
                </a:cubicBezTo>
                <a:cubicBezTo>
                  <a:pt x="2793" y="568"/>
                  <a:pt x="2793" y="567"/>
                  <a:pt x="2793" y="566"/>
                </a:cubicBezTo>
                <a:cubicBezTo>
                  <a:pt x="2793" y="565"/>
                  <a:pt x="2793" y="565"/>
                  <a:pt x="2793" y="565"/>
                </a:cubicBezTo>
                <a:cubicBezTo>
                  <a:pt x="2793" y="562"/>
                  <a:pt x="2796" y="556"/>
                  <a:pt x="2800" y="551"/>
                </a:cubicBezTo>
                <a:cubicBezTo>
                  <a:pt x="2804" y="546"/>
                  <a:pt x="2809" y="542"/>
                  <a:pt x="2811" y="539"/>
                </a:cubicBezTo>
                <a:cubicBezTo>
                  <a:pt x="2814" y="535"/>
                  <a:pt x="2821" y="527"/>
                  <a:pt x="2822" y="516"/>
                </a:cubicBezTo>
                <a:cubicBezTo>
                  <a:pt x="2822" y="510"/>
                  <a:pt x="2817" y="503"/>
                  <a:pt x="2810" y="501"/>
                </a:cubicBezTo>
                <a:cubicBezTo>
                  <a:pt x="2804" y="499"/>
                  <a:pt x="2800" y="497"/>
                  <a:pt x="2797" y="496"/>
                </a:cubicBezTo>
                <a:cubicBezTo>
                  <a:pt x="2796" y="495"/>
                  <a:pt x="2795" y="495"/>
                  <a:pt x="2795" y="494"/>
                </a:cubicBezTo>
                <a:cubicBezTo>
                  <a:pt x="2795" y="494"/>
                  <a:pt x="2795" y="494"/>
                  <a:pt x="2796" y="493"/>
                </a:cubicBezTo>
                <a:cubicBezTo>
                  <a:pt x="2797" y="491"/>
                  <a:pt x="2798" y="489"/>
                  <a:pt x="2801" y="486"/>
                </a:cubicBezTo>
                <a:cubicBezTo>
                  <a:pt x="2808" y="479"/>
                  <a:pt x="2812" y="479"/>
                  <a:pt x="2821" y="478"/>
                </a:cubicBezTo>
                <a:cubicBezTo>
                  <a:pt x="2828" y="477"/>
                  <a:pt x="2836" y="475"/>
                  <a:pt x="2845" y="466"/>
                </a:cubicBezTo>
                <a:cubicBezTo>
                  <a:pt x="2842" y="471"/>
                  <a:pt x="2840" y="477"/>
                  <a:pt x="2841" y="482"/>
                </a:cubicBezTo>
                <a:cubicBezTo>
                  <a:pt x="2841" y="489"/>
                  <a:pt x="2843" y="495"/>
                  <a:pt x="2846" y="500"/>
                </a:cubicBezTo>
                <a:cubicBezTo>
                  <a:pt x="2848" y="503"/>
                  <a:pt x="2851" y="509"/>
                  <a:pt x="2853" y="515"/>
                </a:cubicBezTo>
                <a:cubicBezTo>
                  <a:pt x="2855" y="519"/>
                  <a:pt x="2856" y="522"/>
                  <a:pt x="2859" y="524"/>
                </a:cubicBezTo>
                <a:cubicBezTo>
                  <a:pt x="2861" y="527"/>
                  <a:pt x="2865" y="530"/>
                  <a:pt x="2869" y="530"/>
                </a:cubicBezTo>
                <a:cubicBezTo>
                  <a:pt x="2871" y="530"/>
                  <a:pt x="2872" y="529"/>
                  <a:pt x="2873" y="529"/>
                </a:cubicBezTo>
                <a:cubicBezTo>
                  <a:pt x="2885" y="526"/>
                  <a:pt x="2897" y="517"/>
                  <a:pt x="2906" y="517"/>
                </a:cubicBezTo>
                <a:cubicBezTo>
                  <a:pt x="2906" y="517"/>
                  <a:pt x="2907" y="517"/>
                  <a:pt x="2907" y="517"/>
                </a:cubicBezTo>
                <a:cubicBezTo>
                  <a:pt x="2910" y="518"/>
                  <a:pt x="2913" y="518"/>
                  <a:pt x="2917" y="518"/>
                </a:cubicBezTo>
                <a:cubicBezTo>
                  <a:pt x="2928" y="518"/>
                  <a:pt x="2943" y="516"/>
                  <a:pt x="2947" y="516"/>
                </a:cubicBezTo>
                <a:cubicBezTo>
                  <a:pt x="2949" y="517"/>
                  <a:pt x="2951" y="520"/>
                  <a:pt x="2953" y="522"/>
                </a:cubicBezTo>
                <a:cubicBezTo>
                  <a:pt x="2954" y="524"/>
                  <a:pt x="2955" y="526"/>
                  <a:pt x="2956" y="528"/>
                </a:cubicBezTo>
                <a:cubicBezTo>
                  <a:pt x="2948" y="529"/>
                  <a:pt x="2936" y="528"/>
                  <a:pt x="2916" y="530"/>
                </a:cubicBezTo>
                <a:cubicBezTo>
                  <a:pt x="2906" y="530"/>
                  <a:pt x="2895" y="531"/>
                  <a:pt x="2886" y="531"/>
                </a:cubicBezTo>
                <a:cubicBezTo>
                  <a:pt x="2882" y="532"/>
                  <a:pt x="2878" y="532"/>
                  <a:pt x="2875" y="533"/>
                </a:cubicBezTo>
                <a:cubicBezTo>
                  <a:pt x="2873" y="534"/>
                  <a:pt x="2872" y="534"/>
                  <a:pt x="2870" y="535"/>
                </a:cubicBezTo>
                <a:cubicBezTo>
                  <a:pt x="2869" y="536"/>
                  <a:pt x="2866" y="538"/>
                  <a:pt x="2866" y="542"/>
                </a:cubicBezTo>
                <a:cubicBezTo>
                  <a:pt x="2866" y="546"/>
                  <a:pt x="2868" y="547"/>
                  <a:pt x="2869" y="548"/>
                </a:cubicBezTo>
                <a:cubicBezTo>
                  <a:pt x="2872" y="551"/>
                  <a:pt x="2877" y="554"/>
                  <a:pt x="2881" y="557"/>
                </a:cubicBezTo>
                <a:cubicBezTo>
                  <a:pt x="2883" y="558"/>
                  <a:pt x="2884" y="559"/>
                  <a:pt x="2885" y="560"/>
                </a:cubicBezTo>
                <a:cubicBezTo>
                  <a:pt x="2884" y="560"/>
                  <a:pt x="2884" y="560"/>
                  <a:pt x="2883" y="560"/>
                </a:cubicBezTo>
                <a:cubicBezTo>
                  <a:pt x="2878" y="561"/>
                  <a:pt x="2870" y="556"/>
                  <a:pt x="2860" y="555"/>
                </a:cubicBezTo>
                <a:cubicBezTo>
                  <a:pt x="2859" y="555"/>
                  <a:pt x="2858" y="555"/>
                  <a:pt x="2858" y="555"/>
                </a:cubicBezTo>
                <a:cubicBezTo>
                  <a:pt x="2848" y="555"/>
                  <a:pt x="2842" y="562"/>
                  <a:pt x="2838" y="569"/>
                </a:cubicBezTo>
                <a:cubicBezTo>
                  <a:pt x="2834" y="576"/>
                  <a:pt x="2831" y="584"/>
                  <a:pt x="2830" y="590"/>
                </a:cubicBezTo>
                <a:cubicBezTo>
                  <a:pt x="2829" y="593"/>
                  <a:pt x="2828" y="597"/>
                  <a:pt x="2828" y="600"/>
                </a:cubicBezTo>
                <a:cubicBezTo>
                  <a:pt x="2828" y="603"/>
                  <a:pt x="2829" y="607"/>
                  <a:pt x="2829" y="610"/>
                </a:cubicBezTo>
                <a:cubicBezTo>
                  <a:pt x="2829" y="611"/>
                  <a:pt x="2829" y="611"/>
                  <a:pt x="2829" y="612"/>
                </a:cubicBezTo>
                <a:cubicBezTo>
                  <a:pt x="2828" y="612"/>
                  <a:pt x="2827" y="611"/>
                  <a:pt x="2826" y="611"/>
                </a:cubicBezTo>
                <a:cubicBezTo>
                  <a:pt x="2814" y="606"/>
                  <a:pt x="2804" y="604"/>
                  <a:pt x="2796" y="604"/>
                </a:cubicBezTo>
                <a:cubicBezTo>
                  <a:pt x="2791" y="604"/>
                  <a:pt x="2787" y="605"/>
                  <a:pt x="2783" y="607"/>
                </a:cubicBezTo>
                <a:cubicBezTo>
                  <a:pt x="2780" y="609"/>
                  <a:pt x="2765" y="615"/>
                  <a:pt x="2753" y="620"/>
                </a:cubicBezTo>
                <a:cubicBezTo>
                  <a:pt x="2751" y="620"/>
                  <a:pt x="2750" y="620"/>
                  <a:pt x="2750" y="620"/>
                </a:cubicBezTo>
                <a:cubicBezTo>
                  <a:pt x="2749" y="620"/>
                  <a:pt x="2744" y="612"/>
                  <a:pt x="2733" y="612"/>
                </a:cubicBezTo>
                <a:cubicBezTo>
                  <a:pt x="2732" y="612"/>
                  <a:pt x="2732" y="612"/>
                  <a:pt x="2731" y="612"/>
                </a:cubicBezTo>
                <a:cubicBezTo>
                  <a:pt x="2716" y="612"/>
                  <a:pt x="2716" y="612"/>
                  <a:pt x="2715" y="612"/>
                </a:cubicBezTo>
                <a:cubicBezTo>
                  <a:pt x="2715" y="612"/>
                  <a:pt x="2715" y="612"/>
                  <a:pt x="2715" y="612"/>
                </a:cubicBezTo>
                <a:cubicBezTo>
                  <a:pt x="2708" y="613"/>
                  <a:pt x="2708" y="613"/>
                  <a:pt x="2708" y="613"/>
                </a:cubicBezTo>
                <a:cubicBezTo>
                  <a:pt x="2705" y="611"/>
                  <a:pt x="2702" y="606"/>
                  <a:pt x="2701" y="600"/>
                </a:cubicBezTo>
                <a:cubicBezTo>
                  <a:pt x="2701" y="599"/>
                  <a:pt x="2701" y="598"/>
                  <a:pt x="2701" y="597"/>
                </a:cubicBezTo>
                <a:cubicBezTo>
                  <a:pt x="2701" y="592"/>
                  <a:pt x="2702" y="585"/>
                  <a:pt x="2703" y="579"/>
                </a:cubicBezTo>
                <a:cubicBezTo>
                  <a:pt x="2703" y="576"/>
                  <a:pt x="2702" y="570"/>
                  <a:pt x="2696" y="567"/>
                </a:cubicBezTo>
                <a:cubicBezTo>
                  <a:pt x="2693" y="566"/>
                  <a:pt x="2691" y="565"/>
                  <a:pt x="2688" y="565"/>
                </a:cubicBezTo>
                <a:cubicBezTo>
                  <a:pt x="2684" y="565"/>
                  <a:pt x="2681" y="566"/>
                  <a:pt x="2677" y="567"/>
                </a:cubicBezTo>
                <a:cubicBezTo>
                  <a:pt x="2681" y="565"/>
                  <a:pt x="2685" y="562"/>
                  <a:pt x="2686" y="556"/>
                </a:cubicBezTo>
                <a:close/>
                <a:moveTo>
                  <a:pt x="2812" y="857"/>
                </a:moveTo>
                <a:cubicBezTo>
                  <a:pt x="2810" y="856"/>
                  <a:pt x="2788" y="838"/>
                  <a:pt x="2778" y="833"/>
                </a:cubicBezTo>
                <a:cubicBezTo>
                  <a:pt x="2770" y="829"/>
                  <a:pt x="2756" y="820"/>
                  <a:pt x="2750" y="808"/>
                </a:cubicBezTo>
                <a:cubicBezTo>
                  <a:pt x="2745" y="799"/>
                  <a:pt x="2738" y="794"/>
                  <a:pt x="2733" y="790"/>
                </a:cubicBezTo>
                <a:cubicBezTo>
                  <a:pt x="2728" y="786"/>
                  <a:pt x="2725" y="784"/>
                  <a:pt x="2726" y="780"/>
                </a:cubicBezTo>
                <a:cubicBezTo>
                  <a:pt x="2726" y="780"/>
                  <a:pt x="2726" y="780"/>
                  <a:pt x="2726" y="779"/>
                </a:cubicBezTo>
                <a:cubicBezTo>
                  <a:pt x="2726" y="778"/>
                  <a:pt x="2726" y="778"/>
                  <a:pt x="2726" y="777"/>
                </a:cubicBezTo>
                <a:cubicBezTo>
                  <a:pt x="2726" y="777"/>
                  <a:pt x="2726" y="777"/>
                  <a:pt x="2726" y="777"/>
                </a:cubicBezTo>
                <a:cubicBezTo>
                  <a:pt x="2726" y="777"/>
                  <a:pt x="2726" y="777"/>
                  <a:pt x="2726" y="777"/>
                </a:cubicBezTo>
                <a:cubicBezTo>
                  <a:pt x="2729" y="777"/>
                  <a:pt x="2738" y="782"/>
                  <a:pt x="2742" y="789"/>
                </a:cubicBezTo>
                <a:cubicBezTo>
                  <a:pt x="2753" y="802"/>
                  <a:pt x="2778" y="818"/>
                  <a:pt x="2785" y="827"/>
                </a:cubicBezTo>
                <a:cubicBezTo>
                  <a:pt x="2796" y="839"/>
                  <a:pt x="2808" y="843"/>
                  <a:pt x="2810" y="852"/>
                </a:cubicBezTo>
                <a:cubicBezTo>
                  <a:pt x="2810" y="854"/>
                  <a:pt x="2811" y="856"/>
                  <a:pt x="2812" y="857"/>
                </a:cubicBezTo>
                <a:close/>
                <a:moveTo>
                  <a:pt x="2560" y="687"/>
                </a:moveTo>
                <a:cubicBezTo>
                  <a:pt x="2560" y="687"/>
                  <a:pt x="2560" y="687"/>
                  <a:pt x="2559" y="688"/>
                </a:cubicBezTo>
                <a:cubicBezTo>
                  <a:pt x="2558" y="690"/>
                  <a:pt x="2558" y="691"/>
                  <a:pt x="2555" y="691"/>
                </a:cubicBezTo>
                <a:cubicBezTo>
                  <a:pt x="2554" y="692"/>
                  <a:pt x="2553" y="692"/>
                  <a:pt x="2552" y="692"/>
                </a:cubicBezTo>
                <a:cubicBezTo>
                  <a:pt x="2555" y="691"/>
                  <a:pt x="2557" y="689"/>
                  <a:pt x="2560" y="687"/>
                </a:cubicBezTo>
                <a:close/>
                <a:moveTo>
                  <a:pt x="3020" y="1585"/>
                </a:moveTo>
                <a:cubicBezTo>
                  <a:pt x="3018" y="1589"/>
                  <a:pt x="3016" y="1593"/>
                  <a:pt x="3013" y="1595"/>
                </a:cubicBezTo>
                <a:cubicBezTo>
                  <a:pt x="3012" y="1596"/>
                  <a:pt x="3011" y="1597"/>
                  <a:pt x="3011" y="1597"/>
                </a:cubicBezTo>
                <a:cubicBezTo>
                  <a:pt x="3011" y="1597"/>
                  <a:pt x="3010" y="1597"/>
                  <a:pt x="3010" y="1597"/>
                </a:cubicBezTo>
                <a:cubicBezTo>
                  <a:pt x="3010" y="1597"/>
                  <a:pt x="3009" y="1596"/>
                  <a:pt x="3009" y="1594"/>
                </a:cubicBezTo>
                <a:cubicBezTo>
                  <a:pt x="3008" y="1591"/>
                  <a:pt x="3008" y="1587"/>
                  <a:pt x="3008" y="1583"/>
                </a:cubicBezTo>
                <a:cubicBezTo>
                  <a:pt x="3008" y="1575"/>
                  <a:pt x="3010" y="1564"/>
                  <a:pt x="3011" y="1562"/>
                </a:cubicBezTo>
                <a:cubicBezTo>
                  <a:pt x="3011" y="1562"/>
                  <a:pt x="3011" y="1562"/>
                  <a:pt x="3011" y="1562"/>
                </a:cubicBezTo>
                <a:cubicBezTo>
                  <a:pt x="3013" y="1561"/>
                  <a:pt x="3018" y="1559"/>
                  <a:pt x="3022" y="1559"/>
                </a:cubicBezTo>
                <a:cubicBezTo>
                  <a:pt x="3022" y="1559"/>
                  <a:pt x="3022" y="1559"/>
                  <a:pt x="3023" y="1559"/>
                </a:cubicBezTo>
                <a:cubicBezTo>
                  <a:pt x="3025" y="1559"/>
                  <a:pt x="3026" y="1559"/>
                  <a:pt x="3027" y="1560"/>
                </a:cubicBezTo>
                <a:cubicBezTo>
                  <a:pt x="3028" y="1560"/>
                  <a:pt x="3028" y="1560"/>
                  <a:pt x="3028" y="1560"/>
                </a:cubicBezTo>
                <a:cubicBezTo>
                  <a:pt x="3028" y="1561"/>
                  <a:pt x="3028" y="1561"/>
                  <a:pt x="3028" y="1562"/>
                </a:cubicBezTo>
                <a:cubicBezTo>
                  <a:pt x="3028" y="1568"/>
                  <a:pt x="3025" y="1578"/>
                  <a:pt x="3020" y="1585"/>
                </a:cubicBezTo>
                <a:close/>
                <a:moveTo>
                  <a:pt x="3025" y="1016"/>
                </a:moveTo>
                <a:cubicBezTo>
                  <a:pt x="3024" y="1017"/>
                  <a:pt x="3024" y="1017"/>
                  <a:pt x="3024" y="1017"/>
                </a:cubicBezTo>
                <a:cubicBezTo>
                  <a:pt x="3024" y="1017"/>
                  <a:pt x="3024" y="1018"/>
                  <a:pt x="3021" y="1018"/>
                </a:cubicBezTo>
                <a:cubicBezTo>
                  <a:pt x="3017" y="1018"/>
                  <a:pt x="3013" y="1018"/>
                  <a:pt x="3009" y="1019"/>
                </a:cubicBezTo>
                <a:cubicBezTo>
                  <a:pt x="3005" y="1014"/>
                  <a:pt x="3000" y="1009"/>
                  <a:pt x="2992" y="1009"/>
                </a:cubicBezTo>
                <a:cubicBezTo>
                  <a:pt x="2991" y="1009"/>
                  <a:pt x="2989" y="1009"/>
                  <a:pt x="2987" y="1009"/>
                </a:cubicBezTo>
                <a:cubicBezTo>
                  <a:pt x="2980" y="1012"/>
                  <a:pt x="2971" y="1013"/>
                  <a:pt x="2961" y="1016"/>
                </a:cubicBezTo>
                <a:cubicBezTo>
                  <a:pt x="2962" y="1015"/>
                  <a:pt x="2962" y="1015"/>
                  <a:pt x="2962" y="1014"/>
                </a:cubicBezTo>
                <a:cubicBezTo>
                  <a:pt x="2962" y="1012"/>
                  <a:pt x="2961" y="1011"/>
                  <a:pt x="2960" y="1009"/>
                </a:cubicBezTo>
                <a:cubicBezTo>
                  <a:pt x="2957" y="1004"/>
                  <a:pt x="2952" y="1003"/>
                  <a:pt x="2947" y="1002"/>
                </a:cubicBezTo>
                <a:cubicBezTo>
                  <a:pt x="2942" y="1001"/>
                  <a:pt x="2936" y="1001"/>
                  <a:pt x="2930" y="1001"/>
                </a:cubicBezTo>
                <a:cubicBezTo>
                  <a:pt x="2921" y="1001"/>
                  <a:pt x="2911" y="1002"/>
                  <a:pt x="2904" y="1002"/>
                </a:cubicBezTo>
                <a:cubicBezTo>
                  <a:pt x="2892" y="1002"/>
                  <a:pt x="2879" y="991"/>
                  <a:pt x="2864" y="987"/>
                </a:cubicBezTo>
                <a:cubicBezTo>
                  <a:pt x="2863" y="987"/>
                  <a:pt x="2861" y="987"/>
                  <a:pt x="2860" y="987"/>
                </a:cubicBezTo>
                <a:cubicBezTo>
                  <a:pt x="2851" y="987"/>
                  <a:pt x="2844" y="992"/>
                  <a:pt x="2837" y="998"/>
                </a:cubicBezTo>
                <a:cubicBezTo>
                  <a:pt x="2830" y="1004"/>
                  <a:pt x="2823" y="1012"/>
                  <a:pt x="2817" y="1019"/>
                </a:cubicBezTo>
                <a:cubicBezTo>
                  <a:pt x="2813" y="1024"/>
                  <a:pt x="2811" y="1024"/>
                  <a:pt x="2808" y="1024"/>
                </a:cubicBezTo>
                <a:cubicBezTo>
                  <a:pt x="2805" y="1025"/>
                  <a:pt x="2799" y="1021"/>
                  <a:pt x="2790" y="1021"/>
                </a:cubicBezTo>
                <a:cubicBezTo>
                  <a:pt x="2788" y="1021"/>
                  <a:pt x="2780" y="1017"/>
                  <a:pt x="2774" y="1012"/>
                </a:cubicBezTo>
                <a:cubicBezTo>
                  <a:pt x="2768" y="1008"/>
                  <a:pt x="2763" y="1003"/>
                  <a:pt x="2763" y="1003"/>
                </a:cubicBezTo>
                <a:cubicBezTo>
                  <a:pt x="2761" y="1002"/>
                  <a:pt x="2761" y="1002"/>
                  <a:pt x="2761" y="1002"/>
                </a:cubicBezTo>
                <a:cubicBezTo>
                  <a:pt x="2761" y="1002"/>
                  <a:pt x="2756" y="1000"/>
                  <a:pt x="2749" y="997"/>
                </a:cubicBezTo>
                <a:cubicBezTo>
                  <a:pt x="2743" y="994"/>
                  <a:pt x="2735" y="992"/>
                  <a:pt x="2729" y="991"/>
                </a:cubicBezTo>
                <a:cubicBezTo>
                  <a:pt x="2729" y="991"/>
                  <a:pt x="2727" y="991"/>
                  <a:pt x="2725" y="989"/>
                </a:cubicBezTo>
                <a:cubicBezTo>
                  <a:pt x="2721" y="987"/>
                  <a:pt x="2716" y="983"/>
                  <a:pt x="2712" y="980"/>
                </a:cubicBezTo>
                <a:cubicBezTo>
                  <a:pt x="2710" y="978"/>
                  <a:pt x="2708" y="976"/>
                  <a:pt x="2706" y="975"/>
                </a:cubicBezTo>
                <a:cubicBezTo>
                  <a:pt x="2704" y="974"/>
                  <a:pt x="2702" y="973"/>
                  <a:pt x="2699" y="972"/>
                </a:cubicBezTo>
                <a:cubicBezTo>
                  <a:pt x="2698" y="972"/>
                  <a:pt x="2696" y="971"/>
                  <a:pt x="2695" y="969"/>
                </a:cubicBezTo>
                <a:cubicBezTo>
                  <a:pt x="2693" y="968"/>
                  <a:pt x="2693" y="966"/>
                  <a:pt x="2693" y="965"/>
                </a:cubicBezTo>
                <a:cubicBezTo>
                  <a:pt x="2693" y="965"/>
                  <a:pt x="2693" y="965"/>
                  <a:pt x="2693" y="965"/>
                </a:cubicBezTo>
                <a:cubicBezTo>
                  <a:pt x="2695" y="964"/>
                  <a:pt x="2697" y="964"/>
                  <a:pt x="2700" y="964"/>
                </a:cubicBezTo>
                <a:cubicBezTo>
                  <a:pt x="2702" y="963"/>
                  <a:pt x="2705" y="963"/>
                  <a:pt x="2707" y="960"/>
                </a:cubicBezTo>
                <a:cubicBezTo>
                  <a:pt x="2709" y="958"/>
                  <a:pt x="2710" y="955"/>
                  <a:pt x="2710" y="952"/>
                </a:cubicBezTo>
                <a:cubicBezTo>
                  <a:pt x="2710" y="947"/>
                  <a:pt x="2709" y="941"/>
                  <a:pt x="2706" y="931"/>
                </a:cubicBezTo>
                <a:cubicBezTo>
                  <a:pt x="2700" y="910"/>
                  <a:pt x="2686" y="902"/>
                  <a:pt x="2674" y="902"/>
                </a:cubicBezTo>
                <a:cubicBezTo>
                  <a:pt x="2666" y="902"/>
                  <a:pt x="2660" y="905"/>
                  <a:pt x="2656" y="907"/>
                </a:cubicBezTo>
                <a:cubicBezTo>
                  <a:pt x="2656" y="907"/>
                  <a:pt x="2656" y="907"/>
                  <a:pt x="2655" y="907"/>
                </a:cubicBezTo>
                <a:cubicBezTo>
                  <a:pt x="2648" y="909"/>
                  <a:pt x="2627" y="909"/>
                  <a:pt x="2610" y="909"/>
                </a:cubicBezTo>
                <a:cubicBezTo>
                  <a:pt x="2597" y="909"/>
                  <a:pt x="2586" y="909"/>
                  <a:pt x="2584" y="909"/>
                </a:cubicBezTo>
                <a:cubicBezTo>
                  <a:pt x="2581" y="909"/>
                  <a:pt x="2578" y="910"/>
                  <a:pt x="2573" y="912"/>
                </a:cubicBezTo>
                <a:cubicBezTo>
                  <a:pt x="2560" y="916"/>
                  <a:pt x="2539" y="926"/>
                  <a:pt x="2530" y="930"/>
                </a:cubicBezTo>
                <a:cubicBezTo>
                  <a:pt x="2519" y="936"/>
                  <a:pt x="2501" y="943"/>
                  <a:pt x="2494" y="946"/>
                </a:cubicBezTo>
                <a:cubicBezTo>
                  <a:pt x="2494" y="946"/>
                  <a:pt x="2494" y="946"/>
                  <a:pt x="2493" y="946"/>
                </a:cubicBezTo>
                <a:cubicBezTo>
                  <a:pt x="2489" y="946"/>
                  <a:pt x="2479" y="944"/>
                  <a:pt x="2469" y="944"/>
                </a:cubicBezTo>
                <a:cubicBezTo>
                  <a:pt x="2470" y="942"/>
                  <a:pt x="2472" y="939"/>
                  <a:pt x="2473" y="936"/>
                </a:cubicBezTo>
                <a:cubicBezTo>
                  <a:pt x="2474" y="935"/>
                  <a:pt x="2474" y="933"/>
                  <a:pt x="2475" y="932"/>
                </a:cubicBezTo>
                <a:cubicBezTo>
                  <a:pt x="2478" y="933"/>
                  <a:pt x="2480" y="934"/>
                  <a:pt x="2483" y="934"/>
                </a:cubicBezTo>
                <a:cubicBezTo>
                  <a:pt x="2492" y="934"/>
                  <a:pt x="2502" y="930"/>
                  <a:pt x="2509" y="929"/>
                </a:cubicBezTo>
                <a:cubicBezTo>
                  <a:pt x="2517" y="928"/>
                  <a:pt x="2522" y="922"/>
                  <a:pt x="2527" y="918"/>
                </a:cubicBezTo>
                <a:cubicBezTo>
                  <a:pt x="2531" y="913"/>
                  <a:pt x="2535" y="908"/>
                  <a:pt x="2540" y="905"/>
                </a:cubicBezTo>
                <a:cubicBezTo>
                  <a:pt x="2542" y="903"/>
                  <a:pt x="2544" y="902"/>
                  <a:pt x="2546" y="900"/>
                </a:cubicBezTo>
                <a:cubicBezTo>
                  <a:pt x="2547" y="898"/>
                  <a:pt x="2549" y="896"/>
                  <a:pt x="2549" y="893"/>
                </a:cubicBezTo>
                <a:cubicBezTo>
                  <a:pt x="2549" y="889"/>
                  <a:pt x="2547" y="887"/>
                  <a:pt x="2546" y="885"/>
                </a:cubicBezTo>
                <a:cubicBezTo>
                  <a:pt x="2545" y="884"/>
                  <a:pt x="2544" y="882"/>
                  <a:pt x="2543" y="881"/>
                </a:cubicBezTo>
                <a:cubicBezTo>
                  <a:pt x="2543" y="880"/>
                  <a:pt x="2543" y="880"/>
                  <a:pt x="2543" y="880"/>
                </a:cubicBezTo>
                <a:cubicBezTo>
                  <a:pt x="2543" y="880"/>
                  <a:pt x="2545" y="876"/>
                  <a:pt x="2549" y="872"/>
                </a:cubicBezTo>
                <a:cubicBezTo>
                  <a:pt x="2553" y="868"/>
                  <a:pt x="2558" y="863"/>
                  <a:pt x="2562" y="858"/>
                </a:cubicBezTo>
                <a:cubicBezTo>
                  <a:pt x="2564" y="855"/>
                  <a:pt x="2568" y="855"/>
                  <a:pt x="2574" y="854"/>
                </a:cubicBezTo>
                <a:cubicBezTo>
                  <a:pt x="2577" y="854"/>
                  <a:pt x="2580" y="853"/>
                  <a:pt x="2583" y="852"/>
                </a:cubicBezTo>
                <a:cubicBezTo>
                  <a:pt x="2587" y="850"/>
                  <a:pt x="2590" y="847"/>
                  <a:pt x="2592" y="842"/>
                </a:cubicBezTo>
                <a:cubicBezTo>
                  <a:pt x="2594" y="836"/>
                  <a:pt x="2595" y="828"/>
                  <a:pt x="2596" y="823"/>
                </a:cubicBezTo>
                <a:cubicBezTo>
                  <a:pt x="2597" y="820"/>
                  <a:pt x="2598" y="817"/>
                  <a:pt x="2599" y="816"/>
                </a:cubicBezTo>
                <a:cubicBezTo>
                  <a:pt x="2599" y="816"/>
                  <a:pt x="2599" y="816"/>
                  <a:pt x="2599" y="816"/>
                </a:cubicBezTo>
                <a:cubicBezTo>
                  <a:pt x="2608" y="817"/>
                  <a:pt x="2621" y="825"/>
                  <a:pt x="2632" y="825"/>
                </a:cubicBezTo>
                <a:cubicBezTo>
                  <a:pt x="2640" y="824"/>
                  <a:pt x="2646" y="820"/>
                  <a:pt x="2653" y="815"/>
                </a:cubicBezTo>
                <a:cubicBezTo>
                  <a:pt x="2659" y="811"/>
                  <a:pt x="2666" y="806"/>
                  <a:pt x="2667" y="805"/>
                </a:cubicBezTo>
                <a:cubicBezTo>
                  <a:pt x="2667" y="805"/>
                  <a:pt x="2667" y="805"/>
                  <a:pt x="2667" y="805"/>
                </a:cubicBezTo>
                <a:cubicBezTo>
                  <a:pt x="2667" y="805"/>
                  <a:pt x="2667" y="805"/>
                  <a:pt x="2667" y="805"/>
                </a:cubicBezTo>
                <a:cubicBezTo>
                  <a:pt x="2668" y="805"/>
                  <a:pt x="2669" y="804"/>
                  <a:pt x="2670" y="804"/>
                </a:cubicBezTo>
                <a:cubicBezTo>
                  <a:pt x="2673" y="804"/>
                  <a:pt x="2677" y="805"/>
                  <a:pt x="2679" y="807"/>
                </a:cubicBezTo>
                <a:cubicBezTo>
                  <a:pt x="2681" y="808"/>
                  <a:pt x="2683" y="810"/>
                  <a:pt x="2683" y="812"/>
                </a:cubicBezTo>
                <a:cubicBezTo>
                  <a:pt x="2685" y="822"/>
                  <a:pt x="2692" y="829"/>
                  <a:pt x="2698" y="836"/>
                </a:cubicBezTo>
                <a:cubicBezTo>
                  <a:pt x="2705" y="842"/>
                  <a:pt x="2711" y="847"/>
                  <a:pt x="2715" y="849"/>
                </a:cubicBezTo>
                <a:cubicBezTo>
                  <a:pt x="2718" y="851"/>
                  <a:pt x="2727" y="854"/>
                  <a:pt x="2736" y="858"/>
                </a:cubicBezTo>
                <a:cubicBezTo>
                  <a:pt x="2741" y="860"/>
                  <a:pt x="2745" y="862"/>
                  <a:pt x="2749" y="864"/>
                </a:cubicBezTo>
                <a:cubicBezTo>
                  <a:pt x="2753" y="866"/>
                  <a:pt x="2755" y="867"/>
                  <a:pt x="2755" y="867"/>
                </a:cubicBezTo>
                <a:cubicBezTo>
                  <a:pt x="2758" y="870"/>
                  <a:pt x="2766" y="883"/>
                  <a:pt x="2768" y="893"/>
                </a:cubicBezTo>
                <a:cubicBezTo>
                  <a:pt x="2770" y="900"/>
                  <a:pt x="2773" y="907"/>
                  <a:pt x="2781" y="907"/>
                </a:cubicBezTo>
                <a:cubicBezTo>
                  <a:pt x="2789" y="907"/>
                  <a:pt x="2792" y="900"/>
                  <a:pt x="2793" y="894"/>
                </a:cubicBezTo>
                <a:cubicBezTo>
                  <a:pt x="2793" y="893"/>
                  <a:pt x="2793" y="892"/>
                  <a:pt x="2793" y="891"/>
                </a:cubicBezTo>
                <a:cubicBezTo>
                  <a:pt x="2793" y="884"/>
                  <a:pt x="2792" y="877"/>
                  <a:pt x="2791" y="872"/>
                </a:cubicBezTo>
                <a:cubicBezTo>
                  <a:pt x="2792" y="872"/>
                  <a:pt x="2792" y="872"/>
                  <a:pt x="2793" y="872"/>
                </a:cubicBezTo>
                <a:cubicBezTo>
                  <a:pt x="2802" y="872"/>
                  <a:pt x="2810" y="869"/>
                  <a:pt x="2810" y="868"/>
                </a:cubicBezTo>
                <a:cubicBezTo>
                  <a:pt x="2812" y="868"/>
                  <a:pt x="2814" y="866"/>
                  <a:pt x="2814" y="863"/>
                </a:cubicBezTo>
                <a:cubicBezTo>
                  <a:pt x="2814" y="863"/>
                  <a:pt x="2814" y="863"/>
                  <a:pt x="2814" y="863"/>
                </a:cubicBezTo>
                <a:cubicBezTo>
                  <a:pt x="2819" y="874"/>
                  <a:pt x="2827" y="884"/>
                  <a:pt x="2829" y="888"/>
                </a:cubicBezTo>
                <a:cubicBezTo>
                  <a:pt x="2830" y="890"/>
                  <a:pt x="2834" y="900"/>
                  <a:pt x="2838" y="909"/>
                </a:cubicBezTo>
                <a:cubicBezTo>
                  <a:pt x="2842" y="919"/>
                  <a:pt x="2846" y="929"/>
                  <a:pt x="2848" y="933"/>
                </a:cubicBezTo>
                <a:cubicBezTo>
                  <a:pt x="2850" y="937"/>
                  <a:pt x="2855" y="940"/>
                  <a:pt x="2859" y="939"/>
                </a:cubicBezTo>
                <a:cubicBezTo>
                  <a:pt x="2868" y="939"/>
                  <a:pt x="2875" y="932"/>
                  <a:pt x="2881" y="927"/>
                </a:cubicBezTo>
                <a:cubicBezTo>
                  <a:pt x="2883" y="925"/>
                  <a:pt x="2887" y="923"/>
                  <a:pt x="2891" y="920"/>
                </a:cubicBezTo>
                <a:cubicBezTo>
                  <a:pt x="2896" y="916"/>
                  <a:pt x="2900" y="911"/>
                  <a:pt x="2901" y="903"/>
                </a:cubicBezTo>
                <a:cubicBezTo>
                  <a:pt x="2901" y="902"/>
                  <a:pt x="2901" y="901"/>
                  <a:pt x="2901" y="901"/>
                </a:cubicBezTo>
                <a:cubicBezTo>
                  <a:pt x="2901" y="892"/>
                  <a:pt x="2896" y="886"/>
                  <a:pt x="2891" y="882"/>
                </a:cubicBezTo>
                <a:cubicBezTo>
                  <a:pt x="2889" y="879"/>
                  <a:pt x="2886" y="877"/>
                  <a:pt x="2884" y="876"/>
                </a:cubicBezTo>
                <a:cubicBezTo>
                  <a:pt x="2885" y="875"/>
                  <a:pt x="2886" y="875"/>
                  <a:pt x="2887" y="874"/>
                </a:cubicBezTo>
                <a:cubicBezTo>
                  <a:pt x="2891" y="872"/>
                  <a:pt x="2895" y="870"/>
                  <a:pt x="2898" y="867"/>
                </a:cubicBezTo>
                <a:cubicBezTo>
                  <a:pt x="2901" y="863"/>
                  <a:pt x="2908" y="859"/>
                  <a:pt x="2910" y="858"/>
                </a:cubicBezTo>
                <a:cubicBezTo>
                  <a:pt x="2910" y="858"/>
                  <a:pt x="2910" y="858"/>
                  <a:pt x="2910" y="858"/>
                </a:cubicBezTo>
                <a:cubicBezTo>
                  <a:pt x="2911" y="860"/>
                  <a:pt x="2912" y="871"/>
                  <a:pt x="2913" y="882"/>
                </a:cubicBezTo>
                <a:cubicBezTo>
                  <a:pt x="2913" y="887"/>
                  <a:pt x="2913" y="892"/>
                  <a:pt x="2913" y="896"/>
                </a:cubicBezTo>
                <a:cubicBezTo>
                  <a:pt x="2913" y="901"/>
                  <a:pt x="2913" y="904"/>
                  <a:pt x="2914" y="908"/>
                </a:cubicBezTo>
                <a:cubicBezTo>
                  <a:pt x="2917" y="912"/>
                  <a:pt x="2919" y="913"/>
                  <a:pt x="2922" y="916"/>
                </a:cubicBezTo>
                <a:cubicBezTo>
                  <a:pt x="2927" y="918"/>
                  <a:pt x="2933" y="921"/>
                  <a:pt x="2938" y="924"/>
                </a:cubicBezTo>
                <a:cubicBezTo>
                  <a:pt x="2943" y="927"/>
                  <a:pt x="2947" y="930"/>
                  <a:pt x="2947" y="931"/>
                </a:cubicBezTo>
                <a:cubicBezTo>
                  <a:pt x="2954" y="939"/>
                  <a:pt x="2965" y="941"/>
                  <a:pt x="2974" y="942"/>
                </a:cubicBezTo>
                <a:cubicBezTo>
                  <a:pt x="2978" y="941"/>
                  <a:pt x="2982" y="942"/>
                  <a:pt x="2986" y="938"/>
                </a:cubicBezTo>
                <a:cubicBezTo>
                  <a:pt x="2986" y="938"/>
                  <a:pt x="2986" y="938"/>
                  <a:pt x="2986" y="938"/>
                </a:cubicBezTo>
                <a:cubicBezTo>
                  <a:pt x="2991" y="938"/>
                  <a:pt x="3004" y="942"/>
                  <a:pt x="3008" y="944"/>
                </a:cubicBezTo>
                <a:cubicBezTo>
                  <a:pt x="3010" y="944"/>
                  <a:pt x="3011" y="944"/>
                  <a:pt x="3013" y="944"/>
                </a:cubicBezTo>
                <a:cubicBezTo>
                  <a:pt x="3021" y="944"/>
                  <a:pt x="3033" y="940"/>
                  <a:pt x="3041" y="938"/>
                </a:cubicBezTo>
                <a:cubicBezTo>
                  <a:pt x="3045" y="936"/>
                  <a:pt x="3049" y="935"/>
                  <a:pt x="3052" y="934"/>
                </a:cubicBezTo>
                <a:cubicBezTo>
                  <a:pt x="3052" y="934"/>
                  <a:pt x="3052" y="935"/>
                  <a:pt x="3052" y="936"/>
                </a:cubicBezTo>
                <a:cubicBezTo>
                  <a:pt x="3052" y="937"/>
                  <a:pt x="3052" y="938"/>
                  <a:pt x="3052" y="939"/>
                </a:cubicBezTo>
                <a:cubicBezTo>
                  <a:pt x="3051" y="957"/>
                  <a:pt x="3046" y="986"/>
                  <a:pt x="3036" y="998"/>
                </a:cubicBezTo>
                <a:cubicBezTo>
                  <a:pt x="3029" y="1006"/>
                  <a:pt x="3027" y="1013"/>
                  <a:pt x="3025" y="1016"/>
                </a:cubicBezTo>
                <a:close/>
                <a:moveTo>
                  <a:pt x="3150" y="1315"/>
                </a:moveTo>
                <a:cubicBezTo>
                  <a:pt x="3147" y="1311"/>
                  <a:pt x="3146" y="1309"/>
                  <a:pt x="3141" y="1306"/>
                </a:cubicBezTo>
                <a:cubicBezTo>
                  <a:pt x="3141" y="1306"/>
                  <a:pt x="3141" y="1306"/>
                  <a:pt x="3141" y="1306"/>
                </a:cubicBezTo>
                <a:cubicBezTo>
                  <a:pt x="3140" y="1306"/>
                  <a:pt x="3135" y="1301"/>
                  <a:pt x="3131" y="1295"/>
                </a:cubicBezTo>
                <a:cubicBezTo>
                  <a:pt x="3126" y="1289"/>
                  <a:pt x="3122" y="1281"/>
                  <a:pt x="3119" y="1274"/>
                </a:cubicBezTo>
                <a:cubicBezTo>
                  <a:pt x="3113" y="1256"/>
                  <a:pt x="3104" y="1233"/>
                  <a:pt x="3094" y="1219"/>
                </a:cubicBezTo>
                <a:cubicBezTo>
                  <a:pt x="3085" y="1208"/>
                  <a:pt x="3079" y="1177"/>
                  <a:pt x="3069" y="1155"/>
                </a:cubicBezTo>
                <a:cubicBezTo>
                  <a:pt x="3059" y="1135"/>
                  <a:pt x="3051" y="1109"/>
                  <a:pt x="3042" y="1089"/>
                </a:cubicBezTo>
                <a:cubicBezTo>
                  <a:pt x="3041" y="1087"/>
                  <a:pt x="3040" y="1085"/>
                  <a:pt x="3038" y="1082"/>
                </a:cubicBezTo>
                <a:cubicBezTo>
                  <a:pt x="3044" y="1081"/>
                  <a:pt x="3049" y="1079"/>
                  <a:pt x="3052" y="1079"/>
                </a:cubicBezTo>
                <a:cubicBezTo>
                  <a:pt x="3052" y="1079"/>
                  <a:pt x="3053" y="1079"/>
                  <a:pt x="3053" y="1080"/>
                </a:cubicBezTo>
                <a:cubicBezTo>
                  <a:pt x="3057" y="1092"/>
                  <a:pt x="3069" y="1113"/>
                  <a:pt x="3071" y="1127"/>
                </a:cubicBezTo>
                <a:cubicBezTo>
                  <a:pt x="3072" y="1137"/>
                  <a:pt x="3079" y="1142"/>
                  <a:pt x="3083" y="1144"/>
                </a:cubicBezTo>
                <a:cubicBezTo>
                  <a:pt x="3087" y="1147"/>
                  <a:pt x="3087" y="1146"/>
                  <a:pt x="3088" y="1151"/>
                </a:cubicBezTo>
                <a:cubicBezTo>
                  <a:pt x="3089" y="1160"/>
                  <a:pt x="3093" y="1172"/>
                  <a:pt x="3096" y="1184"/>
                </a:cubicBezTo>
                <a:cubicBezTo>
                  <a:pt x="3098" y="1190"/>
                  <a:pt x="3101" y="1195"/>
                  <a:pt x="3102" y="1200"/>
                </a:cubicBezTo>
                <a:cubicBezTo>
                  <a:pt x="3105" y="1204"/>
                  <a:pt x="3106" y="1207"/>
                  <a:pt x="3109" y="1210"/>
                </a:cubicBezTo>
                <a:cubicBezTo>
                  <a:pt x="3111" y="1212"/>
                  <a:pt x="3118" y="1219"/>
                  <a:pt x="3124" y="1226"/>
                </a:cubicBezTo>
                <a:cubicBezTo>
                  <a:pt x="3131" y="1233"/>
                  <a:pt x="3137" y="1242"/>
                  <a:pt x="3138" y="1244"/>
                </a:cubicBezTo>
                <a:cubicBezTo>
                  <a:pt x="3142" y="1253"/>
                  <a:pt x="3146" y="1264"/>
                  <a:pt x="3150" y="1286"/>
                </a:cubicBezTo>
                <a:cubicBezTo>
                  <a:pt x="3152" y="1297"/>
                  <a:pt x="3153" y="1310"/>
                  <a:pt x="3156" y="1321"/>
                </a:cubicBezTo>
                <a:cubicBezTo>
                  <a:pt x="3157" y="1322"/>
                  <a:pt x="3157" y="1324"/>
                  <a:pt x="3158" y="1325"/>
                </a:cubicBezTo>
                <a:cubicBezTo>
                  <a:pt x="3155" y="1322"/>
                  <a:pt x="3153" y="1318"/>
                  <a:pt x="3150" y="1315"/>
                </a:cubicBezTo>
                <a:close/>
                <a:moveTo>
                  <a:pt x="3265" y="803"/>
                </a:moveTo>
                <a:cubicBezTo>
                  <a:pt x="3267" y="806"/>
                  <a:pt x="3271" y="808"/>
                  <a:pt x="3273" y="807"/>
                </a:cubicBezTo>
                <a:cubicBezTo>
                  <a:pt x="3276" y="807"/>
                  <a:pt x="3277" y="807"/>
                  <a:pt x="3278" y="807"/>
                </a:cubicBezTo>
                <a:cubicBezTo>
                  <a:pt x="3278" y="807"/>
                  <a:pt x="3278" y="807"/>
                  <a:pt x="3278" y="807"/>
                </a:cubicBezTo>
                <a:cubicBezTo>
                  <a:pt x="3284" y="811"/>
                  <a:pt x="3286" y="819"/>
                  <a:pt x="3292" y="829"/>
                </a:cubicBezTo>
                <a:cubicBezTo>
                  <a:pt x="3295" y="835"/>
                  <a:pt x="3301" y="838"/>
                  <a:pt x="3304" y="839"/>
                </a:cubicBezTo>
                <a:cubicBezTo>
                  <a:pt x="3308" y="840"/>
                  <a:pt x="3309" y="841"/>
                  <a:pt x="3311" y="842"/>
                </a:cubicBezTo>
                <a:cubicBezTo>
                  <a:pt x="3310" y="843"/>
                  <a:pt x="3308" y="845"/>
                  <a:pt x="3307" y="847"/>
                </a:cubicBezTo>
                <a:cubicBezTo>
                  <a:pt x="3304" y="850"/>
                  <a:pt x="3301" y="853"/>
                  <a:pt x="3301" y="859"/>
                </a:cubicBezTo>
                <a:cubicBezTo>
                  <a:pt x="3301" y="863"/>
                  <a:pt x="3303" y="867"/>
                  <a:pt x="3305" y="869"/>
                </a:cubicBezTo>
                <a:cubicBezTo>
                  <a:pt x="3308" y="871"/>
                  <a:pt x="3312" y="881"/>
                  <a:pt x="3315" y="892"/>
                </a:cubicBezTo>
                <a:cubicBezTo>
                  <a:pt x="3317" y="902"/>
                  <a:pt x="3318" y="912"/>
                  <a:pt x="3319" y="917"/>
                </a:cubicBezTo>
                <a:cubicBezTo>
                  <a:pt x="3318" y="918"/>
                  <a:pt x="3314" y="919"/>
                  <a:pt x="3310" y="920"/>
                </a:cubicBezTo>
                <a:cubicBezTo>
                  <a:pt x="3304" y="922"/>
                  <a:pt x="3298" y="923"/>
                  <a:pt x="3294" y="923"/>
                </a:cubicBezTo>
                <a:cubicBezTo>
                  <a:pt x="3293" y="923"/>
                  <a:pt x="3292" y="922"/>
                  <a:pt x="3291" y="922"/>
                </a:cubicBezTo>
                <a:cubicBezTo>
                  <a:pt x="3284" y="921"/>
                  <a:pt x="3258" y="911"/>
                  <a:pt x="3249" y="908"/>
                </a:cubicBezTo>
                <a:cubicBezTo>
                  <a:pt x="3248" y="907"/>
                  <a:pt x="3244" y="896"/>
                  <a:pt x="3245" y="888"/>
                </a:cubicBezTo>
                <a:cubicBezTo>
                  <a:pt x="3245" y="886"/>
                  <a:pt x="3245" y="884"/>
                  <a:pt x="3245" y="882"/>
                </a:cubicBezTo>
                <a:cubicBezTo>
                  <a:pt x="3246" y="882"/>
                  <a:pt x="3247" y="882"/>
                  <a:pt x="3248" y="882"/>
                </a:cubicBezTo>
                <a:cubicBezTo>
                  <a:pt x="3254" y="883"/>
                  <a:pt x="3259" y="880"/>
                  <a:pt x="3262" y="877"/>
                </a:cubicBezTo>
                <a:cubicBezTo>
                  <a:pt x="3266" y="874"/>
                  <a:pt x="3270" y="870"/>
                  <a:pt x="3275" y="864"/>
                </a:cubicBezTo>
                <a:cubicBezTo>
                  <a:pt x="3278" y="861"/>
                  <a:pt x="3280" y="858"/>
                  <a:pt x="3280" y="854"/>
                </a:cubicBezTo>
                <a:cubicBezTo>
                  <a:pt x="3280" y="848"/>
                  <a:pt x="3276" y="845"/>
                  <a:pt x="3273" y="842"/>
                </a:cubicBezTo>
                <a:cubicBezTo>
                  <a:pt x="3265" y="836"/>
                  <a:pt x="3250" y="833"/>
                  <a:pt x="3245" y="831"/>
                </a:cubicBezTo>
                <a:cubicBezTo>
                  <a:pt x="3245" y="831"/>
                  <a:pt x="3245" y="831"/>
                  <a:pt x="3245" y="831"/>
                </a:cubicBezTo>
                <a:cubicBezTo>
                  <a:pt x="3243" y="830"/>
                  <a:pt x="3236" y="821"/>
                  <a:pt x="3231" y="812"/>
                </a:cubicBezTo>
                <a:cubicBezTo>
                  <a:pt x="3225" y="803"/>
                  <a:pt x="3220" y="794"/>
                  <a:pt x="3217" y="789"/>
                </a:cubicBezTo>
                <a:cubicBezTo>
                  <a:pt x="3216" y="787"/>
                  <a:pt x="3215" y="785"/>
                  <a:pt x="3215" y="782"/>
                </a:cubicBezTo>
                <a:cubicBezTo>
                  <a:pt x="3215" y="776"/>
                  <a:pt x="3219" y="766"/>
                  <a:pt x="3229" y="759"/>
                </a:cubicBezTo>
                <a:cubicBezTo>
                  <a:pt x="3229" y="759"/>
                  <a:pt x="3229" y="759"/>
                  <a:pt x="3229" y="759"/>
                </a:cubicBezTo>
                <a:cubicBezTo>
                  <a:pt x="3229" y="759"/>
                  <a:pt x="3230" y="759"/>
                  <a:pt x="3230" y="759"/>
                </a:cubicBezTo>
                <a:cubicBezTo>
                  <a:pt x="3235" y="758"/>
                  <a:pt x="3244" y="762"/>
                  <a:pt x="3254" y="762"/>
                </a:cubicBezTo>
                <a:cubicBezTo>
                  <a:pt x="3258" y="762"/>
                  <a:pt x="3262" y="762"/>
                  <a:pt x="3266" y="759"/>
                </a:cubicBezTo>
                <a:cubicBezTo>
                  <a:pt x="3275" y="752"/>
                  <a:pt x="3284" y="744"/>
                  <a:pt x="3288" y="740"/>
                </a:cubicBezTo>
                <a:cubicBezTo>
                  <a:pt x="3290" y="740"/>
                  <a:pt x="3297" y="742"/>
                  <a:pt x="3302" y="744"/>
                </a:cubicBezTo>
                <a:cubicBezTo>
                  <a:pt x="3307" y="746"/>
                  <a:pt x="3311" y="750"/>
                  <a:pt x="3311" y="750"/>
                </a:cubicBezTo>
                <a:cubicBezTo>
                  <a:pt x="3313" y="756"/>
                  <a:pt x="3317" y="760"/>
                  <a:pt x="3320" y="764"/>
                </a:cubicBezTo>
                <a:cubicBezTo>
                  <a:pt x="3322" y="767"/>
                  <a:pt x="3323" y="769"/>
                  <a:pt x="3324" y="770"/>
                </a:cubicBezTo>
                <a:cubicBezTo>
                  <a:pt x="3324" y="770"/>
                  <a:pt x="3324" y="770"/>
                  <a:pt x="3324" y="770"/>
                </a:cubicBezTo>
                <a:cubicBezTo>
                  <a:pt x="3321" y="772"/>
                  <a:pt x="3316" y="773"/>
                  <a:pt x="3311" y="773"/>
                </a:cubicBezTo>
                <a:cubicBezTo>
                  <a:pt x="3306" y="773"/>
                  <a:pt x="3302" y="771"/>
                  <a:pt x="3301" y="770"/>
                </a:cubicBezTo>
                <a:cubicBezTo>
                  <a:pt x="3298" y="766"/>
                  <a:pt x="3293" y="765"/>
                  <a:pt x="3289" y="765"/>
                </a:cubicBezTo>
                <a:cubicBezTo>
                  <a:pt x="3277" y="765"/>
                  <a:pt x="3265" y="776"/>
                  <a:pt x="3264" y="791"/>
                </a:cubicBezTo>
                <a:cubicBezTo>
                  <a:pt x="3264" y="793"/>
                  <a:pt x="3264" y="794"/>
                  <a:pt x="3264" y="795"/>
                </a:cubicBezTo>
                <a:cubicBezTo>
                  <a:pt x="3264" y="798"/>
                  <a:pt x="3264" y="800"/>
                  <a:pt x="3265" y="803"/>
                </a:cubicBezTo>
                <a:close/>
                <a:moveTo>
                  <a:pt x="3670" y="376"/>
                </a:moveTo>
                <a:cubicBezTo>
                  <a:pt x="3667" y="377"/>
                  <a:pt x="3663" y="378"/>
                  <a:pt x="3660" y="378"/>
                </a:cubicBezTo>
                <a:cubicBezTo>
                  <a:pt x="3654" y="378"/>
                  <a:pt x="3651" y="376"/>
                  <a:pt x="3651" y="374"/>
                </a:cubicBezTo>
                <a:cubicBezTo>
                  <a:pt x="3649" y="368"/>
                  <a:pt x="3644" y="363"/>
                  <a:pt x="3638" y="363"/>
                </a:cubicBezTo>
                <a:cubicBezTo>
                  <a:pt x="3639" y="362"/>
                  <a:pt x="3640" y="362"/>
                  <a:pt x="3641" y="361"/>
                </a:cubicBezTo>
                <a:cubicBezTo>
                  <a:pt x="3648" y="360"/>
                  <a:pt x="3657" y="357"/>
                  <a:pt x="3662" y="357"/>
                </a:cubicBezTo>
                <a:cubicBezTo>
                  <a:pt x="3664" y="357"/>
                  <a:pt x="3665" y="357"/>
                  <a:pt x="3665" y="358"/>
                </a:cubicBezTo>
                <a:cubicBezTo>
                  <a:pt x="3665" y="358"/>
                  <a:pt x="3665" y="357"/>
                  <a:pt x="3665" y="359"/>
                </a:cubicBezTo>
                <a:cubicBezTo>
                  <a:pt x="3666" y="364"/>
                  <a:pt x="3668" y="369"/>
                  <a:pt x="3670" y="372"/>
                </a:cubicBezTo>
                <a:cubicBezTo>
                  <a:pt x="3670" y="373"/>
                  <a:pt x="3671" y="374"/>
                  <a:pt x="3671" y="375"/>
                </a:cubicBezTo>
                <a:cubicBezTo>
                  <a:pt x="3671" y="375"/>
                  <a:pt x="3671" y="376"/>
                  <a:pt x="3670" y="376"/>
                </a:cubicBezTo>
                <a:close/>
                <a:moveTo>
                  <a:pt x="3748" y="344"/>
                </a:moveTo>
                <a:cubicBezTo>
                  <a:pt x="3748" y="344"/>
                  <a:pt x="3747" y="344"/>
                  <a:pt x="3747" y="344"/>
                </a:cubicBezTo>
                <a:cubicBezTo>
                  <a:pt x="3747" y="345"/>
                  <a:pt x="3746" y="345"/>
                  <a:pt x="3745" y="345"/>
                </a:cubicBezTo>
                <a:cubicBezTo>
                  <a:pt x="3743" y="345"/>
                  <a:pt x="3742" y="345"/>
                  <a:pt x="3741" y="338"/>
                </a:cubicBezTo>
                <a:cubicBezTo>
                  <a:pt x="3740" y="332"/>
                  <a:pt x="3740" y="327"/>
                  <a:pt x="3736" y="322"/>
                </a:cubicBezTo>
                <a:cubicBezTo>
                  <a:pt x="3734" y="320"/>
                  <a:pt x="3731" y="318"/>
                  <a:pt x="3729" y="317"/>
                </a:cubicBezTo>
                <a:cubicBezTo>
                  <a:pt x="3733" y="318"/>
                  <a:pt x="3736" y="320"/>
                  <a:pt x="3739" y="322"/>
                </a:cubicBezTo>
                <a:cubicBezTo>
                  <a:pt x="3741" y="323"/>
                  <a:pt x="3742" y="324"/>
                  <a:pt x="3743" y="324"/>
                </a:cubicBezTo>
                <a:cubicBezTo>
                  <a:pt x="3743" y="325"/>
                  <a:pt x="3743" y="325"/>
                  <a:pt x="3744" y="325"/>
                </a:cubicBezTo>
                <a:cubicBezTo>
                  <a:pt x="3744" y="325"/>
                  <a:pt x="3744" y="325"/>
                  <a:pt x="3744" y="325"/>
                </a:cubicBezTo>
                <a:cubicBezTo>
                  <a:pt x="3745" y="327"/>
                  <a:pt x="3748" y="336"/>
                  <a:pt x="3748" y="341"/>
                </a:cubicBezTo>
                <a:cubicBezTo>
                  <a:pt x="3748" y="342"/>
                  <a:pt x="3748" y="343"/>
                  <a:pt x="3748" y="344"/>
                </a:cubicBezTo>
                <a:close/>
                <a:moveTo>
                  <a:pt x="2669" y="841"/>
                </a:moveTo>
                <a:cubicBezTo>
                  <a:pt x="2662" y="841"/>
                  <a:pt x="2657" y="846"/>
                  <a:pt x="2654" y="851"/>
                </a:cubicBezTo>
                <a:cubicBezTo>
                  <a:pt x="2651" y="856"/>
                  <a:pt x="2649" y="862"/>
                  <a:pt x="2649" y="867"/>
                </a:cubicBezTo>
                <a:cubicBezTo>
                  <a:pt x="2649" y="872"/>
                  <a:pt x="2650" y="878"/>
                  <a:pt x="2654" y="882"/>
                </a:cubicBezTo>
                <a:cubicBezTo>
                  <a:pt x="2658" y="886"/>
                  <a:pt x="2663" y="888"/>
                  <a:pt x="2668" y="888"/>
                </a:cubicBezTo>
                <a:cubicBezTo>
                  <a:pt x="2676" y="888"/>
                  <a:pt x="2681" y="883"/>
                  <a:pt x="2685" y="876"/>
                </a:cubicBezTo>
                <a:cubicBezTo>
                  <a:pt x="2680" y="873"/>
                  <a:pt x="2680" y="873"/>
                  <a:pt x="2680" y="873"/>
                </a:cubicBezTo>
                <a:cubicBezTo>
                  <a:pt x="2685" y="876"/>
                  <a:pt x="2685" y="876"/>
                  <a:pt x="2685" y="876"/>
                </a:cubicBezTo>
                <a:cubicBezTo>
                  <a:pt x="2687" y="873"/>
                  <a:pt x="2688" y="869"/>
                  <a:pt x="2688" y="866"/>
                </a:cubicBezTo>
                <a:cubicBezTo>
                  <a:pt x="2688" y="860"/>
                  <a:pt x="2685" y="854"/>
                  <a:pt x="2682" y="850"/>
                </a:cubicBezTo>
                <a:cubicBezTo>
                  <a:pt x="2679" y="845"/>
                  <a:pt x="2675" y="842"/>
                  <a:pt x="2669" y="841"/>
                </a:cubicBezTo>
                <a:close/>
                <a:moveTo>
                  <a:pt x="2163" y="297"/>
                </a:moveTo>
                <a:cubicBezTo>
                  <a:pt x="2164" y="297"/>
                  <a:pt x="2165" y="297"/>
                  <a:pt x="2167" y="297"/>
                </a:cubicBezTo>
                <a:cubicBezTo>
                  <a:pt x="2173" y="297"/>
                  <a:pt x="2181" y="298"/>
                  <a:pt x="2188" y="298"/>
                </a:cubicBezTo>
                <a:cubicBezTo>
                  <a:pt x="2192" y="298"/>
                  <a:pt x="2195" y="298"/>
                  <a:pt x="2199" y="296"/>
                </a:cubicBezTo>
                <a:cubicBezTo>
                  <a:pt x="2203" y="293"/>
                  <a:pt x="2205" y="288"/>
                  <a:pt x="2205" y="283"/>
                </a:cubicBezTo>
                <a:cubicBezTo>
                  <a:pt x="2205" y="283"/>
                  <a:pt x="2205" y="283"/>
                  <a:pt x="2205" y="282"/>
                </a:cubicBezTo>
                <a:cubicBezTo>
                  <a:pt x="2199" y="283"/>
                  <a:pt x="2199" y="283"/>
                  <a:pt x="2199" y="283"/>
                </a:cubicBezTo>
                <a:cubicBezTo>
                  <a:pt x="2205" y="282"/>
                  <a:pt x="2205" y="282"/>
                  <a:pt x="2205" y="282"/>
                </a:cubicBezTo>
                <a:cubicBezTo>
                  <a:pt x="2205" y="279"/>
                  <a:pt x="2205" y="276"/>
                  <a:pt x="2205" y="273"/>
                </a:cubicBezTo>
                <a:cubicBezTo>
                  <a:pt x="2205" y="261"/>
                  <a:pt x="2206" y="249"/>
                  <a:pt x="2209" y="244"/>
                </a:cubicBezTo>
                <a:cubicBezTo>
                  <a:pt x="2210" y="242"/>
                  <a:pt x="2212" y="239"/>
                  <a:pt x="2215" y="236"/>
                </a:cubicBezTo>
                <a:cubicBezTo>
                  <a:pt x="2217" y="234"/>
                  <a:pt x="2220" y="232"/>
                  <a:pt x="2220" y="226"/>
                </a:cubicBezTo>
                <a:cubicBezTo>
                  <a:pt x="2220" y="223"/>
                  <a:pt x="2218" y="219"/>
                  <a:pt x="2215" y="218"/>
                </a:cubicBezTo>
                <a:cubicBezTo>
                  <a:pt x="2213" y="217"/>
                  <a:pt x="2210" y="217"/>
                  <a:pt x="2208" y="217"/>
                </a:cubicBezTo>
                <a:cubicBezTo>
                  <a:pt x="2207" y="217"/>
                  <a:pt x="2206" y="217"/>
                  <a:pt x="2206" y="217"/>
                </a:cubicBezTo>
                <a:cubicBezTo>
                  <a:pt x="2204" y="217"/>
                  <a:pt x="2204" y="216"/>
                  <a:pt x="2204" y="216"/>
                </a:cubicBezTo>
                <a:cubicBezTo>
                  <a:pt x="2204" y="216"/>
                  <a:pt x="2202" y="215"/>
                  <a:pt x="2201" y="211"/>
                </a:cubicBezTo>
                <a:cubicBezTo>
                  <a:pt x="2200" y="209"/>
                  <a:pt x="2200" y="207"/>
                  <a:pt x="2200" y="205"/>
                </a:cubicBezTo>
                <a:cubicBezTo>
                  <a:pt x="2200" y="197"/>
                  <a:pt x="2205" y="191"/>
                  <a:pt x="2210" y="186"/>
                </a:cubicBezTo>
                <a:cubicBezTo>
                  <a:pt x="2214" y="183"/>
                  <a:pt x="2222" y="172"/>
                  <a:pt x="2233" y="161"/>
                </a:cubicBezTo>
                <a:cubicBezTo>
                  <a:pt x="2244" y="150"/>
                  <a:pt x="2256" y="140"/>
                  <a:pt x="2262" y="138"/>
                </a:cubicBezTo>
                <a:cubicBezTo>
                  <a:pt x="2277" y="132"/>
                  <a:pt x="2288" y="119"/>
                  <a:pt x="2289" y="106"/>
                </a:cubicBezTo>
                <a:cubicBezTo>
                  <a:pt x="2289" y="101"/>
                  <a:pt x="2286" y="94"/>
                  <a:pt x="2280" y="92"/>
                </a:cubicBezTo>
                <a:cubicBezTo>
                  <a:pt x="2273" y="89"/>
                  <a:pt x="2261" y="85"/>
                  <a:pt x="2249" y="85"/>
                </a:cubicBezTo>
                <a:cubicBezTo>
                  <a:pt x="2239" y="85"/>
                  <a:pt x="2229" y="88"/>
                  <a:pt x="2221" y="96"/>
                </a:cubicBezTo>
                <a:cubicBezTo>
                  <a:pt x="2214" y="103"/>
                  <a:pt x="2208" y="109"/>
                  <a:pt x="2203" y="114"/>
                </a:cubicBezTo>
                <a:cubicBezTo>
                  <a:pt x="2198" y="118"/>
                  <a:pt x="2194" y="120"/>
                  <a:pt x="2190" y="120"/>
                </a:cubicBezTo>
                <a:cubicBezTo>
                  <a:pt x="2188" y="120"/>
                  <a:pt x="2187" y="120"/>
                  <a:pt x="2185" y="120"/>
                </a:cubicBezTo>
                <a:cubicBezTo>
                  <a:pt x="2179" y="118"/>
                  <a:pt x="2175" y="112"/>
                  <a:pt x="2170" y="104"/>
                </a:cubicBezTo>
                <a:cubicBezTo>
                  <a:pt x="2166" y="96"/>
                  <a:pt x="2163" y="86"/>
                  <a:pt x="2157" y="78"/>
                </a:cubicBezTo>
                <a:cubicBezTo>
                  <a:pt x="2152" y="70"/>
                  <a:pt x="2150" y="58"/>
                  <a:pt x="2148" y="46"/>
                </a:cubicBezTo>
                <a:cubicBezTo>
                  <a:pt x="2147" y="40"/>
                  <a:pt x="2147" y="35"/>
                  <a:pt x="2145" y="30"/>
                </a:cubicBezTo>
                <a:cubicBezTo>
                  <a:pt x="2144" y="26"/>
                  <a:pt x="2139" y="20"/>
                  <a:pt x="2132" y="20"/>
                </a:cubicBezTo>
                <a:cubicBezTo>
                  <a:pt x="2131" y="20"/>
                  <a:pt x="2130" y="20"/>
                  <a:pt x="2129" y="20"/>
                </a:cubicBezTo>
                <a:cubicBezTo>
                  <a:pt x="2120" y="22"/>
                  <a:pt x="2117" y="23"/>
                  <a:pt x="2115" y="23"/>
                </a:cubicBezTo>
                <a:cubicBezTo>
                  <a:pt x="2112" y="23"/>
                  <a:pt x="2104" y="21"/>
                  <a:pt x="2095" y="21"/>
                </a:cubicBezTo>
                <a:cubicBezTo>
                  <a:pt x="2092" y="21"/>
                  <a:pt x="2087" y="21"/>
                  <a:pt x="2083" y="22"/>
                </a:cubicBezTo>
                <a:cubicBezTo>
                  <a:pt x="2078" y="24"/>
                  <a:pt x="2073" y="26"/>
                  <a:pt x="2069" y="28"/>
                </a:cubicBezTo>
                <a:cubicBezTo>
                  <a:pt x="2069" y="28"/>
                  <a:pt x="2069" y="27"/>
                  <a:pt x="2069" y="26"/>
                </a:cubicBezTo>
                <a:cubicBezTo>
                  <a:pt x="2069" y="20"/>
                  <a:pt x="2065" y="18"/>
                  <a:pt x="2063" y="16"/>
                </a:cubicBezTo>
                <a:cubicBezTo>
                  <a:pt x="2060" y="15"/>
                  <a:pt x="2057" y="14"/>
                  <a:pt x="2054" y="13"/>
                </a:cubicBezTo>
                <a:cubicBezTo>
                  <a:pt x="2036" y="11"/>
                  <a:pt x="2007" y="1"/>
                  <a:pt x="1983" y="0"/>
                </a:cubicBezTo>
                <a:cubicBezTo>
                  <a:pt x="1982" y="0"/>
                  <a:pt x="1980" y="0"/>
                  <a:pt x="1979" y="0"/>
                </a:cubicBezTo>
                <a:cubicBezTo>
                  <a:pt x="1962" y="0"/>
                  <a:pt x="1950" y="6"/>
                  <a:pt x="1936" y="6"/>
                </a:cubicBezTo>
                <a:cubicBezTo>
                  <a:pt x="1913" y="7"/>
                  <a:pt x="1885" y="4"/>
                  <a:pt x="1864" y="19"/>
                </a:cubicBezTo>
                <a:cubicBezTo>
                  <a:pt x="1857" y="24"/>
                  <a:pt x="1849" y="28"/>
                  <a:pt x="1842" y="29"/>
                </a:cubicBezTo>
                <a:cubicBezTo>
                  <a:pt x="1839" y="30"/>
                  <a:pt x="1836" y="31"/>
                  <a:pt x="1833" y="32"/>
                </a:cubicBezTo>
                <a:cubicBezTo>
                  <a:pt x="1832" y="32"/>
                  <a:pt x="1831" y="32"/>
                  <a:pt x="1830" y="33"/>
                </a:cubicBezTo>
                <a:cubicBezTo>
                  <a:pt x="1829" y="33"/>
                  <a:pt x="1828" y="33"/>
                  <a:pt x="1825" y="36"/>
                </a:cubicBezTo>
                <a:cubicBezTo>
                  <a:pt x="1821" y="42"/>
                  <a:pt x="1817" y="51"/>
                  <a:pt x="1813" y="58"/>
                </a:cubicBezTo>
                <a:cubicBezTo>
                  <a:pt x="1812" y="61"/>
                  <a:pt x="1810" y="64"/>
                  <a:pt x="1808" y="66"/>
                </a:cubicBezTo>
                <a:cubicBezTo>
                  <a:pt x="1808" y="66"/>
                  <a:pt x="1808" y="66"/>
                  <a:pt x="1808" y="67"/>
                </a:cubicBezTo>
                <a:cubicBezTo>
                  <a:pt x="1807" y="64"/>
                  <a:pt x="1805" y="61"/>
                  <a:pt x="1803" y="57"/>
                </a:cubicBezTo>
                <a:cubicBezTo>
                  <a:pt x="1802" y="54"/>
                  <a:pt x="1801" y="52"/>
                  <a:pt x="1799" y="50"/>
                </a:cubicBezTo>
                <a:cubicBezTo>
                  <a:pt x="1797" y="48"/>
                  <a:pt x="1794" y="45"/>
                  <a:pt x="1789" y="45"/>
                </a:cubicBezTo>
                <a:cubicBezTo>
                  <a:pt x="1786" y="45"/>
                  <a:pt x="1783" y="46"/>
                  <a:pt x="1781" y="48"/>
                </a:cubicBezTo>
                <a:cubicBezTo>
                  <a:pt x="1773" y="55"/>
                  <a:pt x="1773" y="65"/>
                  <a:pt x="1773" y="72"/>
                </a:cubicBezTo>
                <a:cubicBezTo>
                  <a:pt x="1773" y="73"/>
                  <a:pt x="1773" y="73"/>
                  <a:pt x="1773" y="73"/>
                </a:cubicBezTo>
                <a:cubicBezTo>
                  <a:pt x="1773" y="80"/>
                  <a:pt x="1773" y="86"/>
                  <a:pt x="1770" y="91"/>
                </a:cubicBezTo>
                <a:cubicBezTo>
                  <a:pt x="1767" y="96"/>
                  <a:pt x="1759" y="99"/>
                  <a:pt x="1750" y="98"/>
                </a:cubicBezTo>
                <a:cubicBezTo>
                  <a:pt x="1744" y="99"/>
                  <a:pt x="1738" y="97"/>
                  <a:pt x="1737" y="96"/>
                </a:cubicBezTo>
                <a:cubicBezTo>
                  <a:pt x="1730" y="91"/>
                  <a:pt x="1722" y="87"/>
                  <a:pt x="1702" y="87"/>
                </a:cubicBezTo>
                <a:cubicBezTo>
                  <a:pt x="1698" y="87"/>
                  <a:pt x="1693" y="88"/>
                  <a:pt x="1688" y="88"/>
                </a:cubicBezTo>
                <a:cubicBezTo>
                  <a:pt x="1674" y="89"/>
                  <a:pt x="1659" y="92"/>
                  <a:pt x="1648" y="96"/>
                </a:cubicBezTo>
                <a:cubicBezTo>
                  <a:pt x="1642" y="98"/>
                  <a:pt x="1637" y="101"/>
                  <a:pt x="1633" y="104"/>
                </a:cubicBezTo>
                <a:cubicBezTo>
                  <a:pt x="1629" y="107"/>
                  <a:pt x="1625" y="111"/>
                  <a:pt x="1625" y="117"/>
                </a:cubicBezTo>
                <a:cubicBezTo>
                  <a:pt x="1625" y="119"/>
                  <a:pt x="1626" y="121"/>
                  <a:pt x="1627" y="123"/>
                </a:cubicBezTo>
                <a:cubicBezTo>
                  <a:pt x="1627" y="124"/>
                  <a:pt x="1627" y="124"/>
                  <a:pt x="1627" y="125"/>
                </a:cubicBezTo>
                <a:cubicBezTo>
                  <a:pt x="1627" y="125"/>
                  <a:pt x="1627" y="125"/>
                  <a:pt x="1625" y="127"/>
                </a:cubicBezTo>
                <a:cubicBezTo>
                  <a:pt x="1624" y="128"/>
                  <a:pt x="1621" y="128"/>
                  <a:pt x="1620" y="128"/>
                </a:cubicBezTo>
                <a:cubicBezTo>
                  <a:pt x="1619" y="128"/>
                  <a:pt x="1618" y="128"/>
                  <a:pt x="1618" y="128"/>
                </a:cubicBezTo>
                <a:cubicBezTo>
                  <a:pt x="1618" y="128"/>
                  <a:pt x="1618" y="128"/>
                  <a:pt x="1618" y="128"/>
                </a:cubicBezTo>
                <a:cubicBezTo>
                  <a:pt x="1616" y="125"/>
                  <a:pt x="1612" y="125"/>
                  <a:pt x="1609" y="125"/>
                </a:cubicBezTo>
                <a:cubicBezTo>
                  <a:pt x="1603" y="125"/>
                  <a:pt x="1597" y="128"/>
                  <a:pt x="1591" y="132"/>
                </a:cubicBezTo>
                <a:cubicBezTo>
                  <a:pt x="1585" y="136"/>
                  <a:pt x="1580" y="142"/>
                  <a:pt x="1579" y="150"/>
                </a:cubicBezTo>
                <a:cubicBezTo>
                  <a:pt x="1579" y="151"/>
                  <a:pt x="1579" y="152"/>
                  <a:pt x="1580" y="152"/>
                </a:cubicBezTo>
                <a:cubicBezTo>
                  <a:pt x="1580" y="153"/>
                  <a:pt x="1580" y="154"/>
                  <a:pt x="1580" y="155"/>
                </a:cubicBezTo>
                <a:cubicBezTo>
                  <a:pt x="1580" y="159"/>
                  <a:pt x="1579" y="163"/>
                  <a:pt x="1577" y="165"/>
                </a:cubicBezTo>
                <a:cubicBezTo>
                  <a:pt x="1576" y="167"/>
                  <a:pt x="1575" y="168"/>
                  <a:pt x="1573" y="168"/>
                </a:cubicBezTo>
                <a:cubicBezTo>
                  <a:pt x="1572" y="168"/>
                  <a:pt x="1572" y="168"/>
                  <a:pt x="1571" y="168"/>
                </a:cubicBezTo>
                <a:cubicBezTo>
                  <a:pt x="1569" y="167"/>
                  <a:pt x="1567" y="167"/>
                  <a:pt x="1565" y="167"/>
                </a:cubicBezTo>
                <a:cubicBezTo>
                  <a:pt x="1551" y="167"/>
                  <a:pt x="1541" y="178"/>
                  <a:pt x="1541" y="190"/>
                </a:cubicBezTo>
                <a:cubicBezTo>
                  <a:pt x="1540" y="191"/>
                  <a:pt x="1534" y="195"/>
                  <a:pt x="1528" y="197"/>
                </a:cubicBezTo>
                <a:cubicBezTo>
                  <a:pt x="1525" y="198"/>
                  <a:pt x="1522" y="199"/>
                  <a:pt x="1519" y="200"/>
                </a:cubicBezTo>
                <a:cubicBezTo>
                  <a:pt x="1518" y="200"/>
                  <a:pt x="1517" y="200"/>
                  <a:pt x="1516" y="201"/>
                </a:cubicBezTo>
                <a:cubicBezTo>
                  <a:pt x="1516" y="201"/>
                  <a:pt x="1516" y="201"/>
                  <a:pt x="1515" y="201"/>
                </a:cubicBezTo>
                <a:cubicBezTo>
                  <a:pt x="1515" y="201"/>
                  <a:pt x="1515" y="201"/>
                  <a:pt x="1515" y="201"/>
                </a:cubicBezTo>
                <a:cubicBezTo>
                  <a:pt x="1515" y="201"/>
                  <a:pt x="1515" y="201"/>
                  <a:pt x="1515" y="201"/>
                </a:cubicBezTo>
                <a:cubicBezTo>
                  <a:pt x="1515" y="201"/>
                  <a:pt x="1514" y="201"/>
                  <a:pt x="1513" y="201"/>
                </a:cubicBezTo>
                <a:cubicBezTo>
                  <a:pt x="1509" y="201"/>
                  <a:pt x="1503" y="201"/>
                  <a:pt x="1496" y="202"/>
                </a:cubicBezTo>
                <a:cubicBezTo>
                  <a:pt x="1493" y="202"/>
                  <a:pt x="1490" y="203"/>
                  <a:pt x="1487" y="204"/>
                </a:cubicBezTo>
                <a:cubicBezTo>
                  <a:pt x="1485" y="205"/>
                  <a:pt x="1481" y="208"/>
                  <a:pt x="1481" y="213"/>
                </a:cubicBezTo>
                <a:cubicBezTo>
                  <a:pt x="1481" y="218"/>
                  <a:pt x="1483" y="220"/>
                  <a:pt x="1486" y="223"/>
                </a:cubicBezTo>
                <a:cubicBezTo>
                  <a:pt x="1492" y="228"/>
                  <a:pt x="1499" y="229"/>
                  <a:pt x="1504" y="229"/>
                </a:cubicBezTo>
                <a:cubicBezTo>
                  <a:pt x="1505" y="229"/>
                  <a:pt x="1505" y="229"/>
                  <a:pt x="1506" y="229"/>
                </a:cubicBezTo>
                <a:cubicBezTo>
                  <a:pt x="1509" y="229"/>
                  <a:pt x="1511" y="229"/>
                  <a:pt x="1514" y="230"/>
                </a:cubicBezTo>
                <a:cubicBezTo>
                  <a:pt x="1516" y="230"/>
                  <a:pt x="1521" y="235"/>
                  <a:pt x="1525" y="241"/>
                </a:cubicBezTo>
                <a:cubicBezTo>
                  <a:pt x="1530" y="247"/>
                  <a:pt x="1533" y="253"/>
                  <a:pt x="1539" y="257"/>
                </a:cubicBezTo>
                <a:cubicBezTo>
                  <a:pt x="1542" y="258"/>
                  <a:pt x="1544" y="259"/>
                  <a:pt x="1547" y="259"/>
                </a:cubicBezTo>
                <a:cubicBezTo>
                  <a:pt x="1554" y="259"/>
                  <a:pt x="1561" y="255"/>
                  <a:pt x="1565" y="249"/>
                </a:cubicBezTo>
                <a:cubicBezTo>
                  <a:pt x="1566" y="247"/>
                  <a:pt x="1567" y="245"/>
                  <a:pt x="1568" y="243"/>
                </a:cubicBezTo>
                <a:cubicBezTo>
                  <a:pt x="1570" y="245"/>
                  <a:pt x="1572" y="247"/>
                  <a:pt x="1575" y="248"/>
                </a:cubicBezTo>
                <a:cubicBezTo>
                  <a:pt x="1579" y="250"/>
                  <a:pt x="1582" y="250"/>
                  <a:pt x="1586" y="250"/>
                </a:cubicBezTo>
                <a:cubicBezTo>
                  <a:pt x="1596" y="250"/>
                  <a:pt x="1610" y="247"/>
                  <a:pt x="1614" y="247"/>
                </a:cubicBezTo>
                <a:cubicBezTo>
                  <a:pt x="1614" y="247"/>
                  <a:pt x="1614" y="247"/>
                  <a:pt x="1614" y="247"/>
                </a:cubicBezTo>
                <a:cubicBezTo>
                  <a:pt x="1617" y="247"/>
                  <a:pt x="1627" y="249"/>
                  <a:pt x="1638" y="251"/>
                </a:cubicBezTo>
                <a:cubicBezTo>
                  <a:pt x="1648" y="254"/>
                  <a:pt x="1660" y="257"/>
                  <a:pt x="1663" y="259"/>
                </a:cubicBezTo>
                <a:cubicBezTo>
                  <a:pt x="1669" y="262"/>
                  <a:pt x="1677" y="265"/>
                  <a:pt x="1685" y="268"/>
                </a:cubicBezTo>
                <a:cubicBezTo>
                  <a:pt x="1693" y="271"/>
                  <a:pt x="1699" y="275"/>
                  <a:pt x="1701" y="279"/>
                </a:cubicBezTo>
                <a:cubicBezTo>
                  <a:pt x="1703" y="283"/>
                  <a:pt x="1705" y="297"/>
                  <a:pt x="1707" y="310"/>
                </a:cubicBezTo>
                <a:cubicBezTo>
                  <a:pt x="1707" y="317"/>
                  <a:pt x="1708" y="323"/>
                  <a:pt x="1709" y="329"/>
                </a:cubicBezTo>
                <a:cubicBezTo>
                  <a:pt x="1710" y="334"/>
                  <a:pt x="1710" y="337"/>
                  <a:pt x="1712" y="341"/>
                </a:cubicBezTo>
                <a:cubicBezTo>
                  <a:pt x="1714" y="343"/>
                  <a:pt x="1717" y="345"/>
                  <a:pt x="1719" y="345"/>
                </a:cubicBezTo>
                <a:cubicBezTo>
                  <a:pt x="1720" y="345"/>
                  <a:pt x="1721" y="345"/>
                  <a:pt x="1721" y="344"/>
                </a:cubicBezTo>
                <a:cubicBezTo>
                  <a:pt x="1720" y="348"/>
                  <a:pt x="1720" y="352"/>
                  <a:pt x="1720" y="356"/>
                </a:cubicBezTo>
                <a:cubicBezTo>
                  <a:pt x="1720" y="361"/>
                  <a:pt x="1721" y="366"/>
                  <a:pt x="1723" y="370"/>
                </a:cubicBezTo>
                <a:cubicBezTo>
                  <a:pt x="1725" y="373"/>
                  <a:pt x="1727" y="377"/>
                  <a:pt x="1733" y="377"/>
                </a:cubicBezTo>
                <a:cubicBezTo>
                  <a:pt x="1736" y="377"/>
                  <a:pt x="1739" y="377"/>
                  <a:pt x="1742" y="378"/>
                </a:cubicBezTo>
                <a:cubicBezTo>
                  <a:pt x="1740" y="379"/>
                  <a:pt x="1739" y="381"/>
                  <a:pt x="1738" y="383"/>
                </a:cubicBezTo>
                <a:cubicBezTo>
                  <a:pt x="1735" y="387"/>
                  <a:pt x="1732" y="391"/>
                  <a:pt x="1732" y="397"/>
                </a:cubicBezTo>
                <a:cubicBezTo>
                  <a:pt x="1732" y="397"/>
                  <a:pt x="1732" y="398"/>
                  <a:pt x="1732" y="398"/>
                </a:cubicBezTo>
                <a:cubicBezTo>
                  <a:pt x="1733" y="408"/>
                  <a:pt x="1743" y="429"/>
                  <a:pt x="1746" y="436"/>
                </a:cubicBezTo>
                <a:cubicBezTo>
                  <a:pt x="1750" y="441"/>
                  <a:pt x="1755" y="443"/>
                  <a:pt x="1761" y="446"/>
                </a:cubicBezTo>
                <a:cubicBezTo>
                  <a:pt x="1761" y="446"/>
                  <a:pt x="1762" y="446"/>
                  <a:pt x="1762" y="446"/>
                </a:cubicBezTo>
                <a:cubicBezTo>
                  <a:pt x="1762" y="447"/>
                  <a:pt x="1761" y="449"/>
                  <a:pt x="1761" y="450"/>
                </a:cubicBezTo>
                <a:cubicBezTo>
                  <a:pt x="1761" y="452"/>
                  <a:pt x="1762" y="454"/>
                  <a:pt x="1763" y="455"/>
                </a:cubicBezTo>
                <a:cubicBezTo>
                  <a:pt x="1764" y="458"/>
                  <a:pt x="1767" y="464"/>
                  <a:pt x="1770" y="470"/>
                </a:cubicBezTo>
                <a:cubicBezTo>
                  <a:pt x="1773" y="476"/>
                  <a:pt x="1777" y="482"/>
                  <a:pt x="1784" y="486"/>
                </a:cubicBezTo>
                <a:cubicBezTo>
                  <a:pt x="1787" y="487"/>
                  <a:pt x="1795" y="492"/>
                  <a:pt x="1801" y="498"/>
                </a:cubicBezTo>
                <a:cubicBezTo>
                  <a:pt x="1808" y="503"/>
                  <a:pt x="1815" y="510"/>
                  <a:pt x="1815" y="511"/>
                </a:cubicBezTo>
                <a:cubicBezTo>
                  <a:pt x="1816" y="516"/>
                  <a:pt x="1821" y="518"/>
                  <a:pt x="1825" y="518"/>
                </a:cubicBezTo>
                <a:cubicBezTo>
                  <a:pt x="1831" y="518"/>
                  <a:pt x="1835" y="515"/>
                  <a:pt x="1839" y="513"/>
                </a:cubicBezTo>
                <a:cubicBezTo>
                  <a:pt x="1841" y="512"/>
                  <a:pt x="1842" y="512"/>
                  <a:pt x="1843" y="511"/>
                </a:cubicBezTo>
                <a:cubicBezTo>
                  <a:pt x="1843" y="513"/>
                  <a:pt x="1844" y="515"/>
                  <a:pt x="1845" y="518"/>
                </a:cubicBezTo>
                <a:cubicBezTo>
                  <a:pt x="1847" y="523"/>
                  <a:pt x="1850" y="529"/>
                  <a:pt x="1858" y="530"/>
                </a:cubicBezTo>
                <a:cubicBezTo>
                  <a:pt x="1860" y="530"/>
                  <a:pt x="1861" y="530"/>
                  <a:pt x="1863" y="530"/>
                </a:cubicBezTo>
                <a:cubicBezTo>
                  <a:pt x="1863" y="530"/>
                  <a:pt x="1863" y="530"/>
                  <a:pt x="1863" y="530"/>
                </a:cubicBezTo>
                <a:cubicBezTo>
                  <a:pt x="1873" y="530"/>
                  <a:pt x="1879" y="525"/>
                  <a:pt x="1887" y="518"/>
                </a:cubicBezTo>
                <a:cubicBezTo>
                  <a:pt x="1898" y="506"/>
                  <a:pt x="1895" y="491"/>
                  <a:pt x="1896" y="484"/>
                </a:cubicBezTo>
                <a:cubicBezTo>
                  <a:pt x="1896" y="481"/>
                  <a:pt x="1896" y="478"/>
                  <a:pt x="1897" y="477"/>
                </a:cubicBezTo>
                <a:cubicBezTo>
                  <a:pt x="1897" y="477"/>
                  <a:pt x="1897" y="477"/>
                  <a:pt x="1898" y="477"/>
                </a:cubicBezTo>
                <a:cubicBezTo>
                  <a:pt x="1900" y="478"/>
                  <a:pt x="1902" y="478"/>
                  <a:pt x="1905" y="478"/>
                </a:cubicBezTo>
                <a:cubicBezTo>
                  <a:pt x="1909" y="478"/>
                  <a:pt x="1913" y="476"/>
                  <a:pt x="1916" y="473"/>
                </a:cubicBezTo>
                <a:cubicBezTo>
                  <a:pt x="1919" y="469"/>
                  <a:pt x="1920" y="465"/>
                  <a:pt x="1920" y="461"/>
                </a:cubicBezTo>
                <a:cubicBezTo>
                  <a:pt x="1920" y="460"/>
                  <a:pt x="1920" y="459"/>
                  <a:pt x="1920" y="459"/>
                </a:cubicBezTo>
                <a:cubicBezTo>
                  <a:pt x="1919" y="452"/>
                  <a:pt x="1917" y="446"/>
                  <a:pt x="1917" y="444"/>
                </a:cubicBezTo>
                <a:cubicBezTo>
                  <a:pt x="1917" y="443"/>
                  <a:pt x="1917" y="443"/>
                  <a:pt x="1917" y="442"/>
                </a:cubicBezTo>
                <a:cubicBezTo>
                  <a:pt x="1918" y="442"/>
                  <a:pt x="1919" y="441"/>
                  <a:pt x="1922" y="441"/>
                </a:cubicBezTo>
                <a:cubicBezTo>
                  <a:pt x="1931" y="439"/>
                  <a:pt x="1938" y="435"/>
                  <a:pt x="1943" y="431"/>
                </a:cubicBezTo>
                <a:cubicBezTo>
                  <a:pt x="1948" y="427"/>
                  <a:pt x="1952" y="425"/>
                  <a:pt x="1954" y="425"/>
                </a:cubicBezTo>
                <a:cubicBezTo>
                  <a:pt x="1960" y="425"/>
                  <a:pt x="1974" y="428"/>
                  <a:pt x="1984" y="428"/>
                </a:cubicBezTo>
                <a:cubicBezTo>
                  <a:pt x="1987" y="428"/>
                  <a:pt x="1989" y="427"/>
                  <a:pt x="1992" y="427"/>
                </a:cubicBezTo>
                <a:cubicBezTo>
                  <a:pt x="1994" y="426"/>
                  <a:pt x="1997" y="426"/>
                  <a:pt x="1999" y="422"/>
                </a:cubicBezTo>
                <a:cubicBezTo>
                  <a:pt x="2001" y="420"/>
                  <a:pt x="2005" y="413"/>
                  <a:pt x="2009" y="407"/>
                </a:cubicBezTo>
                <a:cubicBezTo>
                  <a:pt x="2011" y="404"/>
                  <a:pt x="2013" y="401"/>
                  <a:pt x="2015" y="399"/>
                </a:cubicBezTo>
                <a:cubicBezTo>
                  <a:pt x="2016" y="398"/>
                  <a:pt x="2017" y="398"/>
                  <a:pt x="2018" y="397"/>
                </a:cubicBezTo>
                <a:cubicBezTo>
                  <a:pt x="2018" y="397"/>
                  <a:pt x="2018" y="397"/>
                  <a:pt x="2018" y="397"/>
                </a:cubicBezTo>
                <a:cubicBezTo>
                  <a:pt x="2018" y="397"/>
                  <a:pt x="2018" y="397"/>
                  <a:pt x="2018" y="397"/>
                </a:cubicBezTo>
                <a:cubicBezTo>
                  <a:pt x="2027" y="396"/>
                  <a:pt x="2048" y="394"/>
                  <a:pt x="2068" y="390"/>
                </a:cubicBezTo>
                <a:cubicBezTo>
                  <a:pt x="2079" y="388"/>
                  <a:pt x="2089" y="383"/>
                  <a:pt x="2097" y="379"/>
                </a:cubicBezTo>
                <a:cubicBezTo>
                  <a:pt x="2105" y="375"/>
                  <a:pt x="2112" y="373"/>
                  <a:pt x="2113" y="372"/>
                </a:cubicBezTo>
                <a:cubicBezTo>
                  <a:pt x="2113" y="372"/>
                  <a:pt x="2113" y="372"/>
                  <a:pt x="2113" y="372"/>
                </a:cubicBezTo>
                <a:cubicBezTo>
                  <a:pt x="2116" y="373"/>
                  <a:pt x="2119" y="373"/>
                  <a:pt x="2122" y="373"/>
                </a:cubicBezTo>
                <a:cubicBezTo>
                  <a:pt x="2125" y="373"/>
                  <a:pt x="2128" y="373"/>
                  <a:pt x="2131" y="372"/>
                </a:cubicBezTo>
                <a:cubicBezTo>
                  <a:pt x="2133" y="372"/>
                  <a:pt x="2134" y="371"/>
                  <a:pt x="2136" y="370"/>
                </a:cubicBezTo>
                <a:cubicBezTo>
                  <a:pt x="2137" y="369"/>
                  <a:pt x="2140" y="366"/>
                  <a:pt x="2140" y="363"/>
                </a:cubicBezTo>
                <a:cubicBezTo>
                  <a:pt x="2139" y="361"/>
                  <a:pt x="2139" y="359"/>
                  <a:pt x="2138" y="358"/>
                </a:cubicBezTo>
                <a:cubicBezTo>
                  <a:pt x="2139" y="358"/>
                  <a:pt x="2140" y="358"/>
                  <a:pt x="2142" y="358"/>
                </a:cubicBezTo>
                <a:cubicBezTo>
                  <a:pt x="2144" y="358"/>
                  <a:pt x="2146" y="358"/>
                  <a:pt x="2149" y="358"/>
                </a:cubicBezTo>
                <a:cubicBezTo>
                  <a:pt x="2161" y="355"/>
                  <a:pt x="2166" y="344"/>
                  <a:pt x="2165" y="337"/>
                </a:cubicBezTo>
                <a:cubicBezTo>
                  <a:pt x="2165" y="332"/>
                  <a:pt x="2164" y="328"/>
                  <a:pt x="2162" y="325"/>
                </a:cubicBezTo>
                <a:cubicBezTo>
                  <a:pt x="2160" y="323"/>
                  <a:pt x="2158" y="313"/>
                  <a:pt x="2155" y="306"/>
                </a:cubicBezTo>
                <a:cubicBezTo>
                  <a:pt x="2154" y="304"/>
                  <a:pt x="2154" y="303"/>
                  <a:pt x="2154" y="302"/>
                </a:cubicBezTo>
                <a:cubicBezTo>
                  <a:pt x="2154" y="301"/>
                  <a:pt x="2154" y="300"/>
                  <a:pt x="2155" y="300"/>
                </a:cubicBezTo>
                <a:cubicBezTo>
                  <a:pt x="2156" y="299"/>
                  <a:pt x="2158" y="298"/>
                  <a:pt x="2163" y="297"/>
                </a:cubicBezTo>
                <a:close/>
                <a:moveTo>
                  <a:pt x="1749" y="324"/>
                </a:moveTo>
                <a:cubicBezTo>
                  <a:pt x="1748" y="324"/>
                  <a:pt x="1747" y="324"/>
                  <a:pt x="1745" y="324"/>
                </a:cubicBezTo>
                <a:cubicBezTo>
                  <a:pt x="1743" y="324"/>
                  <a:pt x="1742" y="324"/>
                  <a:pt x="1740" y="324"/>
                </a:cubicBezTo>
                <a:cubicBezTo>
                  <a:pt x="1741" y="323"/>
                  <a:pt x="1742" y="322"/>
                  <a:pt x="1742" y="321"/>
                </a:cubicBezTo>
                <a:cubicBezTo>
                  <a:pt x="1742" y="321"/>
                  <a:pt x="1743" y="321"/>
                  <a:pt x="1744" y="321"/>
                </a:cubicBezTo>
                <a:cubicBezTo>
                  <a:pt x="1747" y="321"/>
                  <a:pt x="1752" y="323"/>
                  <a:pt x="1754" y="324"/>
                </a:cubicBezTo>
                <a:cubicBezTo>
                  <a:pt x="1752" y="324"/>
                  <a:pt x="1750" y="324"/>
                  <a:pt x="1749" y="324"/>
                </a:cubicBezTo>
                <a:close/>
                <a:moveTo>
                  <a:pt x="1771" y="352"/>
                </a:moveTo>
                <a:cubicBezTo>
                  <a:pt x="1771" y="354"/>
                  <a:pt x="1770" y="356"/>
                  <a:pt x="1770" y="358"/>
                </a:cubicBezTo>
                <a:cubicBezTo>
                  <a:pt x="1769" y="358"/>
                  <a:pt x="1768" y="357"/>
                  <a:pt x="1767" y="357"/>
                </a:cubicBezTo>
                <a:cubicBezTo>
                  <a:pt x="1768" y="354"/>
                  <a:pt x="1769" y="351"/>
                  <a:pt x="1770" y="347"/>
                </a:cubicBezTo>
                <a:cubicBezTo>
                  <a:pt x="1771" y="350"/>
                  <a:pt x="1771" y="351"/>
                  <a:pt x="1771" y="352"/>
                </a:cubicBezTo>
                <a:close/>
                <a:moveTo>
                  <a:pt x="2110" y="335"/>
                </a:moveTo>
                <a:cubicBezTo>
                  <a:pt x="2110" y="333"/>
                  <a:pt x="2111" y="331"/>
                  <a:pt x="2112" y="328"/>
                </a:cubicBezTo>
                <a:cubicBezTo>
                  <a:pt x="2112" y="328"/>
                  <a:pt x="2112" y="327"/>
                  <a:pt x="2113" y="327"/>
                </a:cubicBezTo>
                <a:cubicBezTo>
                  <a:pt x="2114" y="327"/>
                  <a:pt x="2116" y="328"/>
                  <a:pt x="2117" y="328"/>
                </a:cubicBezTo>
                <a:cubicBezTo>
                  <a:pt x="2121" y="330"/>
                  <a:pt x="2121" y="331"/>
                  <a:pt x="2121" y="332"/>
                </a:cubicBezTo>
                <a:cubicBezTo>
                  <a:pt x="2121" y="332"/>
                  <a:pt x="2121" y="332"/>
                  <a:pt x="2121" y="332"/>
                </a:cubicBezTo>
                <a:cubicBezTo>
                  <a:pt x="2121" y="333"/>
                  <a:pt x="2121" y="334"/>
                  <a:pt x="2121" y="335"/>
                </a:cubicBezTo>
                <a:cubicBezTo>
                  <a:pt x="2121" y="336"/>
                  <a:pt x="2121" y="338"/>
                  <a:pt x="2122" y="340"/>
                </a:cubicBezTo>
                <a:cubicBezTo>
                  <a:pt x="2118" y="337"/>
                  <a:pt x="2114" y="336"/>
                  <a:pt x="2110" y="335"/>
                </a:cubicBezTo>
                <a:close/>
                <a:moveTo>
                  <a:pt x="2286" y="459"/>
                </a:moveTo>
                <a:cubicBezTo>
                  <a:pt x="2287" y="458"/>
                  <a:pt x="2292" y="456"/>
                  <a:pt x="2297" y="456"/>
                </a:cubicBezTo>
                <a:cubicBezTo>
                  <a:pt x="2302" y="455"/>
                  <a:pt x="2306" y="455"/>
                  <a:pt x="2306" y="455"/>
                </a:cubicBezTo>
                <a:cubicBezTo>
                  <a:pt x="2308" y="455"/>
                  <a:pt x="2309" y="454"/>
                  <a:pt x="2310" y="453"/>
                </a:cubicBezTo>
                <a:cubicBezTo>
                  <a:pt x="2311" y="453"/>
                  <a:pt x="2314" y="450"/>
                  <a:pt x="2318" y="446"/>
                </a:cubicBezTo>
                <a:cubicBezTo>
                  <a:pt x="2321" y="441"/>
                  <a:pt x="2325" y="436"/>
                  <a:pt x="2325" y="429"/>
                </a:cubicBezTo>
                <a:cubicBezTo>
                  <a:pt x="2326" y="426"/>
                  <a:pt x="2324" y="423"/>
                  <a:pt x="2322" y="420"/>
                </a:cubicBezTo>
                <a:cubicBezTo>
                  <a:pt x="2322" y="420"/>
                  <a:pt x="2322" y="420"/>
                  <a:pt x="2322" y="420"/>
                </a:cubicBezTo>
                <a:cubicBezTo>
                  <a:pt x="2322" y="420"/>
                  <a:pt x="2322" y="420"/>
                  <a:pt x="2322" y="420"/>
                </a:cubicBezTo>
                <a:cubicBezTo>
                  <a:pt x="2313" y="411"/>
                  <a:pt x="2298" y="407"/>
                  <a:pt x="2289" y="406"/>
                </a:cubicBezTo>
                <a:cubicBezTo>
                  <a:pt x="2288" y="406"/>
                  <a:pt x="2287" y="405"/>
                  <a:pt x="2287" y="405"/>
                </a:cubicBezTo>
                <a:cubicBezTo>
                  <a:pt x="2275" y="406"/>
                  <a:pt x="2271" y="413"/>
                  <a:pt x="2257" y="412"/>
                </a:cubicBezTo>
                <a:cubicBezTo>
                  <a:pt x="2245" y="413"/>
                  <a:pt x="2235" y="416"/>
                  <a:pt x="2231" y="416"/>
                </a:cubicBezTo>
                <a:cubicBezTo>
                  <a:pt x="2229" y="416"/>
                  <a:pt x="2229" y="416"/>
                  <a:pt x="2228" y="415"/>
                </a:cubicBezTo>
                <a:cubicBezTo>
                  <a:pt x="2220" y="406"/>
                  <a:pt x="2206" y="404"/>
                  <a:pt x="2195" y="403"/>
                </a:cubicBezTo>
                <a:cubicBezTo>
                  <a:pt x="2193" y="403"/>
                  <a:pt x="2191" y="404"/>
                  <a:pt x="2188" y="404"/>
                </a:cubicBezTo>
                <a:cubicBezTo>
                  <a:pt x="2186" y="405"/>
                  <a:pt x="2184" y="406"/>
                  <a:pt x="2182" y="409"/>
                </a:cubicBezTo>
                <a:cubicBezTo>
                  <a:pt x="2181" y="410"/>
                  <a:pt x="2180" y="411"/>
                  <a:pt x="2178" y="413"/>
                </a:cubicBezTo>
                <a:cubicBezTo>
                  <a:pt x="2177" y="415"/>
                  <a:pt x="2175" y="419"/>
                  <a:pt x="2175" y="423"/>
                </a:cubicBezTo>
                <a:cubicBezTo>
                  <a:pt x="2175" y="427"/>
                  <a:pt x="2176" y="431"/>
                  <a:pt x="2178" y="435"/>
                </a:cubicBezTo>
                <a:cubicBezTo>
                  <a:pt x="2181" y="442"/>
                  <a:pt x="2184" y="447"/>
                  <a:pt x="2187" y="452"/>
                </a:cubicBezTo>
                <a:cubicBezTo>
                  <a:pt x="2190" y="456"/>
                  <a:pt x="2194" y="460"/>
                  <a:pt x="2200" y="460"/>
                </a:cubicBezTo>
                <a:cubicBezTo>
                  <a:pt x="2201" y="460"/>
                  <a:pt x="2202" y="460"/>
                  <a:pt x="2202" y="460"/>
                </a:cubicBezTo>
                <a:cubicBezTo>
                  <a:pt x="2204" y="459"/>
                  <a:pt x="2207" y="459"/>
                  <a:pt x="2211" y="459"/>
                </a:cubicBezTo>
                <a:cubicBezTo>
                  <a:pt x="2214" y="459"/>
                  <a:pt x="2218" y="459"/>
                  <a:pt x="2220" y="460"/>
                </a:cubicBezTo>
                <a:cubicBezTo>
                  <a:pt x="2222" y="460"/>
                  <a:pt x="2223" y="461"/>
                  <a:pt x="2223" y="461"/>
                </a:cubicBezTo>
                <a:cubicBezTo>
                  <a:pt x="2223" y="461"/>
                  <a:pt x="2223" y="461"/>
                  <a:pt x="2223" y="461"/>
                </a:cubicBezTo>
                <a:cubicBezTo>
                  <a:pt x="2225" y="469"/>
                  <a:pt x="2232" y="477"/>
                  <a:pt x="2243" y="477"/>
                </a:cubicBezTo>
                <a:cubicBezTo>
                  <a:pt x="2243" y="477"/>
                  <a:pt x="2243" y="477"/>
                  <a:pt x="2243" y="477"/>
                </a:cubicBezTo>
                <a:cubicBezTo>
                  <a:pt x="2247" y="477"/>
                  <a:pt x="2250" y="476"/>
                  <a:pt x="2254" y="475"/>
                </a:cubicBezTo>
                <a:cubicBezTo>
                  <a:pt x="2261" y="473"/>
                  <a:pt x="2267" y="471"/>
                  <a:pt x="2273" y="468"/>
                </a:cubicBezTo>
                <a:cubicBezTo>
                  <a:pt x="2278" y="466"/>
                  <a:pt x="2283" y="464"/>
                  <a:pt x="2286" y="459"/>
                </a:cubicBezTo>
                <a:close/>
                <a:moveTo>
                  <a:pt x="3273" y="1787"/>
                </a:moveTo>
                <a:cubicBezTo>
                  <a:pt x="3270" y="1779"/>
                  <a:pt x="3267" y="1771"/>
                  <a:pt x="3259" y="1768"/>
                </a:cubicBezTo>
                <a:cubicBezTo>
                  <a:pt x="3257" y="1774"/>
                  <a:pt x="3257" y="1774"/>
                  <a:pt x="3257" y="1774"/>
                </a:cubicBezTo>
                <a:cubicBezTo>
                  <a:pt x="3259" y="1768"/>
                  <a:pt x="3259" y="1768"/>
                  <a:pt x="3259" y="1768"/>
                </a:cubicBezTo>
                <a:cubicBezTo>
                  <a:pt x="3257" y="1767"/>
                  <a:pt x="3255" y="1767"/>
                  <a:pt x="3253" y="1767"/>
                </a:cubicBezTo>
                <a:cubicBezTo>
                  <a:pt x="3248" y="1767"/>
                  <a:pt x="3243" y="1770"/>
                  <a:pt x="3241" y="1773"/>
                </a:cubicBezTo>
                <a:cubicBezTo>
                  <a:pt x="3233" y="1782"/>
                  <a:pt x="3230" y="1796"/>
                  <a:pt x="3222" y="1806"/>
                </a:cubicBezTo>
                <a:cubicBezTo>
                  <a:pt x="3217" y="1813"/>
                  <a:pt x="3211" y="1820"/>
                  <a:pt x="3206" y="1825"/>
                </a:cubicBezTo>
                <a:cubicBezTo>
                  <a:pt x="3203" y="1827"/>
                  <a:pt x="3201" y="1829"/>
                  <a:pt x="3199" y="1830"/>
                </a:cubicBezTo>
                <a:cubicBezTo>
                  <a:pt x="3198" y="1830"/>
                  <a:pt x="3198" y="1831"/>
                  <a:pt x="3197" y="1831"/>
                </a:cubicBezTo>
                <a:cubicBezTo>
                  <a:pt x="3197" y="1831"/>
                  <a:pt x="3196" y="1831"/>
                  <a:pt x="3196" y="1831"/>
                </a:cubicBezTo>
                <a:cubicBezTo>
                  <a:pt x="3190" y="1831"/>
                  <a:pt x="3184" y="1834"/>
                  <a:pt x="3177" y="1838"/>
                </a:cubicBezTo>
                <a:cubicBezTo>
                  <a:pt x="3171" y="1843"/>
                  <a:pt x="3165" y="1851"/>
                  <a:pt x="3165" y="1861"/>
                </a:cubicBezTo>
                <a:cubicBezTo>
                  <a:pt x="3165" y="1865"/>
                  <a:pt x="3166" y="1869"/>
                  <a:pt x="3167" y="1872"/>
                </a:cubicBezTo>
                <a:cubicBezTo>
                  <a:pt x="3171" y="1882"/>
                  <a:pt x="3173" y="1891"/>
                  <a:pt x="3173" y="1899"/>
                </a:cubicBezTo>
                <a:cubicBezTo>
                  <a:pt x="3173" y="1909"/>
                  <a:pt x="3170" y="1916"/>
                  <a:pt x="3167" y="1920"/>
                </a:cubicBezTo>
                <a:cubicBezTo>
                  <a:pt x="3164" y="1924"/>
                  <a:pt x="3163" y="1929"/>
                  <a:pt x="3163" y="1933"/>
                </a:cubicBezTo>
                <a:cubicBezTo>
                  <a:pt x="3163" y="1948"/>
                  <a:pt x="3171" y="1966"/>
                  <a:pt x="3171" y="1976"/>
                </a:cubicBezTo>
                <a:cubicBezTo>
                  <a:pt x="3171" y="1977"/>
                  <a:pt x="3171" y="1978"/>
                  <a:pt x="3171" y="1979"/>
                </a:cubicBezTo>
                <a:cubicBezTo>
                  <a:pt x="3170" y="1982"/>
                  <a:pt x="3170" y="1984"/>
                  <a:pt x="3170" y="1987"/>
                </a:cubicBezTo>
                <a:cubicBezTo>
                  <a:pt x="3170" y="1994"/>
                  <a:pt x="3172" y="2001"/>
                  <a:pt x="3177" y="2006"/>
                </a:cubicBezTo>
                <a:cubicBezTo>
                  <a:pt x="3182" y="2011"/>
                  <a:pt x="3189" y="2013"/>
                  <a:pt x="3198" y="2013"/>
                </a:cubicBezTo>
                <a:cubicBezTo>
                  <a:pt x="3198" y="2013"/>
                  <a:pt x="3198" y="2013"/>
                  <a:pt x="3198" y="2013"/>
                </a:cubicBezTo>
                <a:cubicBezTo>
                  <a:pt x="3208" y="2013"/>
                  <a:pt x="3215" y="2011"/>
                  <a:pt x="3221" y="2005"/>
                </a:cubicBezTo>
                <a:cubicBezTo>
                  <a:pt x="3227" y="2000"/>
                  <a:pt x="3231" y="1992"/>
                  <a:pt x="3235" y="1982"/>
                </a:cubicBezTo>
                <a:cubicBezTo>
                  <a:pt x="3242" y="1962"/>
                  <a:pt x="3244" y="1943"/>
                  <a:pt x="3250" y="1928"/>
                </a:cubicBezTo>
                <a:cubicBezTo>
                  <a:pt x="3254" y="1919"/>
                  <a:pt x="3258" y="1907"/>
                  <a:pt x="3261" y="1895"/>
                </a:cubicBezTo>
                <a:cubicBezTo>
                  <a:pt x="3264" y="1884"/>
                  <a:pt x="3266" y="1873"/>
                  <a:pt x="3268" y="1869"/>
                </a:cubicBezTo>
                <a:cubicBezTo>
                  <a:pt x="3271" y="1860"/>
                  <a:pt x="3278" y="1836"/>
                  <a:pt x="3278" y="1818"/>
                </a:cubicBezTo>
                <a:cubicBezTo>
                  <a:pt x="3278" y="1816"/>
                  <a:pt x="3278" y="1815"/>
                  <a:pt x="3278" y="1814"/>
                </a:cubicBezTo>
                <a:cubicBezTo>
                  <a:pt x="3277" y="1805"/>
                  <a:pt x="3276" y="1795"/>
                  <a:pt x="3273" y="1787"/>
                </a:cubicBezTo>
                <a:close/>
                <a:moveTo>
                  <a:pt x="4274" y="1745"/>
                </a:moveTo>
                <a:cubicBezTo>
                  <a:pt x="4275" y="1745"/>
                  <a:pt x="4275" y="1745"/>
                  <a:pt x="4275" y="1745"/>
                </a:cubicBezTo>
                <a:cubicBezTo>
                  <a:pt x="4282" y="1745"/>
                  <a:pt x="4289" y="1739"/>
                  <a:pt x="4289" y="1731"/>
                </a:cubicBezTo>
                <a:cubicBezTo>
                  <a:pt x="4289" y="1730"/>
                  <a:pt x="4289" y="1729"/>
                  <a:pt x="4289" y="1729"/>
                </a:cubicBezTo>
                <a:cubicBezTo>
                  <a:pt x="4289" y="1724"/>
                  <a:pt x="4288" y="1719"/>
                  <a:pt x="4284" y="1716"/>
                </a:cubicBezTo>
                <a:cubicBezTo>
                  <a:pt x="4281" y="1713"/>
                  <a:pt x="4277" y="1711"/>
                  <a:pt x="4273" y="1711"/>
                </a:cubicBezTo>
                <a:cubicBezTo>
                  <a:pt x="4266" y="1711"/>
                  <a:pt x="4259" y="1716"/>
                  <a:pt x="4257" y="1724"/>
                </a:cubicBezTo>
                <a:cubicBezTo>
                  <a:pt x="4257" y="1724"/>
                  <a:pt x="4257" y="1724"/>
                  <a:pt x="4257" y="1724"/>
                </a:cubicBezTo>
                <a:cubicBezTo>
                  <a:pt x="4257" y="1726"/>
                  <a:pt x="4257" y="1727"/>
                  <a:pt x="4257" y="1728"/>
                </a:cubicBezTo>
                <a:cubicBezTo>
                  <a:pt x="4257" y="1739"/>
                  <a:pt x="4266" y="1745"/>
                  <a:pt x="4274" y="1745"/>
                </a:cubicBezTo>
                <a:close/>
                <a:moveTo>
                  <a:pt x="1460" y="1210"/>
                </a:moveTo>
                <a:cubicBezTo>
                  <a:pt x="1460" y="1203"/>
                  <a:pt x="1456" y="1199"/>
                  <a:pt x="1451" y="1193"/>
                </a:cubicBezTo>
                <a:cubicBezTo>
                  <a:pt x="1446" y="1189"/>
                  <a:pt x="1440" y="1184"/>
                  <a:pt x="1433" y="1184"/>
                </a:cubicBezTo>
                <a:cubicBezTo>
                  <a:pt x="1432" y="1184"/>
                  <a:pt x="1431" y="1184"/>
                  <a:pt x="1430" y="1184"/>
                </a:cubicBezTo>
                <a:cubicBezTo>
                  <a:pt x="1430" y="1184"/>
                  <a:pt x="1430" y="1184"/>
                  <a:pt x="1430" y="1184"/>
                </a:cubicBezTo>
                <a:cubicBezTo>
                  <a:pt x="1428" y="1184"/>
                  <a:pt x="1422" y="1182"/>
                  <a:pt x="1416" y="1178"/>
                </a:cubicBezTo>
                <a:cubicBezTo>
                  <a:pt x="1410" y="1175"/>
                  <a:pt x="1403" y="1170"/>
                  <a:pt x="1399" y="1165"/>
                </a:cubicBezTo>
                <a:cubicBezTo>
                  <a:pt x="1386" y="1152"/>
                  <a:pt x="1367" y="1153"/>
                  <a:pt x="1359" y="1153"/>
                </a:cubicBezTo>
                <a:cubicBezTo>
                  <a:pt x="1353" y="1153"/>
                  <a:pt x="1345" y="1156"/>
                  <a:pt x="1336" y="1159"/>
                </a:cubicBezTo>
                <a:cubicBezTo>
                  <a:pt x="1328" y="1161"/>
                  <a:pt x="1320" y="1164"/>
                  <a:pt x="1320" y="1164"/>
                </a:cubicBezTo>
                <a:cubicBezTo>
                  <a:pt x="1318" y="1165"/>
                  <a:pt x="1316" y="1167"/>
                  <a:pt x="1316" y="1169"/>
                </a:cubicBezTo>
                <a:cubicBezTo>
                  <a:pt x="1316" y="1170"/>
                  <a:pt x="1316" y="1171"/>
                  <a:pt x="1316" y="1172"/>
                </a:cubicBezTo>
                <a:cubicBezTo>
                  <a:pt x="1316" y="1177"/>
                  <a:pt x="1318" y="1182"/>
                  <a:pt x="1321" y="1184"/>
                </a:cubicBezTo>
                <a:cubicBezTo>
                  <a:pt x="1325" y="1187"/>
                  <a:pt x="1329" y="1187"/>
                  <a:pt x="1333" y="1187"/>
                </a:cubicBezTo>
                <a:cubicBezTo>
                  <a:pt x="1338" y="1187"/>
                  <a:pt x="1343" y="1187"/>
                  <a:pt x="1348" y="1187"/>
                </a:cubicBezTo>
                <a:cubicBezTo>
                  <a:pt x="1355" y="1187"/>
                  <a:pt x="1364" y="1186"/>
                  <a:pt x="1371" y="1186"/>
                </a:cubicBezTo>
                <a:cubicBezTo>
                  <a:pt x="1376" y="1186"/>
                  <a:pt x="1381" y="1186"/>
                  <a:pt x="1384" y="1187"/>
                </a:cubicBezTo>
                <a:cubicBezTo>
                  <a:pt x="1386" y="1187"/>
                  <a:pt x="1387" y="1188"/>
                  <a:pt x="1388" y="1188"/>
                </a:cubicBezTo>
                <a:cubicBezTo>
                  <a:pt x="1388" y="1188"/>
                  <a:pt x="1388" y="1188"/>
                  <a:pt x="1388" y="1188"/>
                </a:cubicBezTo>
                <a:cubicBezTo>
                  <a:pt x="1388" y="1188"/>
                  <a:pt x="1388" y="1188"/>
                  <a:pt x="1388" y="1188"/>
                </a:cubicBezTo>
                <a:cubicBezTo>
                  <a:pt x="1388" y="1188"/>
                  <a:pt x="1388" y="1188"/>
                  <a:pt x="1388" y="1188"/>
                </a:cubicBezTo>
                <a:cubicBezTo>
                  <a:pt x="1392" y="1194"/>
                  <a:pt x="1399" y="1198"/>
                  <a:pt x="1406" y="1203"/>
                </a:cubicBezTo>
                <a:cubicBezTo>
                  <a:pt x="1413" y="1208"/>
                  <a:pt x="1420" y="1212"/>
                  <a:pt x="1422" y="1214"/>
                </a:cubicBezTo>
                <a:cubicBezTo>
                  <a:pt x="1428" y="1220"/>
                  <a:pt x="1436" y="1221"/>
                  <a:pt x="1444" y="1221"/>
                </a:cubicBezTo>
                <a:cubicBezTo>
                  <a:pt x="1447" y="1221"/>
                  <a:pt x="1450" y="1221"/>
                  <a:pt x="1453" y="1220"/>
                </a:cubicBezTo>
                <a:cubicBezTo>
                  <a:pt x="1455" y="1219"/>
                  <a:pt x="1459" y="1217"/>
                  <a:pt x="1460" y="1212"/>
                </a:cubicBezTo>
                <a:cubicBezTo>
                  <a:pt x="1454" y="1211"/>
                  <a:pt x="1454" y="1211"/>
                  <a:pt x="1454" y="1211"/>
                </a:cubicBezTo>
                <a:cubicBezTo>
                  <a:pt x="1460" y="1212"/>
                  <a:pt x="1460" y="1212"/>
                  <a:pt x="1460" y="1212"/>
                </a:cubicBezTo>
                <a:cubicBezTo>
                  <a:pt x="1460" y="1212"/>
                  <a:pt x="1460" y="1211"/>
                  <a:pt x="1460" y="1210"/>
                </a:cubicBezTo>
                <a:close/>
                <a:moveTo>
                  <a:pt x="1417" y="1244"/>
                </a:moveTo>
                <a:cubicBezTo>
                  <a:pt x="1417" y="1244"/>
                  <a:pt x="1417" y="1244"/>
                  <a:pt x="1417" y="1244"/>
                </a:cubicBezTo>
                <a:cubicBezTo>
                  <a:pt x="1407" y="1247"/>
                  <a:pt x="1405" y="1255"/>
                  <a:pt x="1405" y="1262"/>
                </a:cubicBezTo>
                <a:cubicBezTo>
                  <a:pt x="1405" y="1266"/>
                  <a:pt x="1405" y="1271"/>
                  <a:pt x="1408" y="1274"/>
                </a:cubicBezTo>
                <a:cubicBezTo>
                  <a:pt x="1410" y="1278"/>
                  <a:pt x="1414" y="1281"/>
                  <a:pt x="1420" y="1281"/>
                </a:cubicBezTo>
                <a:cubicBezTo>
                  <a:pt x="1420" y="1281"/>
                  <a:pt x="1420" y="1281"/>
                  <a:pt x="1420" y="1281"/>
                </a:cubicBezTo>
                <a:cubicBezTo>
                  <a:pt x="1422" y="1281"/>
                  <a:pt x="1423" y="1281"/>
                  <a:pt x="1425" y="1280"/>
                </a:cubicBezTo>
                <a:cubicBezTo>
                  <a:pt x="1433" y="1278"/>
                  <a:pt x="1437" y="1270"/>
                  <a:pt x="1437" y="1264"/>
                </a:cubicBezTo>
                <a:cubicBezTo>
                  <a:pt x="1436" y="1255"/>
                  <a:pt x="1431" y="1245"/>
                  <a:pt x="1420" y="1244"/>
                </a:cubicBezTo>
                <a:cubicBezTo>
                  <a:pt x="1419" y="1244"/>
                  <a:pt x="1418" y="1244"/>
                  <a:pt x="1417" y="1244"/>
                </a:cubicBezTo>
                <a:close/>
                <a:moveTo>
                  <a:pt x="1431" y="1137"/>
                </a:moveTo>
                <a:cubicBezTo>
                  <a:pt x="1430" y="1128"/>
                  <a:pt x="1423" y="1122"/>
                  <a:pt x="1414" y="1122"/>
                </a:cubicBezTo>
                <a:cubicBezTo>
                  <a:pt x="1413" y="1122"/>
                  <a:pt x="1412" y="1122"/>
                  <a:pt x="1411" y="1122"/>
                </a:cubicBezTo>
                <a:cubicBezTo>
                  <a:pt x="1403" y="1123"/>
                  <a:pt x="1398" y="1130"/>
                  <a:pt x="1398" y="1136"/>
                </a:cubicBezTo>
                <a:cubicBezTo>
                  <a:pt x="1398" y="1140"/>
                  <a:pt x="1400" y="1143"/>
                  <a:pt x="1403" y="1146"/>
                </a:cubicBezTo>
                <a:cubicBezTo>
                  <a:pt x="1405" y="1149"/>
                  <a:pt x="1409" y="1150"/>
                  <a:pt x="1414" y="1150"/>
                </a:cubicBezTo>
                <a:cubicBezTo>
                  <a:pt x="1414" y="1150"/>
                  <a:pt x="1414" y="1150"/>
                  <a:pt x="1414" y="1150"/>
                </a:cubicBezTo>
                <a:cubicBezTo>
                  <a:pt x="1415" y="1150"/>
                  <a:pt x="1417" y="1150"/>
                  <a:pt x="1418" y="1150"/>
                </a:cubicBezTo>
                <a:cubicBezTo>
                  <a:pt x="1417" y="1143"/>
                  <a:pt x="1417" y="1143"/>
                  <a:pt x="1417" y="1143"/>
                </a:cubicBezTo>
                <a:cubicBezTo>
                  <a:pt x="1418" y="1150"/>
                  <a:pt x="1418" y="1150"/>
                  <a:pt x="1418" y="1150"/>
                </a:cubicBezTo>
                <a:cubicBezTo>
                  <a:pt x="1425" y="1149"/>
                  <a:pt x="1431" y="1143"/>
                  <a:pt x="1431" y="1137"/>
                </a:cubicBezTo>
                <a:close/>
                <a:moveTo>
                  <a:pt x="4201" y="1717"/>
                </a:moveTo>
                <a:cubicBezTo>
                  <a:pt x="4203" y="1715"/>
                  <a:pt x="4206" y="1712"/>
                  <a:pt x="4206" y="1709"/>
                </a:cubicBezTo>
                <a:cubicBezTo>
                  <a:pt x="4200" y="1708"/>
                  <a:pt x="4200" y="1708"/>
                  <a:pt x="4200" y="1708"/>
                </a:cubicBezTo>
                <a:cubicBezTo>
                  <a:pt x="4206" y="1709"/>
                  <a:pt x="4206" y="1709"/>
                  <a:pt x="4206" y="1709"/>
                </a:cubicBezTo>
                <a:cubicBezTo>
                  <a:pt x="4206" y="1708"/>
                  <a:pt x="4206" y="1708"/>
                  <a:pt x="4206" y="1707"/>
                </a:cubicBezTo>
                <a:cubicBezTo>
                  <a:pt x="4206" y="1699"/>
                  <a:pt x="4201" y="1694"/>
                  <a:pt x="4196" y="1689"/>
                </a:cubicBezTo>
                <a:cubicBezTo>
                  <a:pt x="4191" y="1684"/>
                  <a:pt x="4187" y="1680"/>
                  <a:pt x="4180" y="1680"/>
                </a:cubicBezTo>
                <a:cubicBezTo>
                  <a:pt x="4179" y="1680"/>
                  <a:pt x="4169" y="1678"/>
                  <a:pt x="4161" y="1675"/>
                </a:cubicBezTo>
                <a:cubicBezTo>
                  <a:pt x="4152" y="1673"/>
                  <a:pt x="4145" y="1671"/>
                  <a:pt x="4145" y="1671"/>
                </a:cubicBezTo>
                <a:cubicBezTo>
                  <a:pt x="4143" y="1671"/>
                  <a:pt x="4142" y="1671"/>
                  <a:pt x="4140" y="1671"/>
                </a:cubicBezTo>
                <a:cubicBezTo>
                  <a:pt x="4137" y="1673"/>
                  <a:pt x="4133" y="1674"/>
                  <a:pt x="4128" y="1677"/>
                </a:cubicBezTo>
                <a:cubicBezTo>
                  <a:pt x="4128" y="1677"/>
                  <a:pt x="4127" y="1677"/>
                  <a:pt x="4127" y="1676"/>
                </a:cubicBezTo>
                <a:cubicBezTo>
                  <a:pt x="4118" y="1671"/>
                  <a:pt x="4109" y="1671"/>
                  <a:pt x="4103" y="1670"/>
                </a:cubicBezTo>
                <a:cubicBezTo>
                  <a:pt x="4100" y="1670"/>
                  <a:pt x="4098" y="1670"/>
                  <a:pt x="4097" y="1669"/>
                </a:cubicBezTo>
                <a:cubicBezTo>
                  <a:pt x="4096" y="1669"/>
                  <a:pt x="4096" y="1669"/>
                  <a:pt x="4095" y="1667"/>
                </a:cubicBezTo>
                <a:cubicBezTo>
                  <a:pt x="4092" y="1660"/>
                  <a:pt x="4087" y="1654"/>
                  <a:pt x="4079" y="1654"/>
                </a:cubicBezTo>
                <a:cubicBezTo>
                  <a:pt x="4078" y="1654"/>
                  <a:pt x="4077" y="1654"/>
                  <a:pt x="4076" y="1654"/>
                </a:cubicBezTo>
                <a:cubicBezTo>
                  <a:pt x="4076" y="1640"/>
                  <a:pt x="4079" y="1623"/>
                  <a:pt x="4083" y="1618"/>
                </a:cubicBezTo>
                <a:cubicBezTo>
                  <a:pt x="4083" y="1618"/>
                  <a:pt x="4083" y="1618"/>
                  <a:pt x="4083" y="1618"/>
                </a:cubicBezTo>
                <a:cubicBezTo>
                  <a:pt x="4086" y="1613"/>
                  <a:pt x="4088" y="1608"/>
                  <a:pt x="4088" y="1603"/>
                </a:cubicBezTo>
                <a:cubicBezTo>
                  <a:pt x="4088" y="1600"/>
                  <a:pt x="4087" y="1596"/>
                  <a:pt x="4084" y="1592"/>
                </a:cubicBezTo>
                <a:cubicBezTo>
                  <a:pt x="4082" y="1589"/>
                  <a:pt x="4078" y="1587"/>
                  <a:pt x="4073" y="1587"/>
                </a:cubicBezTo>
                <a:cubicBezTo>
                  <a:pt x="4073" y="1587"/>
                  <a:pt x="4072" y="1587"/>
                  <a:pt x="4071" y="1587"/>
                </a:cubicBezTo>
                <a:cubicBezTo>
                  <a:pt x="4071" y="1587"/>
                  <a:pt x="4071" y="1587"/>
                  <a:pt x="4071" y="1587"/>
                </a:cubicBezTo>
                <a:cubicBezTo>
                  <a:pt x="4071" y="1587"/>
                  <a:pt x="4070" y="1587"/>
                  <a:pt x="4068" y="1585"/>
                </a:cubicBezTo>
                <a:cubicBezTo>
                  <a:pt x="4062" y="1581"/>
                  <a:pt x="4054" y="1567"/>
                  <a:pt x="4042" y="1556"/>
                </a:cubicBezTo>
                <a:cubicBezTo>
                  <a:pt x="4025" y="1543"/>
                  <a:pt x="4014" y="1534"/>
                  <a:pt x="4000" y="1516"/>
                </a:cubicBezTo>
                <a:cubicBezTo>
                  <a:pt x="3984" y="1496"/>
                  <a:pt x="3965" y="1484"/>
                  <a:pt x="3956" y="1474"/>
                </a:cubicBezTo>
                <a:cubicBezTo>
                  <a:pt x="3946" y="1464"/>
                  <a:pt x="3933" y="1459"/>
                  <a:pt x="3924" y="1459"/>
                </a:cubicBezTo>
                <a:cubicBezTo>
                  <a:pt x="3922" y="1459"/>
                  <a:pt x="3921" y="1459"/>
                  <a:pt x="3919" y="1459"/>
                </a:cubicBezTo>
                <a:cubicBezTo>
                  <a:pt x="3915" y="1460"/>
                  <a:pt x="3910" y="1465"/>
                  <a:pt x="3911" y="1469"/>
                </a:cubicBezTo>
                <a:cubicBezTo>
                  <a:pt x="3911" y="1475"/>
                  <a:pt x="3913" y="1478"/>
                  <a:pt x="3916" y="1482"/>
                </a:cubicBezTo>
                <a:cubicBezTo>
                  <a:pt x="3920" y="1488"/>
                  <a:pt x="3926" y="1494"/>
                  <a:pt x="3932" y="1499"/>
                </a:cubicBezTo>
                <a:cubicBezTo>
                  <a:pt x="3937" y="1504"/>
                  <a:pt x="3941" y="1509"/>
                  <a:pt x="3942" y="1509"/>
                </a:cubicBezTo>
                <a:cubicBezTo>
                  <a:pt x="3944" y="1512"/>
                  <a:pt x="3953" y="1521"/>
                  <a:pt x="3961" y="1532"/>
                </a:cubicBezTo>
                <a:cubicBezTo>
                  <a:pt x="3970" y="1542"/>
                  <a:pt x="3978" y="1555"/>
                  <a:pt x="3977" y="1560"/>
                </a:cubicBezTo>
                <a:cubicBezTo>
                  <a:pt x="3977" y="1570"/>
                  <a:pt x="3983" y="1584"/>
                  <a:pt x="3990" y="1597"/>
                </a:cubicBezTo>
                <a:cubicBezTo>
                  <a:pt x="3996" y="1609"/>
                  <a:pt x="4003" y="1620"/>
                  <a:pt x="4007" y="1625"/>
                </a:cubicBezTo>
                <a:cubicBezTo>
                  <a:pt x="4011" y="1628"/>
                  <a:pt x="4020" y="1635"/>
                  <a:pt x="4029" y="1642"/>
                </a:cubicBezTo>
                <a:cubicBezTo>
                  <a:pt x="4038" y="1650"/>
                  <a:pt x="4046" y="1659"/>
                  <a:pt x="4047" y="1662"/>
                </a:cubicBezTo>
                <a:cubicBezTo>
                  <a:pt x="4051" y="1669"/>
                  <a:pt x="4055" y="1674"/>
                  <a:pt x="4062" y="1676"/>
                </a:cubicBezTo>
                <a:cubicBezTo>
                  <a:pt x="4062" y="1688"/>
                  <a:pt x="4071" y="1694"/>
                  <a:pt x="4074" y="1697"/>
                </a:cubicBezTo>
                <a:cubicBezTo>
                  <a:pt x="4080" y="1701"/>
                  <a:pt x="4089" y="1703"/>
                  <a:pt x="4101" y="1703"/>
                </a:cubicBezTo>
                <a:cubicBezTo>
                  <a:pt x="4103" y="1703"/>
                  <a:pt x="4106" y="1703"/>
                  <a:pt x="4108" y="1703"/>
                </a:cubicBezTo>
                <a:cubicBezTo>
                  <a:pt x="4112" y="1702"/>
                  <a:pt x="4117" y="1701"/>
                  <a:pt x="4121" y="1700"/>
                </a:cubicBezTo>
                <a:cubicBezTo>
                  <a:pt x="4123" y="1700"/>
                  <a:pt x="4124" y="1699"/>
                  <a:pt x="4125" y="1699"/>
                </a:cubicBezTo>
                <a:cubicBezTo>
                  <a:pt x="4126" y="1699"/>
                  <a:pt x="4126" y="1699"/>
                  <a:pt x="4126" y="1699"/>
                </a:cubicBezTo>
                <a:cubicBezTo>
                  <a:pt x="4135" y="1708"/>
                  <a:pt x="4143" y="1715"/>
                  <a:pt x="4156" y="1715"/>
                </a:cubicBezTo>
                <a:cubicBezTo>
                  <a:pt x="4158" y="1715"/>
                  <a:pt x="4160" y="1715"/>
                  <a:pt x="4162" y="1714"/>
                </a:cubicBezTo>
                <a:cubicBezTo>
                  <a:pt x="4163" y="1714"/>
                  <a:pt x="4164" y="1714"/>
                  <a:pt x="4165" y="1714"/>
                </a:cubicBezTo>
                <a:cubicBezTo>
                  <a:pt x="4173" y="1714"/>
                  <a:pt x="4184" y="1718"/>
                  <a:pt x="4193" y="1718"/>
                </a:cubicBezTo>
                <a:cubicBezTo>
                  <a:pt x="4196" y="1718"/>
                  <a:pt x="4198" y="1718"/>
                  <a:pt x="4201" y="1717"/>
                </a:cubicBezTo>
                <a:close/>
                <a:moveTo>
                  <a:pt x="4393" y="1521"/>
                </a:moveTo>
                <a:cubicBezTo>
                  <a:pt x="4385" y="1531"/>
                  <a:pt x="4378" y="1549"/>
                  <a:pt x="4378" y="1563"/>
                </a:cubicBezTo>
                <a:cubicBezTo>
                  <a:pt x="4378" y="1567"/>
                  <a:pt x="4379" y="1570"/>
                  <a:pt x="4380" y="1573"/>
                </a:cubicBezTo>
                <a:cubicBezTo>
                  <a:pt x="4381" y="1576"/>
                  <a:pt x="4384" y="1579"/>
                  <a:pt x="4388" y="1580"/>
                </a:cubicBezTo>
                <a:cubicBezTo>
                  <a:pt x="4389" y="1581"/>
                  <a:pt x="4390" y="1581"/>
                  <a:pt x="4392" y="1581"/>
                </a:cubicBezTo>
                <a:cubicBezTo>
                  <a:pt x="4403" y="1580"/>
                  <a:pt x="4407" y="1570"/>
                  <a:pt x="4411" y="1561"/>
                </a:cubicBezTo>
                <a:cubicBezTo>
                  <a:pt x="4414" y="1552"/>
                  <a:pt x="4416" y="1540"/>
                  <a:pt x="4416" y="1532"/>
                </a:cubicBezTo>
                <a:cubicBezTo>
                  <a:pt x="4416" y="1529"/>
                  <a:pt x="4416" y="1526"/>
                  <a:pt x="4416" y="1523"/>
                </a:cubicBezTo>
                <a:cubicBezTo>
                  <a:pt x="4415" y="1521"/>
                  <a:pt x="4414" y="1518"/>
                  <a:pt x="4410" y="1516"/>
                </a:cubicBezTo>
                <a:cubicBezTo>
                  <a:pt x="4410" y="1516"/>
                  <a:pt x="4410" y="1516"/>
                  <a:pt x="4410" y="1516"/>
                </a:cubicBezTo>
                <a:cubicBezTo>
                  <a:pt x="4409" y="1515"/>
                  <a:pt x="4407" y="1514"/>
                  <a:pt x="4405" y="1514"/>
                </a:cubicBezTo>
                <a:cubicBezTo>
                  <a:pt x="4399" y="1515"/>
                  <a:pt x="4396" y="1518"/>
                  <a:pt x="4393" y="1521"/>
                </a:cubicBezTo>
                <a:close/>
                <a:moveTo>
                  <a:pt x="4551" y="885"/>
                </a:moveTo>
                <a:cubicBezTo>
                  <a:pt x="4547" y="894"/>
                  <a:pt x="4544" y="902"/>
                  <a:pt x="4541" y="908"/>
                </a:cubicBezTo>
                <a:cubicBezTo>
                  <a:pt x="4539" y="911"/>
                  <a:pt x="4538" y="913"/>
                  <a:pt x="4537" y="915"/>
                </a:cubicBezTo>
                <a:cubicBezTo>
                  <a:pt x="4537" y="915"/>
                  <a:pt x="4537" y="915"/>
                  <a:pt x="4537" y="915"/>
                </a:cubicBezTo>
                <a:cubicBezTo>
                  <a:pt x="4534" y="915"/>
                  <a:pt x="4532" y="916"/>
                  <a:pt x="4529" y="917"/>
                </a:cubicBezTo>
                <a:cubicBezTo>
                  <a:pt x="4519" y="922"/>
                  <a:pt x="4503" y="929"/>
                  <a:pt x="4495" y="938"/>
                </a:cubicBezTo>
                <a:cubicBezTo>
                  <a:pt x="4495" y="938"/>
                  <a:pt x="4494" y="938"/>
                  <a:pt x="4492" y="938"/>
                </a:cubicBezTo>
                <a:cubicBezTo>
                  <a:pt x="4483" y="938"/>
                  <a:pt x="4469" y="934"/>
                  <a:pt x="4458" y="933"/>
                </a:cubicBezTo>
                <a:cubicBezTo>
                  <a:pt x="4455" y="934"/>
                  <a:pt x="4450" y="934"/>
                  <a:pt x="4447" y="938"/>
                </a:cubicBezTo>
                <a:cubicBezTo>
                  <a:pt x="4443" y="945"/>
                  <a:pt x="4433" y="953"/>
                  <a:pt x="4427" y="959"/>
                </a:cubicBezTo>
                <a:cubicBezTo>
                  <a:pt x="4427" y="960"/>
                  <a:pt x="4423" y="961"/>
                  <a:pt x="4417" y="963"/>
                </a:cubicBezTo>
                <a:cubicBezTo>
                  <a:pt x="4412" y="964"/>
                  <a:pt x="4404" y="969"/>
                  <a:pt x="4405" y="979"/>
                </a:cubicBezTo>
                <a:cubicBezTo>
                  <a:pt x="4405" y="980"/>
                  <a:pt x="4405" y="982"/>
                  <a:pt x="4406" y="984"/>
                </a:cubicBezTo>
                <a:cubicBezTo>
                  <a:pt x="4408" y="994"/>
                  <a:pt x="4411" y="1003"/>
                  <a:pt x="4415" y="1010"/>
                </a:cubicBezTo>
                <a:cubicBezTo>
                  <a:pt x="4419" y="1017"/>
                  <a:pt x="4423" y="1023"/>
                  <a:pt x="4431" y="1023"/>
                </a:cubicBezTo>
                <a:cubicBezTo>
                  <a:pt x="4437" y="1023"/>
                  <a:pt x="4443" y="1021"/>
                  <a:pt x="4448" y="1016"/>
                </a:cubicBezTo>
                <a:cubicBezTo>
                  <a:pt x="4452" y="1012"/>
                  <a:pt x="4455" y="1004"/>
                  <a:pt x="4455" y="995"/>
                </a:cubicBezTo>
                <a:cubicBezTo>
                  <a:pt x="4455" y="995"/>
                  <a:pt x="4455" y="995"/>
                  <a:pt x="4455" y="994"/>
                </a:cubicBezTo>
                <a:cubicBezTo>
                  <a:pt x="4457" y="995"/>
                  <a:pt x="4459" y="996"/>
                  <a:pt x="4461" y="997"/>
                </a:cubicBezTo>
                <a:cubicBezTo>
                  <a:pt x="4464" y="998"/>
                  <a:pt x="4468" y="1000"/>
                  <a:pt x="4473" y="1000"/>
                </a:cubicBezTo>
                <a:cubicBezTo>
                  <a:pt x="4474" y="1000"/>
                  <a:pt x="4475" y="1000"/>
                  <a:pt x="4475" y="1000"/>
                </a:cubicBezTo>
                <a:cubicBezTo>
                  <a:pt x="4485" y="998"/>
                  <a:pt x="4490" y="991"/>
                  <a:pt x="4493" y="983"/>
                </a:cubicBezTo>
                <a:cubicBezTo>
                  <a:pt x="4495" y="985"/>
                  <a:pt x="4497" y="986"/>
                  <a:pt x="4500" y="986"/>
                </a:cubicBezTo>
                <a:cubicBezTo>
                  <a:pt x="4502" y="987"/>
                  <a:pt x="4505" y="988"/>
                  <a:pt x="4508" y="988"/>
                </a:cubicBezTo>
                <a:cubicBezTo>
                  <a:pt x="4515" y="988"/>
                  <a:pt x="4520" y="984"/>
                  <a:pt x="4523" y="980"/>
                </a:cubicBezTo>
                <a:cubicBezTo>
                  <a:pt x="4526" y="977"/>
                  <a:pt x="4527" y="974"/>
                  <a:pt x="4527" y="971"/>
                </a:cubicBezTo>
                <a:cubicBezTo>
                  <a:pt x="4530" y="970"/>
                  <a:pt x="4535" y="967"/>
                  <a:pt x="4540" y="965"/>
                </a:cubicBezTo>
                <a:cubicBezTo>
                  <a:pt x="4547" y="962"/>
                  <a:pt x="4553" y="961"/>
                  <a:pt x="4557" y="957"/>
                </a:cubicBezTo>
                <a:cubicBezTo>
                  <a:pt x="4558" y="956"/>
                  <a:pt x="4565" y="953"/>
                  <a:pt x="4570" y="950"/>
                </a:cubicBezTo>
                <a:cubicBezTo>
                  <a:pt x="4573" y="948"/>
                  <a:pt x="4576" y="946"/>
                  <a:pt x="4579" y="944"/>
                </a:cubicBezTo>
                <a:cubicBezTo>
                  <a:pt x="4581" y="942"/>
                  <a:pt x="4584" y="940"/>
                  <a:pt x="4585" y="936"/>
                </a:cubicBezTo>
                <a:cubicBezTo>
                  <a:pt x="4586" y="931"/>
                  <a:pt x="4586" y="922"/>
                  <a:pt x="4587" y="913"/>
                </a:cubicBezTo>
                <a:cubicBezTo>
                  <a:pt x="4587" y="908"/>
                  <a:pt x="4587" y="903"/>
                  <a:pt x="4588" y="900"/>
                </a:cubicBezTo>
                <a:cubicBezTo>
                  <a:pt x="4588" y="899"/>
                  <a:pt x="4589" y="898"/>
                  <a:pt x="4589" y="897"/>
                </a:cubicBezTo>
                <a:cubicBezTo>
                  <a:pt x="4590" y="897"/>
                  <a:pt x="4592" y="896"/>
                  <a:pt x="4595" y="894"/>
                </a:cubicBezTo>
                <a:cubicBezTo>
                  <a:pt x="4598" y="893"/>
                  <a:pt x="4601" y="888"/>
                  <a:pt x="4601" y="883"/>
                </a:cubicBezTo>
                <a:cubicBezTo>
                  <a:pt x="4601" y="878"/>
                  <a:pt x="4599" y="873"/>
                  <a:pt x="4596" y="866"/>
                </a:cubicBezTo>
                <a:cubicBezTo>
                  <a:pt x="4592" y="858"/>
                  <a:pt x="4590" y="850"/>
                  <a:pt x="4587" y="843"/>
                </a:cubicBezTo>
                <a:cubicBezTo>
                  <a:pt x="4587" y="841"/>
                  <a:pt x="4586" y="840"/>
                  <a:pt x="4585" y="838"/>
                </a:cubicBezTo>
                <a:cubicBezTo>
                  <a:pt x="4590" y="837"/>
                  <a:pt x="4595" y="836"/>
                  <a:pt x="4600" y="835"/>
                </a:cubicBezTo>
                <a:cubicBezTo>
                  <a:pt x="4616" y="834"/>
                  <a:pt x="4630" y="829"/>
                  <a:pt x="4634" y="828"/>
                </a:cubicBezTo>
                <a:cubicBezTo>
                  <a:pt x="4634" y="828"/>
                  <a:pt x="4634" y="828"/>
                  <a:pt x="4635" y="828"/>
                </a:cubicBezTo>
                <a:cubicBezTo>
                  <a:pt x="4638" y="828"/>
                  <a:pt x="4643" y="828"/>
                  <a:pt x="4649" y="826"/>
                </a:cubicBezTo>
                <a:cubicBezTo>
                  <a:pt x="4654" y="824"/>
                  <a:pt x="4662" y="820"/>
                  <a:pt x="4662" y="811"/>
                </a:cubicBezTo>
                <a:cubicBezTo>
                  <a:pt x="4662" y="809"/>
                  <a:pt x="4662" y="808"/>
                  <a:pt x="4661" y="807"/>
                </a:cubicBezTo>
                <a:cubicBezTo>
                  <a:pt x="4659" y="798"/>
                  <a:pt x="4651" y="793"/>
                  <a:pt x="4644" y="790"/>
                </a:cubicBezTo>
                <a:cubicBezTo>
                  <a:pt x="4637" y="787"/>
                  <a:pt x="4630" y="787"/>
                  <a:pt x="4624" y="787"/>
                </a:cubicBezTo>
                <a:cubicBezTo>
                  <a:pt x="4622" y="787"/>
                  <a:pt x="4621" y="787"/>
                  <a:pt x="4619" y="787"/>
                </a:cubicBezTo>
                <a:cubicBezTo>
                  <a:pt x="4618" y="786"/>
                  <a:pt x="4616" y="783"/>
                  <a:pt x="4613" y="781"/>
                </a:cubicBezTo>
                <a:cubicBezTo>
                  <a:pt x="4609" y="778"/>
                  <a:pt x="4605" y="774"/>
                  <a:pt x="4598" y="773"/>
                </a:cubicBezTo>
                <a:cubicBezTo>
                  <a:pt x="4597" y="773"/>
                  <a:pt x="4595" y="774"/>
                  <a:pt x="4594" y="774"/>
                </a:cubicBezTo>
                <a:cubicBezTo>
                  <a:pt x="4587" y="776"/>
                  <a:pt x="4583" y="783"/>
                  <a:pt x="4581" y="788"/>
                </a:cubicBezTo>
                <a:cubicBezTo>
                  <a:pt x="4579" y="792"/>
                  <a:pt x="4578" y="796"/>
                  <a:pt x="4577" y="800"/>
                </a:cubicBezTo>
                <a:cubicBezTo>
                  <a:pt x="4575" y="801"/>
                  <a:pt x="4570" y="803"/>
                  <a:pt x="4565" y="806"/>
                </a:cubicBezTo>
                <a:cubicBezTo>
                  <a:pt x="4560" y="810"/>
                  <a:pt x="4553" y="813"/>
                  <a:pt x="4552" y="823"/>
                </a:cubicBezTo>
                <a:cubicBezTo>
                  <a:pt x="4552" y="826"/>
                  <a:pt x="4553" y="829"/>
                  <a:pt x="4556" y="832"/>
                </a:cubicBezTo>
                <a:cubicBezTo>
                  <a:pt x="4557" y="833"/>
                  <a:pt x="4559" y="835"/>
                  <a:pt x="4561" y="836"/>
                </a:cubicBezTo>
                <a:cubicBezTo>
                  <a:pt x="4556" y="842"/>
                  <a:pt x="4556" y="850"/>
                  <a:pt x="4555" y="858"/>
                </a:cubicBezTo>
                <a:cubicBezTo>
                  <a:pt x="4554" y="868"/>
                  <a:pt x="4554" y="878"/>
                  <a:pt x="4551" y="885"/>
                </a:cubicBezTo>
                <a:close/>
                <a:moveTo>
                  <a:pt x="4181" y="1484"/>
                </a:moveTo>
                <a:cubicBezTo>
                  <a:pt x="4179" y="1487"/>
                  <a:pt x="4177" y="1491"/>
                  <a:pt x="4176" y="1494"/>
                </a:cubicBezTo>
                <a:cubicBezTo>
                  <a:pt x="4176" y="1495"/>
                  <a:pt x="4175" y="1496"/>
                  <a:pt x="4175" y="1497"/>
                </a:cubicBezTo>
                <a:cubicBezTo>
                  <a:pt x="4175" y="1497"/>
                  <a:pt x="4174" y="1497"/>
                  <a:pt x="4174" y="1497"/>
                </a:cubicBezTo>
                <a:cubicBezTo>
                  <a:pt x="4171" y="1501"/>
                  <a:pt x="4167" y="1502"/>
                  <a:pt x="4157" y="1505"/>
                </a:cubicBezTo>
                <a:cubicBezTo>
                  <a:pt x="4145" y="1509"/>
                  <a:pt x="4142" y="1519"/>
                  <a:pt x="4140" y="1527"/>
                </a:cubicBezTo>
                <a:cubicBezTo>
                  <a:pt x="4138" y="1526"/>
                  <a:pt x="4137" y="1525"/>
                  <a:pt x="4135" y="1524"/>
                </a:cubicBezTo>
                <a:cubicBezTo>
                  <a:pt x="4132" y="1522"/>
                  <a:pt x="4128" y="1519"/>
                  <a:pt x="4122" y="1518"/>
                </a:cubicBezTo>
                <a:cubicBezTo>
                  <a:pt x="4120" y="1518"/>
                  <a:pt x="4117" y="1519"/>
                  <a:pt x="4115" y="1522"/>
                </a:cubicBezTo>
                <a:cubicBezTo>
                  <a:pt x="4111" y="1526"/>
                  <a:pt x="4111" y="1531"/>
                  <a:pt x="4111" y="1537"/>
                </a:cubicBezTo>
                <a:cubicBezTo>
                  <a:pt x="4111" y="1550"/>
                  <a:pt x="4115" y="1568"/>
                  <a:pt x="4121" y="1585"/>
                </a:cubicBezTo>
                <a:cubicBezTo>
                  <a:pt x="4126" y="1598"/>
                  <a:pt x="4134" y="1609"/>
                  <a:pt x="4142" y="1616"/>
                </a:cubicBezTo>
                <a:cubicBezTo>
                  <a:pt x="4150" y="1623"/>
                  <a:pt x="4157" y="1627"/>
                  <a:pt x="4164" y="1628"/>
                </a:cubicBezTo>
                <a:cubicBezTo>
                  <a:pt x="4170" y="1628"/>
                  <a:pt x="4182" y="1628"/>
                  <a:pt x="4189" y="1630"/>
                </a:cubicBezTo>
                <a:cubicBezTo>
                  <a:pt x="4194" y="1632"/>
                  <a:pt x="4201" y="1633"/>
                  <a:pt x="4209" y="1633"/>
                </a:cubicBezTo>
                <a:cubicBezTo>
                  <a:pt x="4214" y="1633"/>
                  <a:pt x="4219" y="1633"/>
                  <a:pt x="4224" y="1631"/>
                </a:cubicBezTo>
                <a:cubicBezTo>
                  <a:pt x="4228" y="1629"/>
                  <a:pt x="4233" y="1624"/>
                  <a:pt x="4233" y="1618"/>
                </a:cubicBezTo>
                <a:cubicBezTo>
                  <a:pt x="4233" y="1617"/>
                  <a:pt x="4233" y="1617"/>
                  <a:pt x="4233" y="1617"/>
                </a:cubicBezTo>
                <a:cubicBezTo>
                  <a:pt x="4232" y="1611"/>
                  <a:pt x="4232" y="1606"/>
                  <a:pt x="4232" y="1600"/>
                </a:cubicBezTo>
                <a:cubicBezTo>
                  <a:pt x="4232" y="1590"/>
                  <a:pt x="4234" y="1581"/>
                  <a:pt x="4240" y="1574"/>
                </a:cubicBezTo>
                <a:cubicBezTo>
                  <a:pt x="4245" y="1569"/>
                  <a:pt x="4250" y="1565"/>
                  <a:pt x="4254" y="1559"/>
                </a:cubicBezTo>
                <a:cubicBezTo>
                  <a:pt x="4258" y="1554"/>
                  <a:pt x="4262" y="1548"/>
                  <a:pt x="4262" y="1540"/>
                </a:cubicBezTo>
                <a:cubicBezTo>
                  <a:pt x="4262" y="1536"/>
                  <a:pt x="4261" y="1532"/>
                  <a:pt x="4260" y="1528"/>
                </a:cubicBezTo>
                <a:cubicBezTo>
                  <a:pt x="4254" y="1513"/>
                  <a:pt x="4247" y="1501"/>
                  <a:pt x="4247" y="1497"/>
                </a:cubicBezTo>
                <a:cubicBezTo>
                  <a:pt x="4247" y="1496"/>
                  <a:pt x="4247" y="1496"/>
                  <a:pt x="4248" y="1495"/>
                </a:cubicBezTo>
                <a:cubicBezTo>
                  <a:pt x="4252" y="1491"/>
                  <a:pt x="4256" y="1488"/>
                  <a:pt x="4260" y="1485"/>
                </a:cubicBezTo>
                <a:cubicBezTo>
                  <a:pt x="4264" y="1483"/>
                  <a:pt x="4269" y="1478"/>
                  <a:pt x="4269" y="1471"/>
                </a:cubicBezTo>
                <a:cubicBezTo>
                  <a:pt x="4269" y="1470"/>
                  <a:pt x="4268" y="1468"/>
                  <a:pt x="4267" y="1466"/>
                </a:cubicBezTo>
                <a:cubicBezTo>
                  <a:pt x="4265" y="1464"/>
                  <a:pt x="4263" y="1463"/>
                  <a:pt x="4261" y="1463"/>
                </a:cubicBezTo>
                <a:cubicBezTo>
                  <a:pt x="4257" y="1464"/>
                  <a:pt x="4256" y="1465"/>
                  <a:pt x="4255" y="1465"/>
                </a:cubicBezTo>
                <a:cubicBezTo>
                  <a:pt x="4253" y="1466"/>
                  <a:pt x="4252" y="1466"/>
                  <a:pt x="4251" y="1466"/>
                </a:cubicBezTo>
                <a:cubicBezTo>
                  <a:pt x="4251" y="1466"/>
                  <a:pt x="4251" y="1466"/>
                  <a:pt x="4251" y="1466"/>
                </a:cubicBezTo>
                <a:cubicBezTo>
                  <a:pt x="4251" y="1466"/>
                  <a:pt x="4251" y="1466"/>
                  <a:pt x="4249" y="1464"/>
                </a:cubicBezTo>
                <a:cubicBezTo>
                  <a:pt x="4248" y="1461"/>
                  <a:pt x="4246" y="1455"/>
                  <a:pt x="4245" y="1443"/>
                </a:cubicBezTo>
                <a:cubicBezTo>
                  <a:pt x="4245" y="1441"/>
                  <a:pt x="4244" y="1438"/>
                  <a:pt x="4242" y="1436"/>
                </a:cubicBezTo>
                <a:cubicBezTo>
                  <a:pt x="4240" y="1434"/>
                  <a:pt x="4238" y="1433"/>
                  <a:pt x="4235" y="1433"/>
                </a:cubicBezTo>
                <a:cubicBezTo>
                  <a:pt x="4229" y="1433"/>
                  <a:pt x="4225" y="1437"/>
                  <a:pt x="4220" y="1441"/>
                </a:cubicBezTo>
                <a:cubicBezTo>
                  <a:pt x="4216" y="1445"/>
                  <a:pt x="4212" y="1449"/>
                  <a:pt x="4212" y="1456"/>
                </a:cubicBezTo>
                <a:cubicBezTo>
                  <a:pt x="4211" y="1456"/>
                  <a:pt x="4211" y="1457"/>
                  <a:pt x="4211" y="1458"/>
                </a:cubicBezTo>
                <a:cubicBezTo>
                  <a:pt x="4211" y="1462"/>
                  <a:pt x="4213" y="1465"/>
                  <a:pt x="4214" y="1468"/>
                </a:cubicBezTo>
                <a:cubicBezTo>
                  <a:pt x="4214" y="1468"/>
                  <a:pt x="4214" y="1468"/>
                  <a:pt x="4214" y="1469"/>
                </a:cubicBezTo>
                <a:cubicBezTo>
                  <a:pt x="4213" y="1469"/>
                  <a:pt x="4211" y="1469"/>
                  <a:pt x="4208" y="1469"/>
                </a:cubicBezTo>
                <a:cubicBezTo>
                  <a:pt x="4194" y="1469"/>
                  <a:pt x="4185" y="1477"/>
                  <a:pt x="4181" y="1484"/>
                </a:cubicBezTo>
                <a:close/>
                <a:moveTo>
                  <a:pt x="4277" y="1139"/>
                </a:moveTo>
                <a:cubicBezTo>
                  <a:pt x="4272" y="1148"/>
                  <a:pt x="4270" y="1157"/>
                  <a:pt x="4270" y="1165"/>
                </a:cubicBezTo>
                <a:cubicBezTo>
                  <a:pt x="4270" y="1169"/>
                  <a:pt x="4270" y="1173"/>
                  <a:pt x="4272" y="1176"/>
                </a:cubicBezTo>
                <a:cubicBezTo>
                  <a:pt x="4274" y="1179"/>
                  <a:pt x="4278" y="1182"/>
                  <a:pt x="4282" y="1182"/>
                </a:cubicBezTo>
                <a:cubicBezTo>
                  <a:pt x="4282" y="1182"/>
                  <a:pt x="4282" y="1182"/>
                  <a:pt x="4282" y="1182"/>
                </a:cubicBezTo>
                <a:cubicBezTo>
                  <a:pt x="4283" y="1182"/>
                  <a:pt x="4283" y="1182"/>
                  <a:pt x="4284" y="1182"/>
                </a:cubicBezTo>
                <a:cubicBezTo>
                  <a:pt x="4294" y="1180"/>
                  <a:pt x="4299" y="1172"/>
                  <a:pt x="4303" y="1163"/>
                </a:cubicBezTo>
                <a:cubicBezTo>
                  <a:pt x="4308" y="1154"/>
                  <a:pt x="4311" y="1144"/>
                  <a:pt x="4311" y="1136"/>
                </a:cubicBezTo>
                <a:cubicBezTo>
                  <a:pt x="4311" y="1133"/>
                  <a:pt x="4310" y="1129"/>
                  <a:pt x="4309" y="1126"/>
                </a:cubicBezTo>
                <a:cubicBezTo>
                  <a:pt x="4307" y="1123"/>
                  <a:pt x="4303" y="1120"/>
                  <a:pt x="4299" y="1121"/>
                </a:cubicBezTo>
                <a:cubicBezTo>
                  <a:pt x="4298" y="1121"/>
                  <a:pt x="4297" y="1121"/>
                  <a:pt x="4296" y="1121"/>
                </a:cubicBezTo>
                <a:cubicBezTo>
                  <a:pt x="4296" y="1121"/>
                  <a:pt x="4296" y="1121"/>
                  <a:pt x="4296" y="1121"/>
                </a:cubicBezTo>
                <a:cubicBezTo>
                  <a:pt x="4287" y="1123"/>
                  <a:pt x="4281" y="1131"/>
                  <a:pt x="4277" y="1139"/>
                </a:cubicBezTo>
                <a:close/>
                <a:moveTo>
                  <a:pt x="4261" y="1286"/>
                </a:moveTo>
                <a:cubicBezTo>
                  <a:pt x="4261" y="1289"/>
                  <a:pt x="4262" y="1293"/>
                  <a:pt x="4264" y="1297"/>
                </a:cubicBezTo>
                <a:cubicBezTo>
                  <a:pt x="4264" y="1297"/>
                  <a:pt x="4264" y="1297"/>
                  <a:pt x="4264" y="1297"/>
                </a:cubicBezTo>
                <a:cubicBezTo>
                  <a:pt x="4268" y="1307"/>
                  <a:pt x="4275" y="1314"/>
                  <a:pt x="4281" y="1320"/>
                </a:cubicBezTo>
                <a:cubicBezTo>
                  <a:pt x="4285" y="1323"/>
                  <a:pt x="4287" y="1326"/>
                  <a:pt x="4289" y="1328"/>
                </a:cubicBezTo>
                <a:cubicBezTo>
                  <a:pt x="4290" y="1329"/>
                  <a:pt x="4290" y="1330"/>
                  <a:pt x="4291" y="1330"/>
                </a:cubicBezTo>
                <a:cubicBezTo>
                  <a:pt x="4284" y="1337"/>
                  <a:pt x="4267" y="1351"/>
                  <a:pt x="4263" y="1367"/>
                </a:cubicBezTo>
                <a:cubicBezTo>
                  <a:pt x="4263" y="1368"/>
                  <a:pt x="4263" y="1369"/>
                  <a:pt x="4263" y="1370"/>
                </a:cubicBezTo>
                <a:cubicBezTo>
                  <a:pt x="4263" y="1371"/>
                  <a:pt x="4263" y="1373"/>
                  <a:pt x="4265" y="1375"/>
                </a:cubicBezTo>
                <a:cubicBezTo>
                  <a:pt x="4266" y="1377"/>
                  <a:pt x="4269" y="1378"/>
                  <a:pt x="4270" y="1378"/>
                </a:cubicBezTo>
                <a:cubicBezTo>
                  <a:pt x="4270" y="1378"/>
                  <a:pt x="4271" y="1378"/>
                  <a:pt x="4271" y="1378"/>
                </a:cubicBezTo>
                <a:cubicBezTo>
                  <a:pt x="4276" y="1377"/>
                  <a:pt x="4278" y="1375"/>
                  <a:pt x="4282" y="1372"/>
                </a:cubicBezTo>
                <a:cubicBezTo>
                  <a:pt x="4292" y="1364"/>
                  <a:pt x="4307" y="1347"/>
                  <a:pt x="4313" y="1338"/>
                </a:cubicBezTo>
                <a:cubicBezTo>
                  <a:pt x="4316" y="1334"/>
                  <a:pt x="4319" y="1333"/>
                  <a:pt x="4325" y="1332"/>
                </a:cubicBezTo>
                <a:cubicBezTo>
                  <a:pt x="4328" y="1332"/>
                  <a:pt x="4331" y="1332"/>
                  <a:pt x="4334" y="1331"/>
                </a:cubicBezTo>
                <a:cubicBezTo>
                  <a:pt x="4337" y="1330"/>
                  <a:pt x="4341" y="1328"/>
                  <a:pt x="4343" y="1324"/>
                </a:cubicBezTo>
                <a:cubicBezTo>
                  <a:pt x="4346" y="1317"/>
                  <a:pt x="4346" y="1317"/>
                  <a:pt x="4346" y="1317"/>
                </a:cubicBezTo>
                <a:cubicBezTo>
                  <a:pt x="4347" y="1315"/>
                  <a:pt x="4347" y="1313"/>
                  <a:pt x="4346" y="1311"/>
                </a:cubicBezTo>
                <a:cubicBezTo>
                  <a:pt x="4346" y="1309"/>
                  <a:pt x="4344" y="1308"/>
                  <a:pt x="4342" y="1308"/>
                </a:cubicBezTo>
                <a:cubicBezTo>
                  <a:pt x="4342" y="1308"/>
                  <a:pt x="4329" y="1305"/>
                  <a:pt x="4319" y="1301"/>
                </a:cubicBezTo>
                <a:cubicBezTo>
                  <a:pt x="4316" y="1300"/>
                  <a:pt x="4314" y="1299"/>
                  <a:pt x="4312" y="1299"/>
                </a:cubicBezTo>
                <a:cubicBezTo>
                  <a:pt x="4308" y="1299"/>
                  <a:pt x="4305" y="1300"/>
                  <a:pt x="4303" y="1301"/>
                </a:cubicBezTo>
                <a:cubicBezTo>
                  <a:pt x="4303" y="1300"/>
                  <a:pt x="4304" y="1298"/>
                  <a:pt x="4304" y="1297"/>
                </a:cubicBezTo>
                <a:cubicBezTo>
                  <a:pt x="4307" y="1287"/>
                  <a:pt x="4310" y="1284"/>
                  <a:pt x="4315" y="1280"/>
                </a:cubicBezTo>
                <a:cubicBezTo>
                  <a:pt x="4319" y="1277"/>
                  <a:pt x="4326" y="1272"/>
                  <a:pt x="4326" y="1262"/>
                </a:cubicBezTo>
                <a:cubicBezTo>
                  <a:pt x="4326" y="1261"/>
                  <a:pt x="4325" y="1259"/>
                  <a:pt x="4325" y="1257"/>
                </a:cubicBezTo>
                <a:cubicBezTo>
                  <a:pt x="4323" y="1247"/>
                  <a:pt x="4318" y="1240"/>
                  <a:pt x="4313" y="1235"/>
                </a:cubicBezTo>
                <a:cubicBezTo>
                  <a:pt x="4308" y="1231"/>
                  <a:pt x="4303" y="1230"/>
                  <a:pt x="4299" y="1230"/>
                </a:cubicBezTo>
                <a:cubicBezTo>
                  <a:pt x="4295" y="1229"/>
                  <a:pt x="4289" y="1234"/>
                  <a:pt x="4289" y="1237"/>
                </a:cubicBezTo>
                <a:cubicBezTo>
                  <a:pt x="4287" y="1246"/>
                  <a:pt x="4290" y="1253"/>
                  <a:pt x="4284" y="1258"/>
                </a:cubicBezTo>
                <a:cubicBezTo>
                  <a:pt x="4279" y="1261"/>
                  <a:pt x="4274" y="1264"/>
                  <a:pt x="4270" y="1268"/>
                </a:cubicBezTo>
                <a:cubicBezTo>
                  <a:pt x="4265" y="1272"/>
                  <a:pt x="4261" y="1278"/>
                  <a:pt x="4261" y="1286"/>
                </a:cubicBezTo>
                <a:close/>
              </a:path>
            </a:pathLst>
          </a:custGeom>
          <a:solidFill>
            <a:schemeClr val="accent2">
              <a:alpha val="32000"/>
            </a:schemeClr>
          </a:solidFill>
          <a:ln w="508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4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7270768" y="600875"/>
            <a:ext cx="6478251" cy="6394089"/>
            <a:chOff x="2940050" y="1514475"/>
            <a:chExt cx="4643438" cy="4583113"/>
          </a:xfrm>
          <a:solidFill>
            <a:schemeClr val="bg1">
              <a:lumMod val="85000"/>
              <a:alpha val="21000"/>
            </a:schemeClr>
          </a:solidFill>
        </p:grpSpPr>
        <p:sp>
          <p:nvSpPr>
            <p:cNvPr id="34" name="Freeform 14"/>
            <p:cNvSpPr>
              <a:spLocks noChangeArrowheads="1"/>
            </p:cNvSpPr>
            <p:nvPr/>
          </p:nvSpPr>
          <p:spPr bwMode="auto">
            <a:xfrm>
              <a:off x="5507038" y="1514475"/>
              <a:ext cx="1576387" cy="1741488"/>
            </a:xfrm>
            <a:custGeom>
              <a:avLst/>
              <a:gdLst>
                <a:gd name="T0" fmla="*/ 105 w 4378"/>
                <a:gd name="T1" fmla="*/ 4304 h 4837"/>
                <a:gd name="T2" fmla="*/ 138 w 4378"/>
                <a:gd name="T3" fmla="*/ 4371 h 4837"/>
                <a:gd name="T4" fmla="*/ 1198 w 4378"/>
                <a:gd name="T5" fmla="*/ 4636 h 4837"/>
                <a:gd name="T6" fmla="*/ 3880 w 4378"/>
                <a:gd name="T7" fmla="*/ 3077 h 4837"/>
                <a:gd name="T8" fmla="*/ 4177 w 4378"/>
                <a:gd name="T9" fmla="*/ 2014 h 4837"/>
                <a:gd name="T10" fmla="*/ 4143 w 4378"/>
                <a:gd name="T11" fmla="*/ 1981 h 4837"/>
                <a:gd name="T12" fmla="*/ 3084 w 4378"/>
                <a:gd name="T13" fmla="*/ 1716 h 4837"/>
                <a:gd name="T14" fmla="*/ 1587 w 4378"/>
                <a:gd name="T15" fmla="*/ 2568 h 4837"/>
                <a:gd name="T16" fmla="*/ 1587 w 4378"/>
                <a:gd name="T17" fmla="*/ 767 h 4837"/>
                <a:gd name="T18" fmla="*/ 826 w 4378"/>
                <a:gd name="T19" fmla="*/ 0 h 4837"/>
                <a:gd name="T20" fmla="*/ 761 w 4378"/>
                <a:gd name="T21" fmla="*/ 0 h 4837"/>
                <a:gd name="T22" fmla="*/ 0 w 4378"/>
                <a:gd name="T23" fmla="*/ 767 h 4837"/>
                <a:gd name="T24" fmla="*/ 0 w 4378"/>
                <a:gd name="T25" fmla="*/ 3900 h 4837"/>
                <a:gd name="T26" fmla="*/ 45 w 4378"/>
                <a:gd name="T27" fmla="*/ 4161 h 4837"/>
                <a:gd name="T28" fmla="*/ 105 w 4378"/>
                <a:gd name="T29" fmla="*/ 4304 h 4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78" h="4837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5" name="Freeform 15"/>
            <p:cNvSpPr>
              <a:spLocks noChangeArrowheads="1"/>
            </p:cNvSpPr>
            <p:nvPr/>
          </p:nvSpPr>
          <p:spPr bwMode="auto">
            <a:xfrm>
              <a:off x="5970588" y="2924175"/>
              <a:ext cx="1612900" cy="1784350"/>
            </a:xfrm>
            <a:custGeom>
              <a:avLst/>
              <a:gdLst>
                <a:gd name="T0" fmla="*/ 3938 w 4479"/>
                <a:gd name="T1" fmla="*/ 3357 h 4958"/>
                <a:gd name="T2" fmla="*/ 2455 w 4479"/>
                <a:gd name="T3" fmla="*/ 2478 h 4958"/>
                <a:gd name="T4" fmla="*/ 3981 w 4479"/>
                <a:gd name="T5" fmla="*/ 1592 h 4958"/>
                <a:gd name="T6" fmla="*/ 4246 w 4479"/>
                <a:gd name="T7" fmla="*/ 531 h 4958"/>
                <a:gd name="T8" fmla="*/ 4246 w 4479"/>
                <a:gd name="T9" fmla="*/ 497 h 4958"/>
                <a:gd name="T10" fmla="*/ 3153 w 4479"/>
                <a:gd name="T11" fmla="*/ 232 h 4958"/>
                <a:gd name="T12" fmla="*/ 504 w 4479"/>
                <a:gd name="T13" fmla="*/ 1758 h 4958"/>
                <a:gd name="T14" fmla="*/ 130 w 4479"/>
                <a:gd name="T15" fmla="*/ 2258 h 4958"/>
                <a:gd name="T16" fmla="*/ 462 w 4479"/>
                <a:gd name="T17" fmla="*/ 3190 h 4958"/>
                <a:gd name="T18" fmla="*/ 3144 w 4479"/>
                <a:gd name="T19" fmla="*/ 4724 h 4958"/>
                <a:gd name="T20" fmla="*/ 4237 w 4479"/>
                <a:gd name="T21" fmla="*/ 4458 h 4958"/>
                <a:gd name="T22" fmla="*/ 4237 w 4479"/>
                <a:gd name="T23" fmla="*/ 4424 h 4958"/>
                <a:gd name="T24" fmla="*/ 3938 w 4479"/>
                <a:gd name="T25" fmla="*/ 3357 h 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9" h="4958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6" name="Freeform 16"/>
            <p:cNvSpPr>
              <a:spLocks noChangeArrowheads="1"/>
            </p:cNvSpPr>
            <p:nvPr/>
          </p:nvSpPr>
          <p:spPr bwMode="auto">
            <a:xfrm>
              <a:off x="5499100" y="4398963"/>
              <a:ext cx="1590675" cy="1698625"/>
            </a:xfrm>
            <a:custGeom>
              <a:avLst/>
              <a:gdLst>
                <a:gd name="T0" fmla="*/ 3923 w 4419"/>
                <a:gd name="T1" fmla="*/ 1687 h 4720"/>
                <a:gd name="T2" fmla="*/ 1214 w 4419"/>
                <a:gd name="T3" fmla="*/ 124 h 4720"/>
                <a:gd name="T4" fmla="*/ 508 w 4419"/>
                <a:gd name="T5" fmla="*/ 115 h 4720"/>
                <a:gd name="T6" fmla="*/ 0 w 4419"/>
                <a:gd name="T7" fmla="*/ 826 h 4720"/>
                <a:gd name="T8" fmla="*/ 0 w 4419"/>
                <a:gd name="T9" fmla="*/ 3954 h 4720"/>
                <a:gd name="T10" fmla="*/ 787 w 4419"/>
                <a:gd name="T11" fmla="*/ 4719 h 4720"/>
                <a:gd name="T12" fmla="*/ 821 w 4419"/>
                <a:gd name="T13" fmla="*/ 4719 h 4720"/>
                <a:gd name="T14" fmla="*/ 1608 w 4419"/>
                <a:gd name="T15" fmla="*/ 3954 h 4720"/>
                <a:gd name="T16" fmla="*/ 1608 w 4419"/>
                <a:gd name="T17" fmla="*/ 2216 h 4720"/>
                <a:gd name="T18" fmla="*/ 3096 w 4419"/>
                <a:gd name="T19" fmla="*/ 3087 h 4720"/>
                <a:gd name="T20" fmla="*/ 4153 w 4419"/>
                <a:gd name="T21" fmla="*/ 2788 h 4720"/>
                <a:gd name="T22" fmla="*/ 4186 w 4419"/>
                <a:gd name="T23" fmla="*/ 2788 h 4720"/>
                <a:gd name="T24" fmla="*/ 3923 w 4419"/>
                <a:gd name="T25" fmla="*/ 1687 h 4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19" h="472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7" name="Freeform 17"/>
            <p:cNvSpPr>
              <a:spLocks noChangeArrowheads="1"/>
            </p:cNvSpPr>
            <p:nvPr/>
          </p:nvSpPr>
          <p:spPr bwMode="auto">
            <a:xfrm>
              <a:off x="3435350" y="4359275"/>
              <a:ext cx="1571625" cy="1736725"/>
            </a:xfrm>
            <a:custGeom>
              <a:avLst/>
              <a:gdLst>
                <a:gd name="T0" fmla="*/ 4262 w 4367"/>
                <a:gd name="T1" fmla="*/ 533 h 4826"/>
                <a:gd name="T2" fmla="*/ 4229 w 4367"/>
                <a:gd name="T3" fmla="*/ 500 h 4826"/>
                <a:gd name="T4" fmla="*/ 3172 w 4367"/>
                <a:gd name="T5" fmla="*/ 233 h 4826"/>
                <a:gd name="T6" fmla="*/ 496 w 4367"/>
                <a:gd name="T7" fmla="*/ 1798 h 4826"/>
                <a:gd name="T8" fmla="*/ 199 w 4367"/>
                <a:gd name="T9" fmla="*/ 2864 h 4826"/>
                <a:gd name="T10" fmla="*/ 232 w 4367"/>
                <a:gd name="T11" fmla="*/ 2897 h 4826"/>
                <a:gd name="T12" fmla="*/ 1289 w 4367"/>
                <a:gd name="T13" fmla="*/ 3197 h 4826"/>
                <a:gd name="T14" fmla="*/ 2778 w 4367"/>
                <a:gd name="T15" fmla="*/ 2326 h 4826"/>
                <a:gd name="T16" fmla="*/ 2778 w 4367"/>
                <a:gd name="T17" fmla="*/ 4060 h 4826"/>
                <a:gd name="T18" fmla="*/ 3539 w 4367"/>
                <a:gd name="T19" fmla="*/ 4825 h 4826"/>
                <a:gd name="T20" fmla="*/ 3605 w 4367"/>
                <a:gd name="T21" fmla="*/ 4825 h 4826"/>
                <a:gd name="T22" fmla="*/ 4366 w 4367"/>
                <a:gd name="T23" fmla="*/ 4060 h 4826"/>
                <a:gd name="T24" fmla="*/ 4366 w 4367"/>
                <a:gd name="T25" fmla="*/ 933 h 4826"/>
                <a:gd name="T26" fmla="*/ 4334 w 4367"/>
                <a:gd name="T27" fmla="*/ 729 h 4826"/>
                <a:gd name="T28" fmla="*/ 4262 w 4367"/>
                <a:gd name="T29" fmla="*/ 533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7" h="4826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8" name="Freeform 18"/>
            <p:cNvSpPr>
              <a:spLocks noChangeArrowheads="1"/>
            </p:cNvSpPr>
            <p:nvPr/>
          </p:nvSpPr>
          <p:spPr bwMode="auto">
            <a:xfrm>
              <a:off x="2940050" y="2924175"/>
              <a:ext cx="1606550" cy="1771650"/>
            </a:xfrm>
            <a:custGeom>
              <a:avLst/>
              <a:gdLst>
                <a:gd name="T0" fmla="*/ 4321 w 4462"/>
                <a:gd name="T1" fmla="*/ 2702 h 4920"/>
                <a:gd name="T2" fmla="*/ 3996 w 4462"/>
                <a:gd name="T3" fmla="*/ 1727 h 4920"/>
                <a:gd name="T4" fmla="*/ 1320 w 4462"/>
                <a:gd name="T5" fmla="*/ 199 h 4920"/>
                <a:gd name="T6" fmla="*/ 263 w 4462"/>
                <a:gd name="T7" fmla="*/ 465 h 4920"/>
                <a:gd name="T8" fmla="*/ 263 w 4462"/>
                <a:gd name="T9" fmla="*/ 498 h 4920"/>
                <a:gd name="T10" fmla="*/ 527 w 4462"/>
                <a:gd name="T11" fmla="*/ 1561 h 4920"/>
                <a:gd name="T12" fmla="*/ 2026 w 4462"/>
                <a:gd name="T13" fmla="*/ 2434 h 4920"/>
                <a:gd name="T14" fmla="*/ 494 w 4462"/>
                <a:gd name="T15" fmla="*/ 3320 h 4920"/>
                <a:gd name="T16" fmla="*/ 230 w 4462"/>
                <a:gd name="T17" fmla="*/ 4386 h 4920"/>
                <a:gd name="T18" fmla="*/ 263 w 4462"/>
                <a:gd name="T19" fmla="*/ 4419 h 4920"/>
                <a:gd name="T20" fmla="*/ 1319 w 4462"/>
                <a:gd name="T21" fmla="*/ 4686 h 4920"/>
                <a:gd name="T22" fmla="*/ 3955 w 4462"/>
                <a:gd name="T23" fmla="*/ 3154 h 4920"/>
                <a:gd name="T24" fmla="*/ 4321 w 4462"/>
                <a:gd name="T25" fmla="*/ 2702 h 4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2" h="492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39" name="Freeform 19"/>
            <p:cNvSpPr>
              <a:spLocks noChangeArrowheads="1"/>
            </p:cNvSpPr>
            <p:nvPr/>
          </p:nvSpPr>
          <p:spPr bwMode="auto">
            <a:xfrm>
              <a:off x="3424238" y="1514475"/>
              <a:ext cx="1598612" cy="1708150"/>
            </a:xfrm>
            <a:custGeom>
              <a:avLst/>
              <a:gdLst>
                <a:gd name="T0" fmla="*/ 497 w 4439"/>
                <a:gd name="T1" fmla="*/ 3034 h 4746"/>
                <a:gd name="T2" fmla="*/ 3212 w 4439"/>
                <a:gd name="T3" fmla="*/ 4602 h 4746"/>
                <a:gd name="T4" fmla="*/ 3803 w 4439"/>
                <a:gd name="T5" fmla="*/ 4682 h 4746"/>
                <a:gd name="T6" fmla="*/ 4438 w 4439"/>
                <a:gd name="T7" fmla="*/ 3900 h 4746"/>
                <a:gd name="T8" fmla="*/ 4438 w 4439"/>
                <a:gd name="T9" fmla="*/ 766 h 4746"/>
                <a:gd name="T10" fmla="*/ 3641 w 4439"/>
                <a:gd name="T11" fmla="*/ 0 h 4746"/>
                <a:gd name="T12" fmla="*/ 3607 w 4439"/>
                <a:gd name="T13" fmla="*/ 0 h 4746"/>
                <a:gd name="T14" fmla="*/ 2810 w 4439"/>
                <a:gd name="T15" fmla="*/ 766 h 4746"/>
                <a:gd name="T16" fmla="*/ 2810 w 4439"/>
                <a:gd name="T17" fmla="*/ 2501 h 4746"/>
                <a:gd name="T18" fmla="*/ 1325 w 4439"/>
                <a:gd name="T19" fmla="*/ 1632 h 4746"/>
                <a:gd name="T20" fmla="*/ 265 w 4439"/>
                <a:gd name="T21" fmla="*/ 1932 h 4746"/>
                <a:gd name="T22" fmla="*/ 232 w 4439"/>
                <a:gd name="T23" fmla="*/ 1966 h 4746"/>
                <a:gd name="T24" fmla="*/ 497 w 4439"/>
                <a:gd name="T25" fmla="*/ 3034 h 4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39" h="4746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  <p:sp>
          <p:nvSpPr>
            <p:cNvPr id="40" name="Freeform 20"/>
            <p:cNvSpPr>
              <a:spLocks noChangeArrowheads="1"/>
            </p:cNvSpPr>
            <p:nvPr/>
          </p:nvSpPr>
          <p:spPr bwMode="auto">
            <a:xfrm>
              <a:off x="4724400" y="3267075"/>
              <a:ext cx="1071563" cy="1093788"/>
            </a:xfrm>
            <a:custGeom>
              <a:avLst/>
              <a:gdLst>
                <a:gd name="T0" fmla="*/ 2745 w 2977"/>
                <a:gd name="T1" fmla="*/ 1135 h 3038"/>
                <a:gd name="T2" fmla="*/ 1885 w 2977"/>
                <a:gd name="T3" fmla="*/ 233 h 3038"/>
                <a:gd name="T4" fmla="*/ 1090 w 2977"/>
                <a:gd name="T5" fmla="*/ 233 h 3038"/>
                <a:gd name="T6" fmla="*/ 231 w 2977"/>
                <a:gd name="T7" fmla="*/ 1135 h 3038"/>
                <a:gd name="T8" fmla="*/ 231 w 2977"/>
                <a:gd name="T9" fmla="*/ 1902 h 3038"/>
                <a:gd name="T10" fmla="*/ 1090 w 2977"/>
                <a:gd name="T11" fmla="*/ 2804 h 3038"/>
                <a:gd name="T12" fmla="*/ 1885 w 2977"/>
                <a:gd name="T13" fmla="*/ 2804 h 3038"/>
                <a:gd name="T14" fmla="*/ 2745 w 2977"/>
                <a:gd name="T15" fmla="*/ 1902 h 3038"/>
                <a:gd name="T16" fmla="*/ 2745 w 2977"/>
                <a:gd name="T17" fmla="*/ 1135 h 3038"/>
                <a:gd name="T18" fmla="*/ 1952 w 2977"/>
                <a:gd name="T19" fmla="*/ 1602 h 3038"/>
                <a:gd name="T20" fmla="*/ 1587 w 2977"/>
                <a:gd name="T21" fmla="*/ 2003 h 3038"/>
                <a:gd name="T22" fmla="*/ 1389 w 2977"/>
                <a:gd name="T23" fmla="*/ 2003 h 3038"/>
                <a:gd name="T24" fmla="*/ 1025 w 2977"/>
                <a:gd name="T25" fmla="*/ 1602 h 3038"/>
                <a:gd name="T26" fmla="*/ 1025 w 2977"/>
                <a:gd name="T27" fmla="*/ 1435 h 3038"/>
                <a:gd name="T28" fmla="*/ 1389 w 2977"/>
                <a:gd name="T29" fmla="*/ 1068 h 3038"/>
                <a:gd name="T30" fmla="*/ 1587 w 2977"/>
                <a:gd name="T31" fmla="*/ 1068 h 3038"/>
                <a:gd name="T32" fmla="*/ 1952 w 2977"/>
                <a:gd name="T33" fmla="*/ 1435 h 3038"/>
                <a:gd name="T34" fmla="*/ 1952 w 2977"/>
                <a:gd name="T35" fmla="*/ 1602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77" h="3038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Meiryo Regular" charset="-128"/>
              </a:endParaRPr>
            </a:p>
          </p:txBody>
        </p:sp>
      </p:grp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4547" y="6535266"/>
            <a:ext cx="31001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" b="0" i="0" kern="1200" dirty="0">
                <a:solidFill>
                  <a:schemeClr val="accent6"/>
                </a:solidFill>
                <a:effectLst/>
                <a:latin typeface="+mj-lt"/>
                <a:ea typeface="Meiryo Regular" charset="-128"/>
                <a:cs typeface="Meiryo Regular" charset="-128"/>
              </a:rPr>
              <a:t>© 2017 Snowflake Computing Inc. All Rights Reserved.</a:t>
            </a:r>
            <a:endParaRPr lang="en-US" sz="800" b="0" i="0" dirty="0">
              <a:solidFill>
                <a:schemeClr val="accent6"/>
              </a:solidFill>
              <a:latin typeface="+mj-lt"/>
              <a:ea typeface="Meiryo Regular" charset="-128"/>
              <a:cs typeface="Meiryo Regular" charset="-128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80555" y="6541506"/>
            <a:ext cx="180255" cy="177913"/>
            <a:chOff x="2940050" y="1514475"/>
            <a:chExt cx="4643438" cy="4583113"/>
          </a:xfrm>
          <a:solidFill>
            <a:schemeClr val="accent1">
              <a:alpha val="50000"/>
            </a:schemeClr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5507038" y="1514475"/>
              <a:ext cx="1576387" cy="1741488"/>
            </a:xfrm>
            <a:custGeom>
              <a:avLst/>
              <a:gdLst>
                <a:gd name="T0" fmla="*/ 105 w 4378"/>
                <a:gd name="T1" fmla="*/ 4304 h 4837"/>
                <a:gd name="T2" fmla="*/ 138 w 4378"/>
                <a:gd name="T3" fmla="*/ 4371 h 4837"/>
                <a:gd name="T4" fmla="*/ 1198 w 4378"/>
                <a:gd name="T5" fmla="*/ 4636 h 4837"/>
                <a:gd name="T6" fmla="*/ 3880 w 4378"/>
                <a:gd name="T7" fmla="*/ 3077 h 4837"/>
                <a:gd name="T8" fmla="*/ 4177 w 4378"/>
                <a:gd name="T9" fmla="*/ 2014 h 4837"/>
                <a:gd name="T10" fmla="*/ 4143 w 4378"/>
                <a:gd name="T11" fmla="*/ 1981 h 4837"/>
                <a:gd name="T12" fmla="*/ 3084 w 4378"/>
                <a:gd name="T13" fmla="*/ 1716 h 4837"/>
                <a:gd name="T14" fmla="*/ 1587 w 4378"/>
                <a:gd name="T15" fmla="*/ 2568 h 4837"/>
                <a:gd name="T16" fmla="*/ 1587 w 4378"/>
                <a:gd name="T17" fmla="*/ 767 h 4837"/>
                <a:gd name="T18" fmla="*/ 826 w 4378"/>
                <a:gd name="T19" fmla="*/ 0 h 4837"/>
                <a:gd name="T20" fmla="*/ 761 w 4378"/>
                <a:gd name="T21" fmla="*/ 0 h 4837"/>
                <a:gd name="T22" fmla="*/ 0 w 4378"/>
                <a:gd name="T23" fmla="*/ 767 h 4837"/>
                <a:gd name="T24" fmla="*/ 0 w 4378"/>
                <a:gd name="T25" fmla="*/ 3900 h 4837"/>
                <a:gd name="T26" fmla="*/ 45 w 4378"/>
                <a:gd name="T27" fmla="*/ 4161 h 4837"/>
                <a:gd name="T28" fmla="*/ 105 w 4378"/>
                <a:gd name="T29" fmla="*/ 4304 h 4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78" h="4837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5970588" y="2924175"/>
              <a:ext cx="1612900" cy="1784350"/>
            </a:xfrm>
            <a:custGeom>
              <a:avLst/>
              <a:gdLst>
                <a:gd name="T0" fmla="*/ 3938 w 4479"/>
                <a:gd name="T1" fmla="*/ 3357 h 4958"/>
                <a:gd name="T2" fmla="*/ 2455 w 4479"/>
                <a:gd name="T3" fmla="*/ 2478 h 4958"/>
                <a:gd name="T4" fmla="*/ 3981 w 4479"/>
                <a:gd name="T5" fmla="*/ 1592 h 4958"/>
                <a:gd name="T6" fmla="*/ 4246 w 4479"/>
                <a:gd name="T7" fmla="*/ 531 h 4958"/>
                <a:gd name="T8" fmla="*/ 4246 w 4479"/>
                <a:gd name="T9" fmla="*/ 497 h 4958"/>
                <a:gd name="T10" fmla="*/ 3153 w 4479"/>
                <a:gd name="T11" fmla="*/ 232 h 4958"/>
                <a:gd name="T12" fmla="*/ 504 w 4479"/>
                <a:gd name="T13" fmla="*/ 1758 h 4958"/>
                <a:gd name="T14" fmla="*/ 130 w 4479"/>
                <a:gd name="T15" fmla="*/ 2258 h 4958"/>
                <a:gd name="T16" fmla="*/ 462 w 4479"/>
                <a:gd name="T17" fmla="*/ 3190 h 4958"/>
                <a:gd name="T18" fmla="*/ 3144 w 4479"/>
                <a:gd name="T19" fmla="*/ 4724 h 4958"/>
                <a:gd name="T20" fmla="*/ 4237 w 4479"/>
                <a:gd name="T21" fmla="*/ 4458 h 4958"/>
                <a:gd name="T22" fmla="*/ 4237 w 4479"/>
                <a:gd name="T23" fmla="*/ 4424 h 4958"/>
                <a:gd name="T24" fmla="*/ 3938 w 4479"/>
                <a:gd name="T25" fmla="*/ 3357 h 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9" h="4958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5499100" y="4398963"/>
              <a:ext cx="1590675" cy="1698625"/>
            </a:xfrm>
            <a:custGeom>
              <a:avLst/>
              <a:gdLst>
                <a:gd name="T0" fmla="*/ 3923 w 4419"/>
                <a:gd name="T1" fmla="*/ 1687 h 4720"/>
                <a:gd name="T2" fmla="*/ 1214 w 4419"/>
                <a:gd name="T3" fmla="*/ 124 h 4720"/>
                <a:gd name="T4" fmla="*/ 508 w 4419"/>
                <a:gd name="T5" fmla="*/ 115 h 4720"/>
                <a:gd name="T6" fmla="*/ 0 w 4419"/>
                <a:gd name="T7" fmla="*/ 826 h 4720"/>
                <a:gd name="T8" fmla="*/ 0 w 4419"/>
                <a:gd name="T9" fmla="*/ 3954 h 4720"/>
                <a:gd name="T10" fmla="*/ 787 w 4419"/>
                <a:gd name="T11" fmla="*/ 4719 h 4720"/>
                <a:gd name="T12" fmla="*/ 821 w 4419"/>
                <a:gd name="T13" fmla="*/ 4719 h 4720"/>
                <a:gd name="T14" fmla="*/ 1608 w 4419"/>
                <a:gd name="T15" fmla="*/ 3954 h 4720"/>
                <a:gd name="T16" fmla="*/ 1608 w 4419"/>
                <a:gd name="T17" fmla="*/ 2216 h 4720"/>
                <a:gd name="T18" fmla="*/ 3096 w 4419"/>
                <a:gd name="T19" fmla="*/ 3087 h 4720"/>
                <a:gd name="T20" fmla="*/ 4153 w 4419"/>
                <a:gd name="T21" fmla="*/ 2788 h 4720"/>
                <a:gd name="T22" fmla="*/ 4186 w 4419"/>
                <a:gd name="T23" fmla="*/ 2788 h 4720"/>
                <a:gd name="T24" fmla="*/ 3923 w 4419"/>
                <a:gd name="T25" fmla="*/ 1687 h 4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19" h="472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3435350" y="4359275"/>
              <a:ext cx="1571625" cy="1736725"/>
            </a:xfrm>
            <a:custGeom>
              <a:avLst/>
              <a:gdLst>
                <a:gd name="T0" fmla="*/ 4262 w 4367"/>
                <a:gd name="T1" fmla="*/ 533 h 4826"/>
                <a:gd name="T2" fmla="*/ 4229 w 4367"/>
                <a:gd name="T3" fmla="*/ 500 h 4826"/>
                <a:gd name="T4" fmla="*/ 3172 w 4367"/>
                <a:gd name="T5" fmla="*/ 233 h 4826"/>
                <a:gd name="T6" fmla="*/ 496 w 4367"/>
                <a:gd name="T7" fmla="*/ 1798 h 4826"/>
                <a:gd name="T8" fmla="*/ 199 w 4367"/>
                <a:gd name="T9" fmla="*/ 2864 h 4826"/>
                <a:gd name="T10" fmla="*/ 232 w 4367"/>
                <a:gd name="T11" fmla="*/ 2897 h 4826"/>
                <a:gd name="T12" fmla="*/ 1289 w 4367"/>
                <a:gd name="T13" fmla="*/ 3197 h 4826"/>
                <a:gd name="T14" fmla="*/ 2778 w 4367"/>
                <a:gd name="T15" fmla="*/ 2326 h 4826"/>
                <a:gd name="T16" fmla="*/ 2778 w 4367"/>
                <a:gd name="T17" fmla="*/ 4060 h 4826"/>
                <a:gd name="T18" fmla="*/ 3539 w 4367"/>
                <a:gd name="T19" fmla="*/ 4825 h 4826"/>
                <a:gd name="T20" fmla="*/ 3605 w 4367"/>
                <a:gd name="T21" fmla="*/ 4825 h 4826"/>
                <a:gd name="T22" fmla="*/ 4366 w 4367"/>
                <a:gd name="T23" fmla="*/ 4060 h 4826"/>
                <a:gd name="T24" fmla="*/ 4366 w 4367"/>
                <a:gd name="T25" fmla="*/ 933 h 4826"/>
                <a:gd name="T26" fmla="*/ 4334 w 4367"/>
                <a:gd name="T27" fmla="*/ 729 h 4826"/>
                <a:gd name="T28" fmla="*/ 4262 w 4367"/>
                <a:gd name="T29" fmla="*/ 533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7" h="4826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2940050" y="2924175"/>
              <a:ext cx="1606550" cy="1771650"/>
            </a:xfrm>
            <a:custGeom>
              <a:avLst/>
              <a:gdLst>
                <a:gd name="T0" fmla="*/ 4321 w 4462"/>
                <a:gd name="T1" fmla="*/ 2702 h 4920"/>
                <a:gd name="T2" fmla="*/ 3996 w 4462"/>
                <a:gd name="T3" fmla="*/ 1727 h 4920"/>
                <a:gd name="T4" fmla="*/ 1320 w 4462"/>
                <a:gd name="T5" fmla="*/ 199 h 4920"/>
                <a:gd name="T6" fmla="*/ 263 w 4462"/>
                <a:gd name="T7" fmla="*/ 465 h 4920"/>
                <a:gd name="T8" fmla="*/ 263 w 4462"/>
                <a:gd name="T9" fmla="*/ 498 h 4920"/>
                <a:gd name="T10" fmla="*/ 527 w 4462"/>
                <a:gd name="T11" fmla="*/ 1561 h 4920"/>
                <a:gd name="T12" fmla="*/ 2026 w 4462"/>
                <a:gd name="T13" fmla="*/ 2434 h 4920"/>
                <a:gd name="T14" fmla="*/ 494 w 4462"/>
                <a:gd name="T15" fmla="*/ 3320 h 4920"/>
                <a:gd name="T16" fmla="*/ 230 w 4462"/>
                <a:gd name="T17" fmla="*/ 4386 h 4920"/>
                <a:gd name="T18" fmla="*/ 263 w 4462"/>
                <a:gd name="T19" fmla="*/ 4419 h 4920"/>
                <a:gd name="T20" fmla="*/ 1319 w 4462"/>
                <a:gd name="T21" fmla="*/ 4686 h 4920"/>
                <a:gd name="T22" fmla="*/ 3955 w 4462"/>
                <a:gd name="T23" fmla="*/ 3154 h 4920"/>
                <a:gd name="T24" fmla="*/ 4321 w 4462"/>
                <a:gd name="T25" fmla="*/ 2702 h 4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2" h="492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424238" y="1514475"/>
              <a:ext cx="1598612" cy="1708150"/>
            </a:xfrm>
            <a:custGeom>
              <a:avLst/>
              <a:gdLst>
                <a:gd name="T0" fmla="*/ 497 w 4439"/>
                <a:gd name="T1" fmla="*/ 3034 h 4746"/>
                <a:gd name="T2" fmla="*/ 3212 w 4439"/>
                <a:gd name="T3" fmla="*/ 4602 h 4746"/>
                <a:gd name="T4" fmla="*/ 3803 w 4439"/>
                <a:gd name="T5" fmla="*/ 4682 h 4746"/>
                <a:gd name="T6" fmla="*/ 4438 w 4439"/>
                <a:gd name="T7" fmla="*/ 3900 h 4746"/>
                <a:gd name="T8" fmla="*/ 4438 w 4439"/>
                <a:gd name="T9" fmla="*/ 766 h 4746"/>
                <a:gd name="T10" fmla="*/ 3641 w 4439"/>
                <a:gd name="T11" fmla="*/ 0 h 4746"/>
                <a:gd name="T12" fmla="*/ 3607 w 4439"/>
                <a:gd name="T13" fmla="*/ 0 h 4746"/>
                <a:gd name="T14" fmla="*/ 2810 w 4439"/>
                <a:gd name="T15" fmla="*/ 766 h 4746"/>
                <a:gd name="T16" fmla="*/ 2810 w 4439"/>
                <a:gd name="T17" fmla="*/ 2501 h 4746"/>
                <a:gd name="T18" fmla="*/ 1325 w 4439"/>
                <a:gd name="T19" fmla="*/ 1632 h 4746"/>
                <a:gd name="T20" fmla="*/ 265 w 4439"/>
                <a:gd name="T21" fmla="*/ 1932 h 4746"/>
                <a:gd name="T22" fmla="*/ 232 w 4439"/>
                <a:gd name="T23" fmla="*/ 1966 h 4746"/>
                <a:gd name="T24" fmla="*/ 497 w 4439"/>
                <a:gd name="T25" fmla="*/ 3034 h 4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39" h="4746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4724400" y="3267075"/>
              <a:ext cx="1071563" cy="1093788"/>
            </a:xfrm>
            <a:custGeom>
              <a:avLst/>
              <a:gdLst>
                <a:gd name="T0" fmla="*/ 2745 w 2977"/>
                <a:gd name="T1" fmla="*/ 1135 h 3038"/>
                <a:gd name="T2" fmla="*/ 1885 w 2977"/>
                <a:gd name="T3" fmla="*/ 233 h 3038"/>
                <a:gd name="T4" fmla="*/ 1090 w 2977"/>
                <a:gd name="T5" fmla="*/ 233 h 3038"/>
                <a:gd name="T6" fmla="*/ 231 w 2977"/>
                <a:gd name="T7" fmla="*/ 1135 h 3038"/>
                <a:gd name="T8" fmla="*/ 231 w 2977"/>
                <a:gd name="T9" fmla="*/ 1902 h 3038"/>
                <a:gd name="T10" fmla="*/ 1090 w 2977"/>
                <a:gd name="T11" fmla="*/ 2804 h 3038"/>
                <a:gd name="T12" fmla="*/ 1885 w 2977"/>
                <a:gd name="T13" fmla="*/ 2804 h 3038"/>
                <a:gd name="T14" fmla="*/ 2745 w 2977"/>
                <a:gd name="T15" fmla="*/ 1902 h 3038"/>
                <a:gd name="T16" fmla="*/ 2745 w 2977"/>
                <a:gd name="T17" fmla="*/ 1135 h 3038"/>
                <a:gd name="T18" fmla="*/ 1952 w 2977"/>
                <a:gd name="T19" fmla="*/ 1602 h 3038"/>
                <a:gd name="T20" fmla="*/ 1587 w 2977"/>
                <a:gd name="T21" fmla="*/ 2003 h 3038"/>
                <a:gd name="T22" fmla="*/ 1389 w 2977"/>
                <a:gd name="T23" fmla="*/ 2003 h 3038"/>
                <a:gd name="T24" fmla="*/ 1025 w 2977"/>
                <a:gd name="T25" fmla="*/ 1602 h 3038"/>
                <a:gd name="T26" fmla="*/ 1025 w 2977"/>
                <a:gd name="T27" fmla="*/ 1435 h 3038"/>
                <a:gd name="T28" fmla="*/ 1389 w 2977"/>
                <a:gd name="T29" fmla="*/ 1068 h 3038"/>
                <a:gd name="T30" fmla="*/ 1587 w 2977"/>
                <a:gd name="T31" fmla="*/ 1068 h 3038"/>
                <a:gd name="T32" fmla="*/ 1952 w 2977"/>
                <a:gd name="T33" fmla="*/ 1435 h 3038"/>
                <a:gd name="T34" fmla="*/ 1952 w 2977"/>
                <a:gd name="T35" fmla="*/ 1602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77" h="3038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346959" y="0"/>
            <a:ext cx="5845041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Text Placeholder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</p:spTree>
    <p:extLst>
      <p:ext uri="{BB962C8B-B14F-4D97-AF65-F5344CB8AC3E}">
        <p14:creationId xmlns:p14="http://schemas.microsoft.com/office/powerpoint/2010/main" val="1952005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- Dark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(Multi-use)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accent1"/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177020" cy="215444"/>
            <a:chOff x="280555" y="6535266"/>
            <a:chExt cx="3177020" cy="21544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54547" y="6535266"/>
              <a:ext cx="300302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1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1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17" name="Group 16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19" name="Freeform 18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006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use - Dark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(Horizontal Bars)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accent1"/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280555" y="6535266"/>
            <a:ext cx="3188450" cy="215444"/>
            <a:chOff x="280555" y="6535266"/>
            <a:chExt cx="3188450" cy="215444"/>
          </a:xfrm>
        </p:grpSpPr>
        <p:sp>
          <p:nvSpPr>
            <p:cNvPr id="30" name="Rectangle 29"/>
            <p:cNvSpPr/>
            <p:nvPr userDrawn="1"/>
          </p:nvSpPr>
          <p:spPr>
            <a:xfrm>
              <a:off x="454547" y="6535266"/>
              <a:ext cx="301445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1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1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32" name="Freeform 31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3" name="Freeform 32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7" name="Freeform 36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8" name="Freeform 37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796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/ art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4" r="5075" b="24160"/>
          <a:stretch/>
        </p:blipFill>
        <p:spPr>
          <a:xfrm>
            <a:off x="0" y="5225141"/>
            <a:ext cx="12192000" cy="163285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0" name="Rectangle 99"/>
          <p:cNvSpPr/>
          <p:nvPr userDrawn="1"/>
        </p:nvSpPr>
        <p:spPr>
          <a:xfrm flipH="1">
            <a:off x="-1" y="0"/>
            <a:ext cx="12192000" cy="3294743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0" y="2955925"/>
            <a:ext cx="12192000" cy="1325563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Introducing Snowflake</a:t>
            </a:r>
          </a:p>
        </p:txBody>
      </p:sp>
    </p:spTree>
    <p:extLst>
      <p:ext uri="{BB962C8B-B14F-4D97-AF65-F5344CB8AC3E}">
        <p14:creationId xmlns:p14="http://schemas.microsoft.com/office/powerpoint/2010/main" val="12371431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Dark (centered)">
    <p:bg>
      <p:bgPr>
        <a:solidFill>
          <a:srgbClr val="005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0253"/>
            <a:ext cx="10515600" cy="646331"/>
          </a:xfrm>
        </p:spPr>
        <p:txBody>
          <a:bodyPr vert="horz" lIns="91440" tIns="45720" rIns="91440" bIns="45720" rtlCol="0" anchor="t" anchorCtr="0">
            <a:spAutoFit/>
          </a:bodyPr>
          <a:lstStyle>
            <a:lvl1pPr algn="ctr">
              <a:defRPr lang="en-US" sz="4000" b="0" i="0" spc="-80" baseline="0" dirty="0">
                <a:solidFill>
                  <a:schemeClr val="bg1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defTabSz="914377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4590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accent1"/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80555" y="6459066"/>
            <a:ext cx="3188450" cy="215444"/>
            <a:chOff x="280555" y="6535266"/>
            <a:chExt cx="3188450" cy="21544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54547" y="6535266"/>
              <a:ext cx="301445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1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2016 Snowflake Computing Inc. All Rights Reserved.</a:t>
              </a:r>
              <a:endParaRPr lang="en-US" sz="800" b="0" i="0" dirty="0">
                <a:solidFill>
                  <a:schemeClr val="accent1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19" name="Group 18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4" name="Freeform 23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5" name="Freeform 24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5861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 Ca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733925"/>
            <a:ext cx="12192000" cy="21240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6574" y="4733925"/>
            <a:ext cx="1495425" cy="2124075"/>
          </a:xfrm>
          <a:prstGeom prst="rect">
            <a:avLst/>
          </a:prstGeom>
        </p:spPr>
      </p:pic>
      <p:sp>
        <p:nvSpPr>
          <p:cNvPr id="101" name="Rectangle 100"/>
          <p:cNvSpPr/>
          <p:nvPr userDrawn="1"/>
        </p:nvSpPr>
        <p:spPr>
          <a:xfrm flipH="1">
            <a:off x="0" y="4728335"/>
            <a:ext cx="12192000" cy="212966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490134" y="5559789"/>
            <a:ext cx="2542117" cy="70061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buClr>
                <a:schemeClr val="accent2"/>
              </a:buClr>
              <a:buSzPct val="80000"/>
              <a:buNone/>
              <a:defRPr lang="en-US" sz="1867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Add value</a:t>
            </a:r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816675" y="5559789"/>
            <a:ext cx="2542117" cy="70061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buClr>
                <a:schemeClr val="accent2"/>
              </a:buClr>
              <a:buSzPct val="80000"/>
              <a:buNone/>
              <a:defRPr lang="en-US" sz="1867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8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Add value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143215" y="5559789"/>
            <a:ext cx="2542117" cy="70061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buClr>
                <a:schemeClr val="accent2"/>
              </a:buClr>
              <a:buSzPct val="80000"/>
              <a:buNone/>
              <a:defRPr lang="en-US" sz="1867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8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Add value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90525" y="1752600"/>
            <a:ext cx="3382405" cy="273949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Brief statement</a:t>
            </a:r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1001" y="490253"/>
            <a:ext cx="7619999" cy="6397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0526" y="1338262"/>
            <a:ext cx="3407117" cy="32385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05639" y="4905178"/>
            <a:ext cx="3743325" cy="3238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29448" y="1738185"/>
            <a:ext cx="3772930" cy="2761973"/>
            <a:chOff x="4283679" y="1738185"/>
            <a:chExt cx="3772930" cy="2761973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4283679" y="1738185"/>
              <a:ext cx="0" cy="2761973"/>
            </a:xfrm>
            <a:prstGeom prst="line">
              <a:avLst/>
            </a:prstGeom>
            <a:ln w="19050">
              <a:solidFill>
                <a:schemeClr val="accent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8056609" y="1738185"/>
              <a:ext cx="0" cy="2761973"/>
            </a:xfrm>
            <a:prstGeom prst="line">
              <a:avLst/>
            </a:prstGeom>
            <a:ln w="19050">
              <a:solidFill>
                <a:schemeClr val="accent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64601" y="1760838"/>
            <a:ext cx="3382405" cy="273949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Brief statement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4064602" y="1346500"/>
            <a:ext cx="3407117" cy="32385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4376838" y="5567892"/>
            <a:ext cx="3326541" cy="703460"/>
            <a:chOff x="4424463" y="5558367"/>
            <a:chExt cx="3326541" cy="70346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24463" y="5558367"/>
              <a:ext cx="0" cy="703460"/>
            </a:xfrm>
            <a:prstGeom prst="line">
              <a:avLst/>
            </a:prstGeom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751004" y="5558367"/>
              <a:ext cx="0" cy="703460"/>
            </a:xfrm>
            <a:prstGeom prst="line">
              <a:avLst/>
            </a:prstGeom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574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1" y="273684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Tahoma"/>
              <a:buNone/>
              <a:defRPr sz="4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indent="0">
              <a:spcBef>
                <a:spcPts val="0"/>
              </a:spcBef>
              <a:buNone/>
              <a:defRPr sz="1867"/>
            </a:lvl2pPr>
            <a:lvl3pPr lvl="2" indent="0">
              <a:spcBef>
                <a:spcPts val="0"/>
              </a:spcBef>
              <a:buNone/>
              <a:defRPr sz="1867"/>
            </a:lvl3pPr>
            <a:lvl4pPr lvl="3" indent="0">
              <a:spcBef>
                <a:spcPts val="0"/>
              </a:spcBef>
              <a:buNone/>
              <a:defRPr sz="1867"/>
            </a:lvl4pPr>
            <a:lvl5pPr lvl="4" indent="0">
              <a:spcBef>
                <a:spcPts val="0"/>
              </a:spcBef>
              <a:buNone/>
              <a:defRPr sz="1867"/>
            </a:lvl5pPr>
            <a:lvl6pPr lvl="5" indent="0">
              <a:spcBef>
                <a:spcPts val="0"/>
              </a:spcBef>
              <a:buNone/>
              <a:defRPr sz="1867"/>
            </a:lvl6pPr>
            <a:lvl7pPr lvl="6" indent="0">
              <a:spcBef>
                <a:spcPts val="0"/>
              </a:spcBef>
              <a:buNone/>
              <a:defRPr sz="1867"/>
            </a:lvl7pPr>
            <a:lvl8pPr lvl="7" indent="0">
              <a:spcBef>
                <a:spcPts val="0"/>
              </a:spcBef>
              <a:buNone/>
              <a:defRPr sz="1867"/>
            </a:lvl8pPr>
            <a:lvl9pPr lvl="8" indent="0">
              <a:spcBef>
                <a:spcPts val="0"/>
              </a:spcBef>
              <a:buNone/>
              <a:defRPr sz="1867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04952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56623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Light SKO">
  <p:cSld name="Multi-use layout no dice Light SKO">
    <p:bg>
      <p:bgPr>
        <a:solidFill>
          <a:schemeClr val="lt1"/>
        </a:solid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5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4" name="Google Shape;884;p75"/>
          <p:cNvSpPr txBox="1">
            <a:spLocks noGrp="1"/>
          </p:cNvSpPr>
          <p:nvPr>
            <p:ph type="body" idx="2"/>
          </p:nvPr>
        </p:nvSpPr>
        <p:spPr>
          <a:xfrm>
            <a:off x="381000" y="1261873"/>
            <a:ext cx="114300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5" name="Google Shape;885;p75"/>
          <p:cNvSpPr txBox="1">
            <a:spLocks noGrp="1"/>
          </p:cNvSpPr>
          <p:nvPr>
            <p:ph type="sldNum" idx="12"/>
          </p:nvPr>
        </p:nvSpPr>
        <p:spPr>
          <a:xfrm>
            <a:off x="11289992" y="6463404"/>
            <a:ext cx="5968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86" name="Google Shape;886;p75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75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dirty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 dirty="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0859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C335D2-3AC4-0940-B95B-A71ACD7A53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750" y="2381250"/>
            <a:ext cx="3746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211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DB8A-D6BC-E04F-AC21-83882C9386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08885"/>
            <a:ext cx="9144000" cy="840230"/>
          </a:xfrm>
        </p:spPr>
        <p:txBody>
          <a:bodyPr anchor="b">
            <a:sp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204F9-9FAB-4B49-8B3B-C1CB091E3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036"/>
            <a:ext cx="91440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7A276-F644-0F40-BE5D-A02CFECB26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6213" y="1928812"/>
            <a:ext cx="2279575" cy="3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277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Way People Meet Te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36B9D-5B7A-0247-BDB5-78428EDF7584}"/>
              </a:ext>
            </a:extLst>
          </p:cNvPr>
          <p:cNvSpPr txBox="1"/>
          <p:nvPr userDrawn="1"/>
        </p:nvSpPr>
        <p:spPr>
          <a:xfrm>
            <a:off x="4129122" y="3069780"/>
            <a:ext cx="392566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chemeClr val="bg2"/>
                </a:solidFill>
                <a:latin typeface="Segoe UI" panose="020B0502040204020203" pitchFamily="34" charset="0"/>
                <a:ea typeface="Arial Black" charset="0"/>
                <a:cs typeface="Segoe UI" panose="020B0502040204020203" pitchFamily="34" charset="0"/>
              </a:rPr>
              <a:t>INTERWORKS</a:t>
            </a:r>
          </a:p>
          <a:p>
            <a:pPr algn="ctr"/>
            <a:r>
              <a:rPr lang="en-US" sz="1900" spc="30" dirty="0">
                <a:solidFill>
                  <a:schemeClr val="bg2"/>
                </a:solidFill>
                <a:latin typeface="Segoe UI" panose="020B0502040204020203" pitchFamily="34" charset="0"/>
                <a:ea typeface="Arial" charset="0"/>
                <a:cs typeface="Segoe UI" panose="020B0502040204020203" pitchFamily="34" charset="0"/>
              </a:rPr>
              <a:t>THE WAY PEOPLE MEET TECH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F92A582-3ACC-1D41-BC51-D6F035970E7E}"/>
              </a:ext>
            </a:extLst>
          </p:cNvPr>
          <p:cNvSpPr/>
          <p:nvPr userDrawn="1"/>
        </p:nvSpPr>
        <p:spPr>
          <a:xfrm>
            <a:off x="3998136" y="2861849"/>
            <a:ext cx="4195728" cy="1435831"/>
          </a:xfrm>
          <a:custGeom>
            <a:avLst/>
            <a:gdLst>
              <a:gd name="connsiteX0" fmla="*/ 1371600 w 3913322"/>
              <a:gd name="connsiteY0" fmla="*/ 0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  <a:gd name="connsiteX0" fmla="*/ 1371600 w 3913322"/>
              <a:gd name="connsiteY0" fmla="*/ 0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3322" h="1286359">
                <a:moveTo>
                  <a:pt x="1371600" y="0"/>
                </a:moveTo>
                <a:lnTo>
                  <a:pt x="0" y="0"/>
                </a:lnTo>
                <a:lnTo>
                  <a:pt x="0" y="1286359"/>
                </a:lnTo>
                <a:lnTo>
                  <a:pt x="3913322" y="1286359"/>
                </a:lnTo>
                <a:lnTo>
                  <a:pt x="3913322" y="7749"/>
                </a:lnTo>
                <a:lnTo>
                  <a:pt x="2502977" y="7749"/>
                </a:lnTo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25215-ECF4-1B4C-919D-FF307BBDA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-1" r="69132" b="-1687"/>
          <a:stretch/>
        </p:blipFill>
        <p:spPr>
          <a:xfrm>
            <a:off x="5763196" y="2676804"/>
            <a:ext cx="665607" cy="3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78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-Focused Consultanc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F9D742-34B2-DD4C-908F-33A83B855A39}"/>
              </a:ext>
            </a:extLst>
          </p:cNvPr>
          <p:cNvSpPr txBox="1"/>
          <p:nvPr userDrawn="1"/>
        </p:nvSpPr>
        <p:spPr>
          <a:xfrm>
            <a:off x="3295355" y="2954979"/>
            <a:ext cx="5601291" cy="122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ea typeface="Segoe UI Emoji" panose="020F0502020204030204" pitchFamily="34" charset="0"/>
                <a:cs typeface="Segoe UI" panose="020B0502040204020203" pitchFamily="34" charset="0"/>
              </a:rPr>
              <a:t>InterWorks is a people-focused consultancy, delivering tech solutions to clients in search </a:t>
            </a:r>
            <a:b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ea typeface="Segoe UI Emoji" panose="020F0502020204030204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ea typeface="Segoe UI Emoji" panose="020F0502020204030204" pitchFamily="34" charset="0"/>
                <a:cs typeface="Segoe UI" panose="020B0502040204020203" pitchFamily="34" charset="0"/>
              </a:rPr>
              <a:t>of premier service and expertise.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E842A3F-1455-AF48-AE6F-D0FF97F84A17}"/>
              </a:ext>
            </a:extLst>
          </p:cNvPr>
          <p:cNvSpPr/>
          <p:nvPr userDrawn="1"/>
        </p:nvSpPr>
        <p:spPr>
          <a:xfrm>
            <a:off x="2930471" y="2571255"/>
            <a:ext cx="6331058" cy="1867546"/>
          </a:xfrm>
          <a:custGeom>
            <a:avLst/>
            <a:gdLst>
              <a:gd name="connsiteX0" fmla="*/ 1371600 w 3913322"/>
              <a:gd name="connsiteY0" fmla="*/ 0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  <a:gd name="connsiteX0" fmla="*/ 1722237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502977 w 3913322"/>
              <a:gd name="connsiteY5" fmla="*/ 7749 h 1286359"/>
              <a:gd name="connsiteX0" fmla="*/ 1722237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236075 w 3913322"/>
              <a:gd name="connsiteY5" fmla="*/ 13581 h 1286359"/>
              <a:gd name="connsiteX0" fmla="*/ 1680370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236075 w 3913322"/>
              <a:gd name="connsiteY5" fmla="*/ 13581 h 1286359"/>
              <a:gd name="connsiteX0" fmla="*/ 1680370 w 3913322"/>
              <a:gd name="connsiteY0" fmla="*/ 5832 h 1286359"/>
              <a:gd name="connsiteX1" fmla="*/ 0 w 3913322"/>
              <a:gd name="connsiteY1" fmla="*/ 0 h 1286359"/>
              <a:gd name="connsiteX2" fmla="*/ 0 w 3913322"/>
              <a:gd name="connsiteY2" fmla="*/ 1286359 h 1286359"/>
              <a:gd name="connsiteX3" fmla="*/ 3913322 w 3913322"/>
              <a:gd name="connsiteY3" fmla="*/ 1286359 h 1286359"/>
              <a:gd name="connsiteX4" fmla="*/ 3913322 w 3913322"/>
              <a:gd name="connsiteY4" fmla="*/ 7749 h 1286359"/>
              <a:gd name="connsiteX5" fmla="*/ 2262242 w 3913322"/>
              <a:gd name="connsiteY5" fmla="*/ 7749 h 128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3322" h="1286359">
                <a:moveTo>
                  <a:pt x="1680370" y="5832"/>
                </a:moveTo>
                <a:lnTo>
                  <a:pt x="0" y="0"/>
                </a:lnTo>
                <a:lnTo>
                  <a:pt x="0" y="1286359"/>
                </a:lnTo>
                <a:lnTo>
                  <a:pt x="3913322" y="1286359"/>
                </a:lnTo>
                <a:lnTo>
                  <a:pt x="3913322" y="7749"/>
                </a:lnTo>
                <a:lnTo>
                  <a:pt x="2262242" y="7749"/>
                </a:lnTo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2C8C7-71B3-C748-9598-29B7F4914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-1" r="69132" b="-1687"/>
          <a:stretch/>
        </p:blipFill>
        <p:spPr>
          <a:xfrm>
            <a:off x="5788596" y="2384704"/>
            <a:ext cx="665607" cy="3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01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D4F458-9FFD-8E4D-AC98-9567686F3A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2421" y="800753"/>
            <a:ext cx="8001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C983BC-0F30-BD40-8B9F-FA384AE8E6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9800" y="2155738"/>
            <a:ext cx="1031240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E1C5E-BC95-C041-AAD3-E2A7742D9A00}"/>
              </a:ext>
            </a:extLst>
          </p:cNvPr>
          <p:cNvSpPr txBox="1"/>
          <p:nvPr userDrawn="1"/>
        </p:nvSpPr>
        <p:spPr>
          <a:xfrm>
            <a:off x="938445" y="617541"/>
            <a:ext cx="58414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latin typeface="Segoe UI" panose="020B0502040204020203" pitchFamily="34" charset="0"/>
                <a:cs typeface="Segoe UI" panose="020B0502040204020203" pitchFamily="34" charset="0"/>
              </a:rPr>
              <a:t>Our Clients</a:t>
            </a:r>
            <a:endParaRPr lang="en-US" sz="4400" b="0" i="0" dirty="0">
              <a:solidFill>
                <a:srgbClr val="0016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CC9-1F8C-674F-AC5C-776365A55389}"/>
              </a:ext>
            </a:extLst>
          </p:cNvPr>
          <p:cNvSpPr txBox="1"/>
          <p:nvPr userDrawn="1"/>
        </p:nvSpPr>
        <p:spPr>
          <a:xfrm>
            <a:off x="938444" y="1327559"/>
            <a:ext cx="48590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(At least a few of them)</a:t>
            </a:r>
          </a:p>
        </p:txBody>
      </p:sp>
    </p:spTree>
    <p:extLst>
      <p:ext uri="{BB962C8B-B14F-4D97-AF65-F5344CB8AC3E}">
        <p14:creationId xmlns:p14="http://schemas.microsoft.com/office/powerpoint/2010/main" val="371413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  <a:ln>
            <a:noFill/>
          </a:ln>
        </p:spPr>
        <p:txBody>
          <a:bodyPr anchor="t" anchorCtr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-80" baseline="0" dirty="0" smtClean="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 (1 Column layout)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509444" y="1470661"/>
            <a:ext cx="11180651" cy="4914900"/>
          </a:xfrm>
          <a:prstGeom prst="rect">
            <a:avLst/>
          </a:prstGeom>
        </p:spPr>
        <p:txBody>
          <a:bodyPr vert="horz"/>
          <a:lstStyle>
            <a:lvl1pPr marL="228594" indent="-228594">
              <a:buClr>
                <a:schemeClr val="accent2"/>
              </a:buClr>
              <a:buFont typeface="Arial" charset="0"/>
              <a:buChar char="•"/>
              <a:defRPr sz="24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380990" indent="-209545">
              <a:buClr>
                <a:schemeClr val="accent2"/>
              </a:buClr>
              <a:buFont typeface="Arial" charset="0"/>
              <a:buChar char="•"/>
              <a:defRPr sz="18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517512" indent="-174621">
              <a:buClr>
                <a:schemeClr val="accent2"/>
              </a:buClr>
              <a:buFont typeface="Arial" charset="0"/>
              <a:buChar char="•"/>
              <a:defRPr sz="16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685783" indent="-171446">
              <a:buClr>
                <a:schemeClr val="accent2"/>
              </a:buClr>
              <a:buFont typeface="Arial" charset="0"/>
              <a:buChar char="•"/>
              <a:defRPr sz="14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860404" indent="-174621">
              <a:buClr>
                <a:schemeClr val="accent2"/>
              </a:buClr>
              <a:buFont typeface="Arial" charset="0"/>
              <a:buChar char="•"/>
              <a:defRPr sz="1200" b="0" i="0" spc="0">
                <a:solidFill>
                  <a:srgbClr val="53585F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946523" indent="-89295">
              <a:buNone/>
              <a:defRPr sz="1051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4091" y="6535266"/>
            <a:ext cx="457200" cy="215444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algn="r">
              <a:defRPr lang="en-US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Meiryo Regular" charset="-128"/>
                <a:cs typeface="Meiryo Regular" charset="-128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0555" y="6535266"/>
            <a:ext cx="3274175" cy="215444"/>
            <a:chOff x="280555" y="6535266"/>
            <a:chExt cx="3274175" cy="2154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54547" y="6535266"/>
              <a:ext cx="310018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800" b="0" i="0" kern="1200" dirty="0">
                  <a:solidFill>
                    <a:schemeClr val="accent6"/>
                  </a:solidFill>
                  <a:effectLst/>
                  <a:latin typeface="+mj-lt"/>
                  <a:ea typeface="Meiryo Regular" charset="-128"/>
                  <a:cs typeface="Meiryo Regular" charset="-128"/>
                </a:rPr>
                <a:t>© 2017 Snowflake Computing Inc. All Rights Reserved.</a:t>
              </a:r>
              <a:endParaRPr lang="en-US" sz="800" b="0" i="0" dirty="0">
                <a:solidFill>
                  <a:schemeClr val="accent6"/>
                </a:solidFill>
                <a:latin typeface="+mj-lt"/>
                <a:ea typeface="Meiryo Regular" charset="-128"/>
                <a:cs typeface="Meiryo Regular" charset="-128"/>
              </a:endParaRPr>
            </a:p>
          </p:txBody>
        </p:sp>
        <p:grpSp>
          <p:nvGrpSpPr>
            <p:cNvPr id="28" name="Group 27"/>
            <p:cNvGrpSpPr/>
            <p:nvPr userDrawn="1"/>
          </p:nvGrpSpPr>
          <p:grpSpPr>
            <a:xfrm>
              <a:off x="280555" y="6541506"/>
              <a:ext cx="180255" cy="177913"/>
              <a:chOff x="2940050" y="1514475"/>
              <a:chExt cx="4643438" cy="4583113"/>
            </a:xfrm>
            <a:solidFill>
              <a:schemeClr val="accent1">
                <a:alpha val="50000"/>
              </a:schemeClr>
            </a:solidFill>
          </p:grpSpPr>
          <p:sp>
            <p:nvSpPr>
              <p:cNvPr id="29" name="Freeform 28"/>
              <p:cNvSpPr>
                <a:spLocks noChangeArrowheads="1"/>
              </p:cNvSpPr>
              <p:nvPr/>
            </p:nvSpPr>
            <p:spPr bwMode="auto">
              <a:xfrm>
                <a:off x="5507038" y="1514475"/>
                <a:ext cx="1576387" cy="1741488"/>
              </a:xfrm>
              <a:custGeom>
                <a:avLst/>
                <a:gdLst>
                  <a:gd name="T0" fmla="*/ 105 w 4378"/>
                  <a:gd name="T1" fmla="*/ 4304 h 4837"/>
                  <a:gd name="T2" fmla="*/ 138 w 4378"/>
                  <a:gd name="T3" fmla="*/ 4371 h 4837"/>
                  <a:gd name="T4" fmla="*/ 1198 w 4378"/>
                  <a:gd name="T5" fmla="*/ 4636 h 4837"/>
                  <a:gd name="T6" fmla="*/ 3880 w 4378"/>
                  <a:gd name="T7" fmla="*/ 3077 h 4837"/>
                  <a:gd name="T8" fmla="*/ 4177 w 4378"/>
                  <a:gd name="T9" fmla="*/ 2014 h 4837"/>
                  <a:gd name="T10" fmla="*/ 4143 w 4378"/>
                  <a:gd name="T11" fmla="*/ 1981 h 4837"/>
                  <a:gd name="T12" fmla="*/ 3084 w 4378"/>
                  <a:gd name="T13" fmla="*/ 1716 h 4837"/>
                  <a:gd name="T14" fmla="*/ 1587 w 4378"/>
                  <a:gd name="T15" fmla="*/ 2568 h 4837"/>
                  <a:gd name="T16" fmla="*/ 1587 w 4378"/>
                  <a:gd name="T17" fmla="*/ 767 h 4837"/>
                  <a:gd name="T18" fmla="*/ 826 w 4378"/>
                  <a:gd name="T19" fmla="*/ 0 h 4837"/>
                  <a:gd name="T20" fmla="*/ 761 w 4378"/>
                  <a:gd name="T21" fmla="*/ 0 h 4837"/>
                  <a:gd name="T22" fmla="*/ 0 w 4378"/>
                  <a:gd name="T23" fmla="*/ 767 h 4837"/>
                  <a:gd name="T24" fmla="*/ 0 w 4378"/>
                  <a:gd name="T25" fmla="*/ 3900 h 4837"/>
                  <a:gd name="T26" fmla="*/ 45 w 4378"/>
                  <a:gd name="T27" fmla="*/ 4161 h 4837"/>
                  <a:gd name="T28" fmla="*/ 105 w 4378"/>
                  <a:gd name="T29" fmla="*/ 4304 h 4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8" h="4837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0" name="Freeform 29"/>
              <p:cNvSpPr>
                <a:spLocks noChangeArrowheads="1"/>
              </p:cNvSpPr>
              <p:nvPr/>
            </p:nvSpPr>
            <p:spPr bwMode="auto">
              <a:xfrm>
                <a:off x="5970588" y="2924175"/>
                <a:ext cx="1612900" cy="1784350"/>
              </a:xfrm>
              <a:custGeom>
                <a:avLst/>
                <a:gdLst>
                  <a:gd name="T0" fmla="*/ 3938 w 4479"/>
                  <a:gd name="T1" fmla="*/ 3357 h 4958"/>
                  <a:gd name="T2" fmla="*/ 2455 w 4479"/>
                  <a:gd name="T3" fmla="*/ 2478 h 4958"/>
                  <a:gd name="T4" fmla="*/ 3981 w 4479"/>
                  <a:gd name="T5" fmla="*/ 1592 h 4958"/>
                  <a:gd name="T6" fmla="*/ 4246 w 4479"/>
                  <a:gd name="T7" fmla="*/ 531 h 4958"/>
                  <a:gd name="T8" fmla="*/ 4246 w 4479"/>
                  <a:gd name="T9" fmla="*/ 497 h 4958"/>
                  <a:gd name="T10" fmla="*/ 3153 w 4479"/>
                  <a:gd name="T11" fmla="*/ 232 h 4958"/>
                  <a:gd name="T12" fmla="*/ 504 w 4479"/>
                  <a:gd name="T13" fmla="*/ 1758 h 4958"/>
                  <a:gd name="T14" fmla="*/ 130 w 4479"/>
                  <a:gd name="T15" fmla="*/ 2258 h 4958"/>
                  <a:gd name="T16" fmla="*/ 462 w 4479"/>
                  <a:gd name="T17" fmla="*/ 3190 h 4958"/>
                  <a:gd name="T18" fmla="*/ 3144 w 4479"/>
                  <a:gd name="T19" fmla="*/ 4724 h 4958"/>
                  <a:gd name="T20" fmla="*/ 4237 w 4479"/>
                  <a:gd name="T21" fmla="*/ 4458 h 4958"/>
                  <a:gd name="T22" fmla="*/ 4237 w 4479"/>
                  <a:gd name="T23" fmla="*/ 4424 h 4958"/>
                  <a:gd name="T24" fmla="*/ 3938 w 4479"/>
                  <a:gd name="T25" fmla="*/ 3357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9" h="4958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1" name="Freeform 30"/>
              <p:cNvSpPr>
                <a:spLocks noChangeArrowheads="1"/>
              </p:cNvSpPr>
              <p:nvPr/>
            </p:nvSpPr>
            <p:spPr bwMode="auto">
              <a:xfrm>
                <a:off x="5499100" y="4398963"/>
                <a:ext cx="1590675" cy="1698625"/>
              </a:xfrm>
              <a:custGeom>
                <a:avLst/>
                <a:gdLst>
                  <a:gd name="T0" fmla="*/ 3923 w 4419"/>
                  <a:gd name="T1" fmla="*/ 1687 h 4720"/>
                  <a:gd name="T2" fmla="*/ 1214 w 4419"/>
                  <a:gd name="T3" fmla="*/ 124 h 4720"/>
                  <a:gd name="T4" fmla="*/ 508 w 4419"/>
                  <a:gd name="T5" fmla="*/ 115 h 4720"/>
                  <a:gd name="T6" fmla="*/ 0 w 4419"/>
                  <a:gd name="T7" fmla="*/ 826 h 4720"/>
                  <a:gd name="T8" fmla="*/ 0 w 4419"/>
                  <a:gd name="T9" fmla="*/ 3954 h 4720"/>
                  <a:gd name="T10" fmla="*/ 787 w 4419"/>
                  <a:gd name="T11" fmla="*/ 4719 h 4720"/>
                  <a:gd name="T12" fmla="*/ 821 w 4419"/>
                  <a:gd name="T13" fmla="*/ 4719 h 4720"/>
                  <a:gd name="T14" fmla="*/ 1608 w 4419"/>
                  <a:gd name="T15" fmla="*/ 3954 h 4720"/>
                  <a:gd name="T16" fmla="*/ 1608 w 4419"/>
                  <a:gd name="T17" fmla="*/ 2216 h 4720"/>
                  <a:gd name="T18" fmla="*/ 3096 w 4419"/>
                  <a:gd name="T19" fmla="*/ 3087 h 4720"/>
                  <a:gd name="T20" fmla="*/ 4153 w 4419"/>
                  <a:gd name="T21" fmla="*/ 2788 h 4720"/>
                  <a:gd name="T22" fmla="*/ 4186 w 4419"/>
                  <a:gd name="T23" fmla="*/ 2788 h 4720"/>
                  <a:gd name="T24" fmla="*/ 3923 w 4419"/>
                  <a:gd name="T25" fmla="*/ 1687 h 4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19" h="472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2" name="Freeform 31"/>
              <p:cNvSpPr>
                <a:spLocks noChangeArrowheads="1"/>
              </p:cNvSpPr>
              <p:nvPr/>
            </p:nvSpPr>
            <p:spPr bwMode="auto">
              <a:xfrm>
                <a:off x="3435350" y="4359275"/>
                <a:ext cx="1571625" cy="1736725"/>
              </a:xfrm>
              <a:custGeom>
                <a:avLst/>
                <a:gdLst>
                  <a:gd name="T0" fmla="*/ 4262 w 4367"/>
                  <a:gd name="T1" fmla="*/ 533 h 4826"/>
                  <a:gd name="T2" fmla="*/ 4229 w 4367"/>
                  <a:gd name="T3" fmla="*/ 500 h 4826"/>
                  <a:gd name="T4" fmla="*/ 3172 w 4367"/>
                  <a:gd name="T5" fmla="*/ 233 h 4826"/>
                  <a:gd name="T6" fmla="*/ 496 w 4367"/>
                  <a:gd name="T7" fmla="*/ 1798 h 4826"/>
                  <a:gd name="T8" fmla="*/ 199 w 4367"/>
                  <a:gd name="T9" fmla="*/ 2864 h 4826"/>
                  <a:gd name="T10" fmla="*/ 232 w 4367"/>
                  <a:gd name="T11" fmla="*/ 2897 h 4826"/>
                  <a:gd name="T12" fmla="*/ 1289 w 4367"/>
                  <a:gd name="T13" fmla="*/ 3197 h 4826"/>
                  <a:gd name="T14" fmla="*/ 2778 w 4367"/>
                  <a:gd name="T15" fmla="*/ 2326 h 4826"/>
                  <a:gd name="T16" fmla="*/ 2778 w 4367"/>
                  <a:gd name="T17" fmla="*/ 4060 h 4826"/>
                  <a:gd name="T18" fmla="*/ 3539 w 4367"/>
                  <a:gd name="T19" fmla="*/ 4825 h 4826"/>
                  <a:gd name="T20" fmla="*/ 3605 w 4367"/>
                  <a:gd name="T21" fmla="*/ 4825 h 4826"/>
                  <a:gd name="T22" fmla="*/ 4366 w 4367"/>
                  <a:gd name="T23" fmla="*/ 4060 h 4826"/>
                  <a:gd name="T24" fmla="*/ 4366 w 4367"/>
                  <a:gd name="T25" fmla="*/ 933 h 4826"/>
                  <a:gd name="T26" fmla="*/ 4334 w 4367"/>
                  <a:gd name="T27" fmla="*/ 729 h 4826"/>
                  <a:gd name="T28" fmla="*/ 4262 w 4367"/>
                  <a:gd name="T29" fmla="*/ 533 h 4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7" h="4826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3" name="Freeform 32"/>
              <p:cNvSpPr>
                <a:spLocks noChangeArrowheads="1"/>
              </p:cNvSpPr>
              <p:nvPr/>
            </p:nvSpPr>
            <p:spPr bwMode="auto">
              <a:xfrm>
                <a:off x="2940050" y="2924175"/>
                <a:ext cx="1606550" cy="1771650"/>
              </a:xfrm>
              <a:custGeom>
                <a:avLst/>
                <a:gdLst>
                  <a:gd name="T0" fmla="*/ 4321 w 4462"/>
                  <a:gd name="T1" fmla="*/ 2702 h 4920"/>
                  <a:gd name="T2" fmla="*/ 3996 w 4462"/>
                  <a:gd name="T3" fmla="*/ 1727 h 4920"/>
                  <a:gd name="T4" fmla="*/ 1320 w 4462"/>
                  <a:gd name="T5" fmla="*/ 199 h 4920"/>
                  <a:gd name="T6" fmla="*/ 263 w 4462"/>
                  <a:gd name="T7" fmla="*/ 465 h 4920"/>
                  <a:gd name="T8" fmla="*/ 263 w 4462"/>
                  <a:gd name="T9" fmla="*/ 498 h 4920"/>
                  <a:gd name="T10" fmla="*/ 527 w 4462"/>
                  <a:gd name="T11" fmla="*/ 1561 h 4920"/>
                  <a:gd name="T12" fmla="*/ 2026 w 4462"/>
                  <a:gd name="T13" fmla="*/ 2434 h 4920"/>
                  <a:gd name="T14" fmla="*/ 494 w 4462"/>
                  <a:gd name="T15" fmla="*/ 3320 h 4920"/>
                  <a:gd name="T16" fmla="*/ 230 w 4462"/>
                  <a:gd name="T17" fmla="*/ 4386 h 4920"/>
                  <a:gd name="T18" fmla="*/ 263 w 4462"/>
                  <a:gd name="T19" fmla="*/ 4419 h 4920"/>
                  <a:gd name="T20" fmla="*/ 1319 w 4462"/>
                  <a:gd name="T21" fmla="*/ 4686 h 4920"/>
                  <a:gd name="T22" fmla="*/ 3955 w 4462"/>
                  <a:gd name="T23" fmla="*/ 3154 h 4920"/>
                  <a:gd name="T24" fmla="*/ 4321 w 4462"/>
                  <a:gd name="T25" fmla="*/ 2702 h 4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62" h="492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>
                <a:off x="3424238" y="1514475"/>
                <a:ext cx="1598612" cy="1708150"/>
              </a:xfrm>
              <a:custGeom>
                <a:avLst/>
                <a:gdLst>
                  <a:gd name="T0" fmla="*/ 497 w 4439"/>
                  <a:gd name="T1" fmla="*/ 3034 h 4746"/>
                  <a:gd name="T2" fmla="*/ 3212 w 4439"/>
                  <a:gd name="T3" fmla="*/ 4602 h 4746"/>
                  <a:gd name="T4" fmla="*/ 3803 w 4439"/>
                  <a:gd name="T5" fmla="*/ 4682 h 4746"/>
                  <a:gd name="T6" fmla="*/ 4438 w 4439"/>
                  <a:gd name="T7" fmla="*/ 3900 h 4746"/>
                  <a:gd name="T8" fmla="*/ 4438 w 4439"/>
                  <a:gd name="T9" fmla="*/ 766 h 4746"/>
                  <a:gd name="T10" fmla="*/ 3641 w 4439"/>
                  <a:gd name="T11" fmla="*/ 0 h 4746"/>
                  <a:gd name="T12" fmla="*/ 3607 w 4439"/>
                  <a:gd name="T13" fmla="*/ 0 h 4746"/>
                  <a:gd name="T14" fmla="*/ 2810 w 4439"/>
                  <a:gd name="T15" fmla="*/ 766 h 4746"/>
                  <a:gd name="T16" fmla="*/ 2810 w 4439"/>
                  <a:gd name="T17" fmla="*/ 2501 h 4746"/>
                  <a:gd name="T18" fmla="*/ 1325 w 4439"/>
                  <a:gd name="T19" fmla="*/ 1632 h 4746"/>
                  <a:gd name="T20" fmla="*/ 265 w 4439"/>
                  <a:gd name="T21" fmla="*/ 1932 h 4746"/>
                  <a:gd name="T22" fmla="*/ 232 w 4439"/>
                  <a:gd name="T23" fmla="*/ 1966 h 4746"/>
                  <a:gd name="T24" fmla="*/ 497 w 4439"/>
                  <a:gd name="T25" fmla="*/ 3034 h 4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9" h="4746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>
                <a:off x="4724400" y="3267075"/>
                <a:ext cx="1071563" cy="1093788"/>
              </a:xfrm>
              <a:custGeom>
                <a:avLst/>
                <a:gdLst>
                  <a:gd name="T0" fmla="*/ 2745 w 2977"/>
                  <a:gd name="T1" fmla="*/ 1135 h 3038"/>
                  <a:gd name="T2" fmla="*/ 1885 w 2977"/>
                  <a:gd name="T3" fmla="*/ 233 h 3038"/>
                  <a:gd name="T4" fmla="*/ 1090 w 2977"/>
                  <a:gd name="T5" fmla="*/ 233 h 3038"/>
                  <a:gd name="T6" fmla="*/ 231 w 2977"/>
                  <a:gd name="T7" fmla="*/ 1135 h 3038"/>
                  <a:gd name="T8" fmla="*/ 231 w 2977"/>
                  <a:gd name="T9" fmla="*/ 1902 h 3038"/>
                  <a:gd name="T10" fmla="*/ 1090 w 2977"/>
                  <a:gd name="T11" fmla="*/ 2804 h 3038"/>
                  <a:gd name="T12" fmla="*/ 1885 w 2977"/>
                  <a:gd name="T13" fmla="*/ 2804 h 3038"/>
                  <a:gd name="T14" fmla="*/ 2745 w 2977"/>
                  <a:gd name="T15" fmla="*/ 1902 h 3038"/>
                  <a:gd name="T16" fmla="*/ 2745 w 2977"/>
                  <a:gd name="T17" fmla="*/ 1135 h 3038"/>
                  <a:gd name="T18" fmla="*/ 1952 w 2977"/>
                  <a:gd name="T19" fmla="*/ 1602 h 3038"/>
                  <a:gd name="T20" fmla="*/ 1587 w 2977"/>
                  <a:gd name="T21" fmla="*/ 2003 h 3038"/>
                  <a:gd name="T22" fmla="*/ 1389 w 2977"/>
                  <a:gd name="T23" fmla="*/ 2003 h 3038"/>
                  <a:gd name="T24" fmla="*/ 1025 w 2977"/>
                  <a:gd name="T25" fmla="*/ 1602 h 3038"/>
                  <a:gd name="T26" fmla="*/ 1025 w 2977"/>
                  <a:gd name="T27" fmla="*/ 1435 h 3038"/>
                  <a:gd name="T28" fmla="*/ 1389 w 2977"/>
                  <a:gd name="T29" fmla="*/ 1068 h 3038"/>
                  <a:gd name="T30" fmla="*/ 1587 w 2977"/>
                  <a:gd name="T31" fmla="*/ 1068 h 3038"/>
                  <a:gd name="T32" fmla="*/ 1952 w 2977"/>
                  <a:gd name="T33" fmla="*/ 1435 h 3038"/>
                  <a:gd name="T34" fmla="*/ 1952 w 2977"/>
                  <a:gd name="T35" fmla="*/ 1602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77" h="3038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 i="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391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orient="horz" pos="27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t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9A408-8281-E54D-8F60-1B2A55438129}"/>
              </a:ext>
            </a:extLst>
          </p:cNvPr>
          <p:cNvSpPr txBox="1"/>
          <p:nvPr userDrawn="1"/>
        </p:nvSpPr>
        <p:spPr>
          <a:xfrm>
            <a:off x="938445" y="1619010"/>
            <a:ext cx="9001802" cy="160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Started in 1996, InterWorks was founded on the simple idea of doing work we love all while having fun. Paired with a drive for absolute client satisfaction, this culture earned us a reputation as the best IT &amp; BI solutions provider in the region. In 2009, we brought that same passion and expertise to our data practice, earning a global reputation as the best implementation consultancy for agile, self-service analytics.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962FF-0B65-3949-AB90-45FB74473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3429000"/>
            <a:ext cx="11531600" cy="231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BD1F1-1955-2542-A6F2-DACC5AE049A6}"/>
              </a:ext>
            </a:extLst>
          </p:cNvPr>
          <p:cNvSpPr txBox="1"/>
          <p:nvPr userDrawn="1"/>
        </p:nvSpPr>
        <p:spPr>
          <a:xfrm>
            <a:off x="6985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1996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founded in Stillwater, Oklahoma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1838C-E712-E941-8014-279503994018}"/>
              </a:ext>
            </a:extLst>
          </p:cNvPr>
          <p:cNvSpPr txBox="1"/>
          <p:nvPr userDrawn="1"/>
        </p:nvSpPr>
        <p:spPr>
          <a:xfrm>
            <a:off x="28956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2001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becomes 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Dell partner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BA624-A7F4-7840-A89F-1F6BD1C8796D}"/>
              </a:ext>
            </a:extLst>
          </p:cNvPr>
          <p:cNvSpPr txBox="1"/>
          <p:nvPr userDrawn="1"/>
        </p:nvSpPr>
        <p:spPr>
          <a:xfrm>
            <a:off x="50546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2009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becomes 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Tableau partner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94F9D-D490-EE43-BDE4-0226677585FE}"/>
              </a:ext>
            </a:extLst>
          </p:cNvPr>
          <p:cNvSpPr txBox="1"/>
          <p:nvPr userDrawn="1"/>
        </p:nvSpPr>
        <p:spPr>
          <a:xfrm>
            <a:off x="72263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2013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EU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formed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13267-D349-1F4A-911C-5CAE5C1F1F85}"/>
              </a:ext>
            </a:extLst>
          </p:cNvPr>
          <p:cNvSpPr txBox="1"/>
          <p:nvPr userDrawn="1"/>
        </p:nvSpPr>
        <p:spPr>
          <a:xfrm>
            <a:off x="9436100" y="5472109"/>
            <a:ext cx="210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InterWorks expands to Australia and Singapore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2B4AE-7B7D-3140-AFF7-F96E392F96FF}"/>
              </a:ext>
            </a:extLst>
          </p:cNvPr>
          <p:cNvSpPr txBox="1"/>
          <p:nvPr userDrawn="1"/>
        </p:nvSpPr>
        <p:spPr>
          <a:xfrm>
            <a:off x="938445" y="617541"/>
            <a:ext cx="39206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Story</a:t>
            </a:r>
          </a:p>
        </p:txBody>
      </p:sp>
    </p:spTree>
    <p:extLst>
      <p:ext uri="{BB962C8B-B14F-4D97-AF65-F5344CB8AC3E}">
        <p14:creationId xmlns:p14="http://schemas.microsoft.com/office/powerpoint/2010/main" val="365627275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(Lock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9A408-8281-E54D-8F60-1B2A55438129}"/>
              </a:ext>
            </a:extLst>
          </p:cNvPr>
          <p:cNvSpPr txBox="1"/>
          <p:nvPr userDrawn="1"/>
        </p:nvSpPr>
        <p:spPr>
          <a:xfrm>
            <a:off x="938445" y="1619010"/>
            <a:ext cx="5130800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We’ve always maintained that people are our greatest strength, but what is it about those people that set themselves apart? For us, an InterWorker is someone who embodies these principles: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4E78D-8A2E-B94A-90F4-8A13F7064DB3}"/>
              </a:ext>
            </a:extLst>
          </p:cNvPr>
          <p:cNvSpPr txBox="1"/>
          <p:nvPr userDrawn="1"/>
        </p:nvSpPr>
        <p:spPr>
          <a:xfrm>
            <a:off x="938445" y="3125080"/>
            <a:ext cx="4064000" cy="1977786"/>
          </a:xfrm>
          <a:prstGeom prst="rect">
            <a:avLst/>
          </a:prstGeom>
          <a:noFill/>
        </p:spPr>
        <p:txBody>
          <a:bodyPr wrap="square" numCol="2" spcCol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Skill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Reliability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Ethic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Adaptability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Teamwork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Attitude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4B167-F7DB-314B-8B0B-BB6462CEC574}"/>
              </a:ext>
            </a:extLst>
          </p:cNvPr>
          <p:cNvSpPr txBox="1"/>
          <p:nvPr userDrawn="1"/>
        </p:nvSpPr>
        <p:spPr>
          <a:xfrm>
            <a:off x="938445" y="617541"/>
            <a:ext cx="39206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Values</a:t>
            </a:r>
          </a:p>
        </p:txBody>
      </p:sp>
    </p:spTree>
    <p:extLst>
      <p:ext uri="{BB962C8B-B14F-4D97-AF65-F5344CB8AC3E}">
        <p14:creationId xmlns:p14="http://schemas.microsoft.com/office/powerpoint/2010/main" val="22114461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 (Edit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D598E-67DF-6443-95A7-BC40FDCCFC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8" y="1675006"/>
            <a:ext cx="5892800" cy="1236988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About Values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7A74A4-793C-504A-9266-2FBFFFF2BE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2898" y="3202722"/>
            <a:ext cx="1778000" cy="2227922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List of Values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3711538-A8B9-644F-B974-2BE743D7E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8967" y="3202722"/>
            <a:ext cx="1867210" cy="2227922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And Here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75469A05-B5DF-DD47-9B05-811373D6B0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98" y="686906"/>
            <a:ext cx="5300662" cy="703387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Our Values</a:t>
            </a:r>
          </a:p>
        </p:txBody>
      </p:sp>
    </p:spTree>
    <p:extLst>
      <p:ext uri="{BB962C8B-B14F-4D97-AF65-F5344CB8AC3E}">
        <p14:creationId xmlns:p14="http://schemas.microsoft.com/office/powerpoint/2010/main" val="20275662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9320D-2A50-D043-9639-723763BB5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6500" y="2527300"/>
            <a:ext cx="4699000" cy="180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A3C112-24B1-4B45-BB7B-819DA17D8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057" y="4108350"/>
            <a:ext cx="673100" cy="67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86A43-9B5E-2E4D-935A-EA0217A4B4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175" y="1972703"/>
            <a:ext cx="673100" cy="673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E96467-1721-8444-B6C1-0FC83EDD65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75805" y="4108350"/>
            <a:ext cx="673100" cy="673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BC4088-0502-1A47-AFC8-C6062279D34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116049" y="1973361"/>
            <a:ext cx="673100" cy="673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FCA444-99CE-D54D-9840-0B65A49E73F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759450" y="4490491"/>
            <a:ext cx="673100" cy="67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40EF60-5B25-354E-B6AC-FCB24157D4CD}"/>
              </a:ext>
            </a:extLst>
          </p:cNvPr>
          <p:cNvSpPr txBox="1"/>
          <p:nvPr userDrawn="1"/>
        </p:nvSpPr>
        <p:spPr>
          <a:xfrm>
            <a:off x="3666461" y="1327559"/>
            <a:ext cx="48590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Way Our Clients Meet Tech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742379-D9B0-4E42-B4A0-CD7971AE227A}"/>
              </a:ext>
            </a:extLst>
          </p:cNvPr>
          <p:cNvSpPr txBox="1"/>
          <p:nvPr userDrawn="1"/>
        </p:nvSpPr>
        <p:spPr>
          <a:xfrm>
            <a:off x="809388" y="2646461"/>
            <a:ext cx="328642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Infrastructure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backbone of your business operations, built for efficiency.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18D92-54AD-B34F-BC55-DD30F64A9E3A}"/>
              </a:ext>
            </a:extLst>
          </p:cNvPr>
          <p:cNvSpPr txBox="1"/>
          <p:nvPr userDrawn="1"/>
        </p:nvSpPr>
        <p:spPr>
          <a:xfrm>
            <a:off x="8150780" y="2646461"/>
            <a:ext cx="34218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Data Management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Maintaining consistent and quality data at scale, all primed for analysis.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EBA94D-AD24-AF4D-9558-20A598963CB2}"/>
              </a:ext>
            </a:extLst>
          </p:cNvPr>
          <p:cNvSpPr txBox="1"/>
          <p:nvPr userDrawn="1"/>
        </p:nvSpPr>
        <p:spPr>
          <a:xfrm>
            <a:off x="7701410" y="4780546"/>
            <a:ext cx="34218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Enablement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empowered, independent communities that are built to last.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B9C5A0-CB8C-2A48-B925-51AFE53D5A0A}"/>
              </a:ext>
            </a:extLst>
          </p:cNvPr>
          <p:cNvSpPr txBox="1"/>
          <p:nvPr userDrawn="1"/>
        </p:nvSpPr>
        <p:spPr>
          <a:xfrm>
            <a:off x="1242330" y="4781450"/>
            <a:ext cx="32525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Analytics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practice of bringing data to life to uncover meaningful insight.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AE9B3F-5328-834D-9B25-EB98D2870CE1}"/>
              </a:ext>
            </a:extLst>
          </p:cNvPr>
          <p:cNvSpPr txBox="1"/>
          <p:nvPr userDrawn="1"/>
        </p:nvSpPr>
        <p:spPr>
          <a:xfrm>
            <a:off x="4558253" y="5163591"/>
            <a:ext cx="3075494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Strategy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Connecting the dots and charting a path to success.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3393F0-E79E-1245-AAF2-2B408A1CC971}"/>
              </a:ext>
            </a:extLst>
          </p:cNvPr>
          <p:cNvSpPr txBox="1"/>
          <p:nvPr userDrawn="1"/>
        </p:nvSpPr>
        <p:spPr>
          <a:xfrm>
            <a:off x="4135683" y="617541"/>
            <a:ext cx="39206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0" i="0" dirty="0">
                <a:latin typeface="Segoe UI" panose="020B0502040204020203" pitchFamily="34" charset="0"/>
                <a:cs typeface="Segoe UI" panose="020B0502040204020203" pitchFamily="34" charset="0"/>
              </a:rPr>
              <a:t>What We Do</a:t>
            </a:r>
            <a:endParaRPr lang="en-US" sz="4400" b="0" i="0" dirty="0">
              <a:solidFill>
                <a:srgbClr val="0016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1759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5DBD43-5863-4C48-8F3C-B68DA1386E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008885"/>
            <a:ext cx="9144000" cy="840230"/>
          </a:xfrm>
        </p:spPr>
        <p:txBody>
          <a:bodyPr anchor="b">
            <a:sp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Transition Slide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D2C9C35-3069-ED42-98F2-FAB805050E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036"/>
            <a:ext cx="91440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 can use this to transition to a new topic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51D62-94BB-5C4E-B2CE-D8362F522C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68410" b="-495"/>
          <a:stretch/>
        </p:blipFill>
        <p:spPr>
          <a:xfrm>
            <a:off x="5753343" y="1777096"/>
            <a:ext cx="685314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197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E33D-2210-C84E-A37D-5C0957FD8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8" y="685182"/>
            <a:ext cx="8709210" cy="729430"/>
          </a:xfrm>
        </p:spPr>
        <p:txBody>
          <a:bodyPr/>
          <a:lstStyle/>
          <a:p>
            <a:r>
              <a:rPr lang="en-US" dirty="0"/>
              <a:t>Powered by People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08CCEE1-0167-E640-9CF7-F0AD4B9DAA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897" y="2364059"/>
            <a:ext cx="2738716" cy="3808758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E7C41E1-780C-BD49-B731-5259516C9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97" y="1855694"/>
            <a:ext cx="2738716" cy="41915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9F7D38A-9D1E-B24D-8E6C-655C7A421D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5668" y="2364059"/>
            <a:ext cx="2738716" cy="3808758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61F54D-D580-5E4A-B17F-CD6F8E5016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75668" y="1855694"/>
            <a:ext cx="2738716" cy="41915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CDF10AB-D8E3-AC40-BC96-382ADAC68F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08439" y="2364059"/>
            <a:ext cx="2738716" cy="3808758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B633A3-75FD-A646-B08C-E715D6BD72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08439" y="1855694"/>
            <a:ext cx="2738716" cy="419156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696711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8FB7-EDA3-2845-9956-518302E5E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872-B2DA-BE4F-B0E3-77CB9014B9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5778" y="1653988"/>
            <a:ext cx="9045388" cy="452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Point Goes Here</a:t>
            </a:r>
          </a:p>
          <a:p>
            <a:pPr lvl="1"/>
            <a:r>
              <a:rPr lang="en-US" dirty="0"/>
              <a:t>Copy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A410A-4957-8A4E-A095-1023A90BF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2421" y="800753"/>
            <a:ext cx="800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0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py w/ Triang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B460BB-2348-054C-9968-197771314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8" y="685182"/>
            <a:ext cx="9045388" cy="729430"/>
          </a:xfrm>
        </p:spPr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B4C80B7-70A3-5843-A10C-A6112AB31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5778" y="1653988"/>
            <a:ext cx="9045388" cy="452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Point Goes Here</a:t>
            </a:r>
          </a:p>
          <a:p>
            <a:pPr lvl="1"/>
            <a:r>
              <a:rPr lang="en-US" dirty="0"/>
              <a:t>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09256390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 / Half Copy Slide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09BF6-D807-4B41-B10E-F7E16F31D8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D186CD-29A8-A041-BA2F-A3075CDDB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8" y="685182"/>
            <a:ext cx="3881716" cy="13991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4682943-1479-4F40-A9CA-4FBC3E559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2315752"/>
            <a:ext cx="4844586" cy="3683603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4163987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 / Half Copy Slide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AEEE7-665B-954E-B34A-434BF9A521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D186CD-29A8-A041-BA2F-A3075CDDB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79" y="685182"/>
            <a:ext cx="3881716" cy="1311128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9FE4C26-1EDB-4C41-926A-B17BBD1AD7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897" y="2315752"/>
            <a:ext cx="4844586" cy="3683603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78590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image" Target="../media/image11.png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image" Target="../media/image11.png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image" Target="../media/image11.png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07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3" r:id="rId22"/>
    <p:sldLayoutId id="2147483694" r:id="rId23"/>
    <p:sldLayoutId id="2147483755" r:id="rId24"/>
    <p:sldLayoutId id="2147483782" r:id="rId25"/>
    <p:sldLayoutId id="2147483809" r:id="rId2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22907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0509F-4036-D343-B3BC-094682F5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778" y="685182"/>
            <a:ext cx="9045388" cy="7294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dirty="0"/>
              <a:t>Your 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8A24F-A232-3741-8E2E-7623A9796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778" y="1653988"/>
            <a:ext cx="9045388" cy="452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Point Goes Here</a:t>
            </a:r>
          </a:p>
          <a:p>
            <a:pPr lvl="1"/>
            <a:r>
              <a:rPr lang="en-US" dirty="0"/>
              <a:t>Copy goes here</a:t>
            </a:r>
          </a:p>
          <a:p>
            <a:pPr lvl="2"/>
            <a:r>
              <a:rPr lang="en-US" dirty="0"/>
              <a:t>Secondary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03195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1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+mj-lt"/>
          <a:ea typeface="Meiryo Regular" charset="-128"/>
          <a:cs typeface="Meiryo Regular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0509F-4036-D343-B3BC-094682F5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778" y="685182"/>
            <a:ext cx="9045388" cy="7294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dirty="0"/>
              <a:t>Your 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8A24F-A232-3741-8E2E-7623A9796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778" y="1653988"/>
            <a:ext cx="9045388" cy="452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Point Goes Here</a:t>
            </a:r>
          </a:p>
          <a:p>
            <a:pPr lvl="1"/>
            <a:r>
              <a:rPr lang="en-US" dirty="0"/>
              <a:t>Copy goes here</a:t>
            </a:r>
          </a:p>
          <a:p>
            <a:pPr lvl="2"/>
            <a:r>
              <a:rPr lang="en-US" dirty="0"/>
              <a:t>Secondary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88897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E631F-E294-463C-A88E-526FA99C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390EA-0CEC-4A47-B3CB-C4237D952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7225A-E3BC-4904-A955-D1EC932612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FBB99-2ADB-4610-B732-2F3DE58A67F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D2091-BF27-4A17-9AD1-465E4D88C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5084-4E87-4A0C-B531-D1DAC48C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102BB-BC4F-4B47-8A89-78260728F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83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0509F-4036-D343-B3BC-094682F5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778" y="685182"/>
            <a:ext cx="9045388" cy="7294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dirty="0"/>
              <a:t>Your 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8A24F-A232-3741-8E2E-7623A9796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778" y="1653988"/>
            <a:ext cx="9045388" cy="452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Main Point Goes Here</a:t>
            </a:r>
          </a:p>
          <a:p>
            <a:pPr lvl="1"/>
            <a:r>
              <a:rPr lang="en-US" dirty="0"/>
              <a:t>Copy goes here</a:t>
            </a:r>
          </a:p>
          <a:p>
            <a:pPr lvl="2"/>
            <a:r>
              <a:rPr lang="en-US" dirty="0"/>
              <a:t>Secondary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069363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1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1.png"/><Relationship Id="rId11" Type="http://schemas.openxmlformats.org/officeDocument/2006/relationships/image" Target="../media/image56.jpe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jpe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7.svg"/><Relationship Id="rId2" Type="http://schemas.openxmlformats.org/officeDocument/2006/relationships/slideLayout" Target="../slideLayouts/slideLayout8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10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103.svg"/><Relationship Id="rId2" Type="http://schemas.openxmlformats.org/officeDocument/2006/relationships/slideLayout" Target="../slideLayouts/slideLayout83.xml"/><Relationship Id="rId16" Type="http://schemas.openxmlformats.org/officeDocument/2006/relationships/image" Target="../media/image102.png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91.svg"/><Relationship Id="rId15" Type="http://schemas.openxmlformats.org/officeDocument/2006/relationships/image" Target="../media/image101.svg"/><Relationship Id="rId10" Type="http://schemas.openxmlformats.org/officeDocument/2006/relationships/image" Target="../media/image96.png"/><Relationship Id="rId19" Type="http://schemas.openxmlformats.org/officeDocument/2006/relationships/image" Target="../media/image105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works.com/blog/chastie/2017/05/19/maximise-your-tcot-experien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2.png"/><Relationship Id="rId5" Type="http://schemas.openxmlformats.org/officeDocument/2006/relationships/hyperlink" Target="https://interworks.com/blog/dyu/2017/01/11/data-viz-women-elected-us-congress" TargetMode="External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works.com/blog/dyu/2016/10/28/exploring-dc-metro-delay-data-tablea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4.png"/><Relationship Id="rId5" Type="http://schemas.openxmlformats.org/officeDocument/2006/relationships/hyperlink" Target="https://interworks.com/blog/2020/02/13/the-2020-gartner-bi-magic-quadrant-visualized-in-tableau" TargetMode="External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en-us/gallery/celebration-around-world?tab=viz-of-the-day&amp;type=viz-of-the-da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6.png"/><Relationship Id="rId5" Type="http://schemas.openxmlformats.org/officeDocument/2006/relationships/hyperlink" Target="https://public.tableau.com/en-us/gallery/recreating-florence-nightingales-coxcomb-chart" TargetMode="External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0.emf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20.png"/><Relationship Id="rId11" Type="http://schemas.openxmlformats.org/officeDocument/2006/relationships/image" Target="../media/image125.emf"/><Relationship Id="rId5" Type="http://schemas.openxmlformats.org/officeDocument/2006/relationships/image" Target="../media/image119.png"/><Relationship Id="rId15" Type="http://schemas.openxmlformats.org/officeDocument/2006/relationships/image" Target="../media/image129.emf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13" Type="http://schemas.openxmlformats.org/officeDocument/2006/relationships/image" Target="../media/image126.png"/><Relationship Id="rId3" Type="http://schemas.openxmlformats.org/officeDocument/2006/relationships/image" Target="../media/image117.png"/><Relationship Id="rId7" Type="http://schemas.openxmlformats.org/officeDocument/2006/relationships/hyperlink" Target="https://docs.snowflake.com/en/user-guide/data-load-snowpipe-auto-s3.html" TargetMode="External"/><Relationship Id="rId12" Type="http://schemas.openxmlformats.org/officeDocument/2006/relationships/image" Target="../media/image136.emf"/><Relationship Id="rId2" Type="http://schemas.openxmlformats.org/officeDocument/2006/relationships/image" Target="../media/image131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24.png"/><Relationship Id="rId10" Type="http://schemas.openxmlformats.org/officeDocument/2006/relationships/image" Target="../media/image134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4.png"/><Relationship Id="rId3" Type="http://schemas.microsoft.com/office/2007/relationships/hdphoto" Target="../media/hdphoto2.wdp"/><Relationship Id="rId7" Type="http://schemas.openxmlformats.org/officeDocument/2006/relationships/image" Target="../media/image140.png"/><Relationship Id="rId12" Type="http://schemas.openxmlformats.org/officeDocument/2006/relationships/image" Target="../media/image12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0.xml"/><Relationship Id="rId6" Type="http://schemas.microsoft.com/office/2007/relationships/hdphoto" Target="../media/hdphoto3.wdp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microsoft.com/office/2007/relationships/hdphoto" Target="../media/hdphoto4.wdp"/><Relationship Id="rId4" Type="http://schemas.openxmlformats.org/officeDocument/2006/relationships/image" Target="../media/image136.emf"/><Relationship Id="rId9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slide" Target="slide22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3.png"/><Relationship Id="rId12" Type="http://schemas.openxmlformats.org/officeDocument/2006/relationships/slide" Target="slide13.xm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2.png"/><Relationship Id="rId11" Type="http://schemas.openxmlformats.org/officeDocument/2006/relationships/slide" Target="slide5.xml"/><Relationship Id="rId5" Type="http://schemas.openxmlformats.org/officeDocument/2006/relationships/image" Target="../media/image41.png"/><Relationship Id="rId15" Type="http://schemas.openxmlformats.org/officeDocument/2006/relationships/slide" Target="slide37.xml"/><Relationship Id="rId10" Type="http://schemas.openxmlformats.org/officeDocument/2006/relationships/slide" Target="slide1.xml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slide" Target="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110F997-C9ED-43BC-A325-A4BCCB61ABCE}"/>
              </a:ext>
            </a:extLst>
          </p:cNvPr>
          <p:cNvSpPr txBox="1"/>
          <p:nvPr/>
        </p:nvSpPr>
        <p:spPr>
          <a:xfrm>
            <a:off x="2374908" y="4687904"/>
            <a:ext cx="7442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"/>
                <a:ea typeface="+mn-ea"/>
                <a:cs typeface="+mn-cs"/>
              </a:rPr>
              <a:t>Data Engineering Consultancy with Cloud Data Platforms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D78174-0B72-4325-A260-7F9926D98EB4}"/>
              </a:ext>
            </a:extLst>
          </p:cNvPr>
          <p:cNvSpPr txBox="1"/>
          <p:nvPr/>
        </p:nvSpPr>
        <p:spPr>
          <a:xfrm>
            <a:off x="4167203" y="5700182"/>
            <a:ext cx="385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"/>
                <a:ea typeface="+mn-ea"/>
                <a:cs typeface="+mn-cs"/>
              </a:rPr>
              <a:t>Chris Hastie, InterWorks</a:t>
            </a:r>
          </a:p>
        </p:txBody>
      </p:sp>
    </p:spTree>
    <p:extLst>
      <p:ext uri="{BB962C8B-B14F-4D97-AF65-F5344CB8AC3E}">
        <p14:creationId xmlns:p14="http://schemas.microsoft.com/office/powerpoint/2010/main" val="242497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E4548B4-55C2-4204-91B7-D9C3841DAF57}"/>
              </a:ext>
            </a:extLst>
          </p:cNvPr>
          <p:cNvSpPr/>
          <p:nvPr/>
        </p:nvSpPr>
        <p:spPr>
          <a:xfrm>
            <a:off x="4759468" y="5608762"/>
            <a:ext cx="612566" cy="549674"/>
          </a:xfrm>
          <a:custGeom>
            <a:avLst/>
            <a:gdLst/>
            <a:ahLst/>
            <a:cxnLst/>
            <a:rect l="l" t="t" r="r" b="b"/>
            <a:pathLst>
              <a:path w="451484" h="405129">
                <a:moveTo>
                  <a:pt x="139192" y="312420"/>
                </a:moveTo>
                <a:lnTo>
                  <a:pt x="128003" y="312420"/>
                </a:lnTo>
                <a:lnTo>
                  <a:pt x="105929" y="314960"/>
                </a:lnTo>
                <a:lnTo>
                  <a:pt x="89022" y="321310"/>
                </a:lnTo>
                <a:lnTo>
                  <a:pt x="78041" y="332740"/>
                </a:lnTo>
                <a:lnTo>
                  <a:pt x="73748" y="346710"/>
                </a:lnTo>
                <a:lnTo>
                  <a:pt x="74159" y="353060"/>
                </a:lnTo>
                <a:lnTo>
                  <a:pt x="106054" y="386080"/>
                </a:lnTo>
                <a:lnTo>
                  <a:pt x="157904" y="401320"/>
                </a:lnTo>
                <a:lnTo>
                  <a:pt x="196567" y="405130"/>
                </a:lnTo>
                <a:lnTo>
                  <a:pt x="244051" y="405130"/>
                </a:lnTo>
                <a:lnTo>
                  <a:pt x="273870" y="401320"/>
                </a:lnTo>
                <a:lnTo>
                  <a:pt x="304882" y="396240"/>
                </a:lnTo>
                <a:lnTo>
                  <a:pt x="335000" y="386080"/>
                </a:lnTo>
                <a:lnTo>
                  <a:pt x="337608" y="384810"/>
                </a:lnTo>
                <a:lnTo>
                  <a:pt x="217970" y="384810"/>
                </a:lnTo>
                <a:lnTo>
                  <a:pt x="176506" y="382270"/>
                </a:lnTo>
                <a:lnTo>
                  <a:pt x="116235" y="367030"/>
                </a:lnTo>
                <a:lnTo>
                  <a:pt x="96342" y="350520"/>
                </a:lnTo>
                <a:lnTo>
                  <a:pt x="96469" y="347980"/>
                </a:lnTo>
                <a:lnTo>
                  <a:pt x="98837" y="342900"/>
                </a:lnTo>
                <a:lnTo>
                  <a:pt x="105271" y="337820"/>
                </a:lnTo>
                <a:lnTo>
                  <a:pt x="115566" y="335280"/>
                </a:lnTo>
                <a:lnTo>
                  <a:pt x="221299" y="335280"/>
                </a:lnTo>
                <a:lnTo>
                  <a:pt x="218460" y="334010"/>
                </a:lnTo>
                <a:lnTo>
                  <a:pt x="203896" y="328930"/>
                </a:lnTo>
                <a:lnTo>
                  <a:pt x="186683" y="322580"/>
                </a:lnTo>
                <a:lnTo>
                  <a:pt x="167373" y="317500"/>
                </a:lnTo>
                <a:lnTo>
                  <a:pt x="144843" y="313690"/>
                </a:lnTo>
                <a:lnTo>
                  <a:pt x="139192" y="312420"/>
                </a:lnTo>
                <a:close/>
              </a:path>
              <a:path w="451484" h="405129">
                <a:moveTo>
                  <a:pt x="363334" y="314960"/>
                </a:moveTo>
                <a:lnTo>
                  <a:pt x="362153" y="314960"/>
                </a:lnTo>
                <a:lnTo>
                  <a:pt x="358660" y="321310"/>
                </a:lnTo>
                <a:lnTo>
                  <a:pt x="350342" y="332740"/>
                </a:lnTo>
                <a:lnTo>
                  <a:pt x="357276" y="337820"/>
                </a:lnTo>
                <a:lnTo>
                  <a:pt x="357911" y="342900"/>
                </a:lnTo>
                <a:lnTo>
                  <a:pt x="353618" y="347980"/>
                </a:lnTo>
                <a:lnTo>
                  <a:pt x="304887" y="374650"/>
                </a:lnTo>
                <a:lnTo>
                  <a:pt x="253876" y="383540"/>
                </a:lnTo>
                <a:lnTo>
                  <a:pt x="218960" y="384810"/>
                </a:lnTo>
                <a:lnTo>
                  <a:pt x="337608" y="384810"/>
                </a:lnTo>
                <a:lnTo>
                  <a:pt x="375437" y="355600"/>
                </a:lnTo>
                <a:lnTo>
                  <a:pt x="379477" y="335280"/>
                </a:lnTo>
                <a:lnTo>
                  <a:pt x="377270" y="327660"/>
                </a:lnTo>
                <a:lnTo>
                  <a:pt x="372099" y="321310"/>
                </a:lnTo>
                <a:lnTo>
                  <a:pt x="363334" y="314960"/>
                </a:lnTo>
                <a:close/>
              </a:path>
              <a:path w="451484" h="405129">
                <a:moveTo>
                  <a:pt x="221299" y="335280"/>
                </a:moveTo>
                <a:lnTo>
                  <a:pt x="141211" y="335280"/>
                </a:lnTo>
                <a:lnTo>
                  <a:pt x="151028" y="336550"/>
                </a:lnTo>
                <a:lnTo>
                  <a:pt x="155079" y="336550"/>
                </a:lnTo>
                <a:lnTo>
                  <a:pt x="158978" y="337820"/>
                </a:lnTo>
                <a:lnTo>
                  <a:pt x="172224" y="340360"/>
                </a:lnTo>
                <a:lnTo>
                  <a:pt x="178645" y="342900"/>
                </a:lnTo>
                <a:lnTo>
                  <a:pt x="184899" y="344170"/>
                </a:lnTo>
                <a:lnTo>
                  <a:pt x="193272" y="347980"/>
                </a:lnTo>
                <a:lnTo>
                  <a:pt x="200628" y="350520"/>
                </a:lnTo>
                <a:lnTo>
                  <a:pt x="206927" y="353060"/>
                </a:lnTo>
                <a:lnTo>
                  <a:pt x="218033" y="358140"/>
                </a:lnTo>
                <a:lnTo>
                  <a:pt x="221386" y="358140"/>
                </a:lnTo>
                <a:lnTo>
                  <a:pt x="223329" y="359410"/>
                </a:lnTo>
                <a:lnTo>
                  <a:pt x="230225" y="358140"/>
                </a:lnTo>
                <a:lnTo>
                  <a:pt x="234099" y="355600"/>
                </a:lnTo>
                <a:lnTo>
                  <a:pt x="235953" y="345440"/>
                </a:lnTo>
                <a:lnTo>
                  <a:pt x="234670" y="341630"/>
                </a:lnTo>
                <a:lnTo>
                  <a:pt x="229819" y="339090"/>
                </a:lnTo>
                <a:lnTo>
                  <a:pt x="221299" y="335280"/>
                </a:lnTo>
                <a:close/>
              </a:path>
              <a:path w="451484" h="405129">
                <a:moveTo>
                  <a:pt x="296722" y="302260"/>
                </a:moveTo>
                <a:lnTo>
                  <a:pt x="295757" y="302260"/>
                </a:lnTo>
                <a:lnTo>
                  <a:pt x="293992" y="304800"/>
                </a:lnTo>
                <a:lnTo>
                  <a:pt x="287502" y="312420"/>
                </a:lnTo>
                <a:lnTo>
                  <a:pt x="283768" y="317500"/>
                </a:lnTo>
                <a:lnTo>
                  <a:pt x="284226" y="317500"/>
                </a:lnTo>
                <a:lnTo>
                  <a:pt x="285902" y="320040"/>
                </a:lnTo>
                <a:lnTo>
                  <a:pt x="288530" y="321310"/>
                </a:lnTo>
                <a:lnTo>
                  <a:pt x="293966" y="325120"/>
                </a:lnTo>
                <a:lnTo>
                  <a:pt x="302308" y="328930"/>
                </a:lnTo>
                <a:lnTo>
                  <a:pt x="338653" y="313690"/>
                </a:lnTo>
                <a:lnTo>
                  <a:pt x="340756" y="308610"/>
                </a:lnTo>
                <a:lnTo>
                  <a:pt x="308571" y="308610"/>
                </a:lnTo>
                <a:lnTo>
                  <a:pt x="301891" y="306070"/>
                </a:lnTo>
                <a:lnTo>
                  <a:pt x="298132" y="303530"/>
                </a:lnTo>
                <a:lnTo>
                  <a:pt x="296722" y="302260"/>
                </a:lnTo>
                <a:close/>
              </a:path>
              <a:path w="451484" h="405129">
                <a:moveTo>
                  <a:pt x="315023" y="231140"/>
                </a:moveTo>
                <a:lnTo>
                  <a:pt x="288696" y="231140"/>
                </a:lnTo>
                <a:lnTo>
                  <a:pt x="289483" y="233680"/>
                </a:lnTo>
                <a:lnTo>
                  <a:pt x="298189" y="259080"/>
                </a:lnTo>
                <a:lnTo>
                  <a:pt x="304153" y="276860"/>
                </a:lnTo>
                <a:lnTo>
                  <a:pt x="307619" y="287020"/>
                </a:lnTo>
                <a:lnTo>
                  <a:pt x="309384" y="292100"/>
                </a:lnTo>
                <a:lnTo>
                  <a:pt x="322922" y="292100"/>
                </a:lnTo>
                <a:lnTo>
                  <a:pt x="321868" y="295910"/>
                </a:lnTo>
                <a:lnTo>
                  <a:pt x="319493" y="304800"/>
                </a:lnTo>
                <a:lnTo>
                  <a:pt x="313512" y="308610"/>
                </a:lnTo>
                <a:lnTo>
                  <a:pt x="340756" y="308610"/>
                </a:lnTo>
                <a:lnTo>
                  <a:pt x="341807" y="306070"/>
                </a:lnTo>
                <a:lnTo>
                  <a:pt x="347107" y="292100"/>
                </a:lnTo>
                <a:lnTo>
                  <a:pt x="354839" y="270510"/>
                </a:lnTo>
                <a:lnTo>
                  <a:pt x="325335" y="270510"/>
                </a:lnTo>
                <a:lnTo>
                  <a:pt x="324624" y="269240"/>
                </a:lnTo>
                <a:lnTo>
                  <a:pt x="319863" y="251460"/>
                </a:lnTo>
                <a:lnTo>
                  <a:pt x="315302" y="233680"/>
                </a:lnTo>
                <a:lnTo>
                  <a:pt x="314858" y="232410"/>
                </a:lnTo>
                <a:lnTo>
                  <a:pt x="315023" y="231140"/>
                </a:lnTo>
                <a:close/>
              </a:path>
              <a:path w="451484" h="405129">
                <a:moveTo>
                  <a:pt x="446201" y="284480"/>
                </a:moveTo>
                <a:lnTo>
                  <a:pt x="396494" y="284480"/>
                </a:lnTo>
                <a:lnTo>
                  <a:pt x="398932" y="287020"/>
                </a:lnTo>
                <a:lnTo>
                  <a:pt x="405866" y="290830"/>
                </a:lnTo>
                <a:lnTo>
                  <a:pt x="421309" y="293370"/>
                </a:lnTo>
                <a:lnTo>
                  <a:pt x="431482" y="293370"/>
                </a:lnTo>
                <a:lnTo>
                  <a:pt x="444868" y="285750"/>
                </a:lnTo>
                <a:lnTo>
                  <a:pt x="446201" y="284480"/>
                </a:lnTo>
                <a:close/>
              </a:path>
              <a:path w="451484" h="405129">
                <a:moveTo>
                  <a:pt x="7581" y="270510"/>
                </a:moveTo>
                <a:lnTo>
                  <a:pt x="0" y="270510"/>
                </a:lnTo>
                <a:lnTo>
                  <a:pt x="69" y="271780"/>
                </a:lnTo>
                <a:lnTo>
                  <a:pt x="127" y="292100"/>
                </a:lnTo>
                <a:lnTo>
                  <a:pt x="45097" y="292100"/>
                </a:lnTo>
                <a:lnTo>
                  <a:pt x="45097" y="271780"/>
                </a:lnTo>
                <a:lnTo>
                  <a:pt x="8978" y="271780"/>
                </a:lnTo>
                <a:lnTo>
                  <a:pt x="7581" y="270510"/>
                </a:lnTo>
                <a:close/>
              </a:path>
              <a:path w="451484" h="405129">
                <a:moveTo>
                  <a:pt x="114109" y="270510"/>
                </a:moveTo>
                <a:lnTo>
                  <a:pt x="67271" y="270510"/>
                </a:lnTo>
                <a:lnTo>
                  <a:pt x="65773" y="271780"/>
                </a:lnTo>
                <a:lnTo>
                  <a:pt x="65773" y="292100"/>
                </a:lnTo>
                <a:lnTo>
                  <a:pt x="114681" y="292100"/>
                </a:lnTo>
                <a:lnTo>
                  <a:pt x="115265" y="290830"/>
                </a:lnTo>
                <a:lnTo>
                  <a:pt x="115265" y="273050"/>
                </a:lnTo>
                <a:lnTo>
                  <a:pt x="114109" y="270510"/>
                </a:lnTo>
                <a:close/>
              </a:path>
              <a:path w="451484" h="405129">
                <a:moveTo>
                  <a:pt x="162864" y="270510"/>
                </a:moveTo>
                <a:lnTo>
                  <a:pt x="119837" y="270510"/>
                </a:lnTo>
                <a:lnTo>
                  <a:pt x="119862" y="290830"/>
                </a:lnTo>
                <a:lnTo>
                  <a:pt x="119621" y="292100"/>
                </a:lnTo>
                <a:lnTo>
                  <a:pt x="161810" y="292100"/>
                </a:lnTo>
                <a:lnTo>
                  <a:pt x="162953" y="290830"/>
                </a:lnTo>
                <a:lnTo>
                  <a:pt x="162864" y="270510"/>
                </a:lnTo>
                <a:close/>
              </a:path>
              <a:path w="451484" h="405129">
                <a:moveTo>
                  <a:pt x="274655" y="231140"/>
                </a:moveTo>
                <a:lnTo>
                  <a:pt x="236042" y="231140"/>
                </a:lnTo>
                <a:lnTo>
                  <a:pt x="243340" y="233680"/>
                </a:lnTo>
                <a:lnTo>
                  <a:pt x="248362" y="237490"/>
                </a:lnTo>
                <a:lnTo>
                  <a:pt x="251263" y="243840"/>
                </a:lnTo>
                <a:lnTo>
                  <a:pt x="252196" y="252730"/>
                </a:lnTo>
                <a:lnTo>
                  <a:pt x="252196" y="262890"/>
                </a:lnTo>
                <a:lnTo>
                  <a:pt x="245148" y="270510"/>
                </a:lnTo>
                <a:lnTo>
                  <a:pt x="184480" y="270510"/>
                </a:lnTo>
                <a:lnTo>
                  <a:pt x="184150" y="271780"/>
                </a:lnTo>
                <a:lnTo>
                  <a:pt x="184150" y="292100"/>
                </a:lnTo>
                <a:lnTo>
                  <a:pt x="217043" y="292100"/>
                </a:lnTo>
                <a:lnTo>
                  <a:pt x="217297" y="290830"/>
                </a:lnTo>
                <a:lnTo>
                  <a:pt x="217297" y="283210"/>
                </a:lnTo>
                <a:lnTo>
                  <a:pt x="267275" y="283210"/>
                </a:lnTo>
                <a:lnTo>
                  <a:pt x="278511" y="248920"/>
                </a:lnTo>
                <a:lnTo>
                  <a:pt x="277056" y="237490"/>
                </a:lnTo>
                <a:lnTo>
                  <a:pt x="274655" y="231140"/>
                </a:lnTo>
                <a:close/>
              </a:path>
              <a:path w="451484" h="405129">
                <a:moveTo>
                  <a:pt x="267275" y="283210"/>
                </a:moveTo>
                <a:lnTo>
                  <a:pt x="217297" y="283210"/>
                </a:lnTo>
                <a:lnTo>
                  <a:pt x="219227" y="284480"/>
                </a:lnTo>
                <a:lnTo>
                  <a:pt x="221297" y="285750"/>
                </a:lnTo>
                <a:lnTo>
                  <a:pt x="225259" y="290830"/>
                </a:lnTo>
                <a:lnTo>
                  <a:pt x="238633" y="292100"/>
                </a:lnTo>
                <a:lnTo>
                  <a:pt x="246966" y="292100"/>
                </a:lnTo>
                <a:lnTo>
                  <a:pt x="255160" y="290830"/>
                </a:lnTo>
                <a:lnTo>
                  <a:pt x="262637" y="287020"/>
                </a:lnTo>
                <a:lnTo>
                  <a:pt x="267275" y="283210"/>
                </a:lnTo>
                <a:close/>
              </a:path>
              <a:path w="451484" h="405129">
                <a:moveTo>
                  <a:pt x="396379" y="261620"/>
                </a:moveTo>
                <a:lnTo>
                  <a:pt x="378396" y="261620"/>
                </a:lnTo>
                <a:lnTo>
                  <a:pt x="377850" y="262890"/>
                </a:lnTo>
                <a:lnTo>
                  <a:pt x="377850" y="290830"/>
                </a:lnTo>
                <a:lnTo>
                  <a:pt x="378167" y="292100"/>
                </a:lnTo>
                <a:lnTo>
                  <a:pt x="395490" y="292100"/>
                </a:lnTo>
                <a:lnTo>
                  <a:pt x="395795" y="290830"/>
                </a:lnTo>
                <a:lnTo>
                  <a:pt x="395732" y="284480"/>
                </a:lnTo>
                <a:lnTo>
                  <a:pt x="446201" y="284480"/>
                </a:lnTo>
                <a:lnTo>
                  <a:pt x="450202" y="280670"/>
                </a:lnTo>
                <a:lnTo>
                  <a:pt x="451018" y="274320"/>
                </a:lnTo>
                <a:lnTo>
                  <a:pt x="421157" y="274320"/>
                </a:lnTo>
                <a:lnTo>
                  <a:pt x="412000" y="273050"/>
                </a:lnTo>
                <a:lnTo>
                  <a:pt x="401447" y="270510"/>
                </a:lnTo>
                <a:lnTo>
                  <a:pt x="398691" y="265430"/>
                </a:lnTo>
                <a:lnTo>
                  <a:pt x="397941" y="262890"/>
                </a:lnTo>
                <a:lnTo>
                  <a:pt x="396379" y="261620"/>
                </a:lnTo>
                <a:close/>
              </a:path>
              <a:path w="451484" h="405129">
                <a:moveTo>
                  <a:pt x="425259" y="209550"/>
                </a:moveTo>
                <a:lnTo>
                  <a:pt x="397395" y="209550"/>
                </a:lnTo>
                <a:lnTo>
                  <a:pt x="392264" y="214630"/>
                </a:lnTo>
                <a:lnTo>
                  <a:pt x="388239" y="218440"/>
                </a:lnTo>
                <a:lnTo>
                  <a:pt x="385102" y="223520"/>
                </a:lnTo>
                <a:lnTo>
                  <a:pt x="382511" y="229870"/>
                </a:lnTo>
                <a:lnTo>
                  <a:pt x="381663" y="236220"/>
                </a:lnTo>
                <a:lnTo>
                  <a:pt x="383755" y="245110"/>
                </a:lnTo>
                <a:lnTo>
                  <a:pt x="417283" y="260350"/>
                </a:lnTo>
                <a:lnTo>
                  <a:pt x="426961" y="264160"/>
                </a:lnTo>
                <a:lnTo>
                  <a:pt x="421157" y="274320"/>
                </a:lnTo>
                <a:lnTo>
                  <a:pt x="451018" y="274320"/>
                </a:lnTo>
                <a:lnTo>
                  <a:pt x="451345" y="271780"/>
                </a:lnTo>
                <a:lnTo>
                  <a:pt x="451336" y="265430"/>
                </a:lnTo>
                <a:lnTo>
                  <a:pt x="421206" y="245110"/>
                </a:lnTo>
                <a:lnTo>
                  <a:pt x="414930" y="242570"/>
                </a:lnTo>
                <a:lnTo>
                  <a:pt x="410718" y="241300"/>
                </a:lnTo>
                <a:lnTo>
                  <a:pt x="406196" y="238760"/>
                </a:lnTo>
                <a:lnTo>
                  <a:pt x="405371" y="231140"/>
                </a:lnTo>
                <a:lnTo>
                  <a:pt x="417474" y="227330"/>
                </a:lnTo>
                <a:lnTo>
                  <a:pt x="450786" y="227330"/>
                </a:lnTo>
                <a:lnTo>
                  <a:pt x="450786" y="218440"/>
                </a:lnTo>
                <a:lnTo>
                  <a:pt x="433324" y="218440"/>
                </a:lnTo>
                <a:lnTo>
                  <a:pt x="430085" y="214630"/>
                </a:lnTo>
                <a:lnTo>
                  <a:pt x="425259" y="209550"/>
                </a:lnTo>
                <a:close/>
              </a:path>
              <a:path w="451484" h="405129">
                <a:moveTo>
                  <a:pt x="64211" y="172720"/>
                </a:moveTo>
                <a:lnTo>
                  <a:pt x="27647" y="172720"/>
                </a:lnTo>
                <a:lnTo>
                  <a:pt x="26530" y="173990"/>
                </a:lnTo>
                <a:lnTo>
                  <a:pt x="26441" y="191770"/>
                </a:lnTo>
                <a:lnTo>
                  <a:pt x="27165" y="193040"/>
                </a:lnTo>
                <a:lnTo>
                  <a:pt x="38925" y="193040"/>
                </a:lnTo>
                <a:lnTo>
                  <a:pt x="38862" y="194310"/>
                </a:lnTo>
                <a:lnTo>
                  <a:pt x="37896" y="196850"/>
                </a:lnTo>
                <a:lnTo>
                  <a:pt x="33178" y="208280"/>
                </a:lnTo>
                <a:lnTo>
                  <a:pt x="23712" y="233680"/>
                </a:lnTo>
                <a:lnTo>
                  <a:pt x="14363" y="257810"/>
                </a:lnTo>
                <a:lnTo>
                  <a:pt x="9994" y="269240"/>
                </a:lnTo>
                <a:lnTo>
                  <a:pt x="8978" y="271780"/>
                </a:lnTo>
                <a:lnTo>
                  <a:pt x="45097" y="271780"/>
                </a:lnTo>
                <a:lnTo>
                  <a:pt x="44069" y="270510"/>
                </a:lnTo>
                <a:lnTo>
                  <a:pt x="33210" y="270510"/>
                </a:lnTo>
                <a:lnTo>
                  <a:pt x="32613" y="269240"/>
                </a:lnTo>
                <a:lnTo>
                  <a:pt x="33147" y="267970"/>
                </a:lnTo>
                <a:lnTo>
                  <a:pt x="35445" y="261620"/>
                </a:lnTo>
                <a:lnTo>
                  <a:pt x="36855" y="257810"/>
                </a:lnTo>
                <a:lnTo>
                  <a:pt x="99529" y="257810"/>
                </a:lnTo>
                <a:lnTo>
                  <a:pt x="92906" y="240030"/>
                </a:lnTo>
                <a:lnTo>
                  <a:pt x="44246" y="240030"/>
                </a:lnTo>
                <a:lnTo>
                  <a:pt x="44551" y="237490"/>
                </a:lnTo>
                <a:lnTo>
                  <a:pt x="44996" y="237490"/>
                </a:lnTo>
                <a:lnTo>
                  <a:pt x="46452" y="232410"/>
                </a:lnTo>
                <a:lnTo>
                  <a:pt x="53632" y="210820"/>
                </a:lnTo>
                <a:lnTo>
                  <a:pt x="54152" y="209550"/>
                </a:lnTo>
                <a:lnTo>
                  <a:pt x="55651" y="208280"/>
                </a:lnTo>
                <a:lnTo>
                  <a:pt x="81079" y="208280"/>
                </a:lnTo>
                <a:lnTo>
                  <a:pt x="71145" y="181610"/>
                </a:lnTo>
                <a:lnTo>
                  <a:pt x="70383" y="177800"/>
                </a:lnTo>
                <a:lnTo>
                  <a:pt x="64211" y="172720"/>
                </a:lnTo>
                <a:close/>
              </a:path>
              <a:path w="451484" h="405129">
                <a:moveTo>
                  <a:pt x="99529" y="257810"/>
                </a:moveTo>
                <a:lnTo>
                  <a:pt x="73444" y="257810"/>
                </a:lnTo>
                <a:lnTo>
                  <a:pt x="73621" y="259080"/>
                </a:lnTo>
                <a:lnTo>
                  <a:pt x="74498" y="260350"/>
                </a:lnTo>
                <a:lnTo>
                  <a:pt x="76606" y="266700"/>
                </a:lnTo>
                <a:lnTo>
                  <a:pt x="77774" y="270510"/>
                </a:lnTo>
                <a:lnTo>
                  <a:pt x="104101" y="270510"/>
                </a:lnTo>
                <a:lnTo>
                  <a:pt x="103314" y="267970"/>
                </a:lnTo>
                <a:lnTo>
                  <a:pt x="99529" y="257810"/>
                </a:lnTo>
                <a:close/>
              </a:path>
              <a:path w="451484" h="405129">
                <a:moveTo>
                  <a:pt x="182270" y="208280"/>
                </a:moveTo>
                <a:lnTo>
                  <a:pt x="171310" y="210820"/>
                </a:lnTo>
                <a:lnTo>
                  <a:pt x="155727" y="220980"/>
                </a:lnTo>
                <a:lnTo>
                  <a:pt x="152577" y="228600"/>
                </a:lnTo>
                <a:lnTo>
                  <a:pt x="151345" y="231140"/>
                </a:lnTo>
                <a:lnTo>
                  <a:pt x="126784" y="231140"/>
                </a:lnTo>
                <a:lnTo>
                  <a:pt x="127406" y="232410"/>
                </a:lnTo>
                <a:lnTo>
                  <a:pt x="127406" y="269240"/>
                </a:lnTo>
                <a:lnTo>
                  <a:pt x="127596" y="270510"/>
                </a:lnTo>
                <a:lnTo>
                  <a:pt x="154419" y="270510"/>
                </a:lnTo>
                <a:lnTo>
                  <a:pt x="154419" y="250190"/>
                </a:lnTo>
                <a:lnTo>
                  <a:pt x="156489" y="246380"/>
                </a:lnTo>
                <a:lnTo>
                  <a:pt x="162737" y="240030"/>
                </a:lnTo>
                <a:lnTo>
                  <a:pt x="168757" y="236220"/>
                </a:lnTo>
                <a:lnTo>
                  <a:pt x="180530" y="234950"/>
                </a:lnTo>
                <a:lnTo>
                  <a:pt x="188087" y="234950"/>
                </a:lnTo>
                <a:lnTo>
                  <a:pt x="188087" y="210820"/>
                </a:lnTo>
                <a:lnTo>
                  <a:pt x="187744" y="209550"/>
                </a:lnTo>
                <a:lnTo>
                  <a:pt x="182270" y="208280"/>
                </a:lnTo>
                <a:close/>
              </a:path>
              <a:path w="451484" h="405129">
                <a:moveTo>
                  <a:pt x="218833" y="172720"/>
                </a:moveTo>
                <a:lnTo>
                  <a:pt x="186270" y="172720"/>
                </a:lnTo>
                <a:lnTo>
                  <a:pt x="186270" y="193040"/>
                </a:lnTo>
                <a:lnTo>
                  <a:pt x="193929" y="193040"/>
                </a:lnTo>
                <a:lnTo>
                  <a:pt x="194056" y="194310"/>
                </a:lnTo>
                <a:lnTo>
                  <a:pt x="194056" y="270510"/>
                </a:lnTo>
                <a:lnTo>
                  <a:pt x="225958" y="270510"/>
                </a:lnTo>
                <a:lnTo>
                  <a:pt x="219887" y="262890"/>
                </a:lnTo>
                <a:lnTo>
                  <a:pt x="219887" y="251460"/>
                </a:lnTo>
                <a:lnTo>
                  <a:pt x="220820" y="243840"/>
                </a:lnTo>
                <a:lnTo>
                  <a:pt x="223721" y="237490"/>
                </a:lnTo>
                <a:lnTo>
                  <a:pt x="228744" y="233680"/>
                </a:lnTo>
                <a:lnTo>
                  <a:pt x="236042" y="231140"/>
                </a:lnTo>
                <a:lnTo>
                  <a:pt x="274655" y="231140"/>
                </a:lnTo>
                <a:lnTo>
                  <a:pt x="273215" y="227330"/>
                </a:lnTo>
                <a:lnTo>
                  <a:pt x="267773" y="219710"/>
                </a:lnTo>
                <a:lnTo>
                  <a:pt x="218833" y="219710"/>
                </a:lnTo>
                <a:lnTo>
                  <a:pt x="218833" y="172720"/>
                </a:lnTo>
                <a:close/>
              </a:path>
              <a:path w="451484" h="405129">
                <a:moveTo>
                  <a:pt x="368693" y="231140"/>
                </a:moveTo>
                <a:lnTo>
                  <a:pt x="341845" y="231140"/>
                </a:lnTo>
                <a:lnTo>
                  <a:pt x="341058" y="233680"/>
                </a:lnTo>
                <a:lnTo>
                  <a:pt x="339034" y="240030"/>
                </a:lnTo>
                <a:lnTo>
                  <a:pt x="335321" y="251460"/>
                </a:lnTo>
                <a:lnTo>
                  <a:pt x="329260" y="270510"/>
                </a:lnTo>
                <a:lnTo>
                  <a:pt x="354839" y="270510"/>
                </a:lnTo>
                <a:lnTo>
                  <a:pt x="363935" y="245110"/>
                </a:lnTo>
                <a:lnTo>
                  <a:pt x="367906" y="234950"/>
                </a:lnTo>
                <a:lnTo>
                  <a:pt x="368693" y="231140"/>
                </a:lnTo>
                <a:close/>
              </a:path>
              <a:path w="451484" h="405129">
                <a:moveTo>
                  <a:pt x="450786" y="227330"/>
                </a:moveTo>
                <a:lnTo>
                  <a:pt x="417474" y="227330"/>
                </a:lnTo>
                <a:lnTo>
                  <a:pt x="422389" y="229870"/>
                </a:lnTo>
                <a:lnTo>
                  <a:pt x="428726" y="233680"/>
                </a:lnTo>
                <a:lnTo>
                  <a:pt x="430199" y="237490"/>
                </a:lnTo>
                <a:lnTo>
                  <a:pt x="430733" y="240030"/>
                </a:lnTo>
                <a:lnTo>
                  <a:pt x="430923" y="242570"/>
                </a:lnTo>
                <a:lnTo>
                  <a:pt x="449872" y="242570"/>
                </a:lnTo>
                <a:lnTo>
                  <a:pt x="450786" y="241300"/>
                </a:lnTo>
                <a:lnTo>
                  <a:pt x="450786" y="227330"/>
                </a:lnTo>
                <a:close/>
              </a:path>
              <a:path w="451484" h="405129">
                <a:moveTo>
                  <a:pt x="81079" y="208280"/>
                </a:moveTo>
                <a:lnTo>
                  <a:pt x="55651" y="208280"/>
                </a:lnTo>
                <a:lnTo>
                  <a:pt x="56527" y="210820"/>
                </a:lnTo>
                <a:lnTo>
                  <a:pt x="58322" y="215900"/>
                </a:lnTo>
                <a:lnTo>
                  <a:pt x="64526" y="232410"/>
                </a:lnTo>
                <a:lnTo>
                  <a:pt x="66649" y="237490"/>
                </a:lnTo>
                <a:lnTo>
                  <a:pt x="66573" y="240030"/>
                </a:lnTo>
                <a:lnTo>
                  <a:pt x="92906" y="240030"/>
                </a:lnTo>
                <a:lnTo>
                  <a:pt x="81079" y="208280"/>
                </a:lnTo>
                <a:close/>
              </a:path>
              <a:path w="451484" h="405129">
                <a:moveTo>
                  <a:pt x="188087" y="234950"/>
                </a:moveTo>
                <a:lnTo>
                  <a:pt x="180530" y="234950"/>
                </a:lnTo>
                <a:lnTo>
                  <a:pt x="183095" y="236220"/>
                </a:lnTo>
                <a:lnTo>
                  <a:pt x="188087" y="236220"/>
                </a:lnTo>
                <a:lnTo>
                  <a:pt x="188087" y="234950"/>
                </a:lnTo>
                <a:close/>
              </a:path>
              <a:path w="451484" h="405129">
                <a:moveTo>
                  <a:pt x="320675" y="210820"/>
                </a:moveTo>
                <a:lnTo>
                  <a:pt x="279958" y="210820"/>
                </a:lnTo>
                <a:lnTo>
                  <a:pt x="280250" y="212090"/>
                </a:lnTo>
                <a:lnTo>
                  <a:pt x="280250" y="231140"/>
                </a:lnTo>
                <a:lnTo>
                  <a:pt x="318046" y="231140"/>
                </a:lnTo>
                <a:lnTo>
                  <a:pt x="320675" y="232410"/>
                </a:lnTo>
                <a:lnTo>
                  <a:pt x="320675" y="210820"/>
                </a:lnTo>
                <a:close/>
              </a:path>
              <a:path w="451484" h="405129">
                <a:moveTo>
                  <a:pt x="149707" y="210820"/>
                </a:moveTo>
                <a:lnTo>
                  <a:pt x="119837" y="210820"/>
                </a:lnTo>
                <a:lnTo>
                  <a:pt x="119837" y="231140"/>
                </a:lnTo>
                <a:lnTo>
                  <a:pt x="150279" y="231140"/>
                </a:lnTo>
                <a:lnTo>
                  <a:pt x="150279" y="212090"/>
                </a:lnTo>
                <a:lnTo>
                  <a:pt x="149707" y="210820"/>
                </a:lnTo>
                <a:close/>
              </a:path>
              <a:path w="451484" h="405129">
                <a:moveTo>
                  <a:pt x="377850" y="210820"/>
                </a:moveTo>
                <a:lnTo>
                  <a:pt x="333400" y="210820"/>
                </a:lnTo>
                <a:lnTo>
                  <a:pt x="333400" y="231140"/>
                </a:lnTo>
                <a:lnTo>
                  <a:pt x="377850" y="231140"/>
                </a:lnTo>
                <a:lnTo>
                  <a:pt x="377850" y="210820"/>
                </a:lnTo>
                <a:close/>
              </a:path>
              <a:path w="451484" h="405129">
                <a:moveTo>
                  <a:pt x="247454" y="209550"/>
                </a:moveTo>
                <a:lnTo>
                  <a:pt x="240456" y="209550"/>
                </a:lnTo>
                <a:lnTo>
                  <a:pt x="234353" y="210820"/>
                </a:lnTo>
                <a:lnTo>
                  <a:pt x="227838" y="212090"/>
                </a:lnTo>
                <a:lnTo>
                  <a:pt x="222034" y="217170"/>
                </a:lnTo>
                <a:lnTo>
                  <a:pt x="220408" y="218440"/>
                </a:lnTo>
                <a:lnTo>
                  <a:pt x="218833" y="219710"/>
                </a:lnTo>
                <a:lnTo>
                  <a:pt x="267773" y="219710"/>
                </a:lnTo>
                <a:lnTo>
                  <a:pt x="261518" y="214630"/>
                </a:lnTo>
                <a:lnTo>
                  <a:pt x="254693" y="212090"/>
                </a:lnTo>
                <a:lnTo>
                  <a:pt x="247454" y="209550"/>
                </a:lnTo>
                <a:close/>
              </a:path>
              <a:path w="451484" h="405129">
                <a:moveTo>
                  <a:pt x="450786" y="210820"/>
                </a:moveTo>
                <a:lnTo>
                  <a:pt x="434340" y="210820"/>
                </a:lnTo>
                <a:lnTo>
                  <a:pt x="434149" y="212090"/>
                </a:lnTo>
                <a:lnTo>
                  <a:pt x="434149" y="218440"/>
                </a:lnTo>
                <a:lnTo>
                  <a:pt x="450786" y="218440"/>
                </a:lnTo>
                <a:lnTo>
                  <a:pt x="450786" y="210820"/>
                </a:lnTo>
                <a:close/>
              </a:path>
              <a:path w="451484" h="405129">
                <a:moveTo>
                  <a:pt x="378955" y="165100"/>
                </a:moveTo>
                <a:lnTo>
                  <a:pt x="355765" y="165100"/>
                </a:lnTo>
                <a:lnTo>
                  <a:pt x="355837" y="166370"/>
                </a:lnTo>
                <a:lnTo>
                  <a:pt x="355955" y="187960"/>
                </a:lnTo>
                <a:lnTo>
                  <a:pt x="355434" y="190500"/>
                </a:lnTo>
                <a:lnTo>
                  <a:pt x="385165" y="190500"/>
                </a:lnTo>
                <a:lnTo>
                  <a:pt x="386359" y="200660"/>
                </a:lnTo>
                <a:lnTo>
                  <a:pt x="394751" y="180340"/>
                </a:lnTo>
                <a:lnTo>
                  <a:pt x="396778" y="170180"/>
                </a:lnTo>
                <a:lnTo>
                  <a:pt x="391744" y="166370"/>
                </a:lnTo>
                <a:lnTo>
                  <a:pt x="378955" y="165100"/>
                </a:lnTo>
                <a:close/>
              </a:path>
              <a:path w="451484" h="405129">
                <a:moveTo>
                  <a:pt x="187934" y="26670"/>
                </a:moveTo>
                <a:lnTo>
                  <a:pt x="149263" y="62230"/>
                </a:lnTo>
                <a:lnTo>
                  <a:pt x="131249" y="111760"/>
                </a:lnTo>
                <a:lnTo>
                  <a:pt x="119837" y="186690"/>
                </a:lnTo>
                <a:lnTo>
                  <a:pt x="119926" y="187960"/>
                </a:lnTo>
                <a:lnTo>
                  <a:pt x="120548" y="190500"/>
                </a:lnTo>
                <a:lnTo>
                  <a:pt x="142227" y="190500"/>
                </a:lnTo>
                <a:lnTo>
                  <a:pt x="143002" y="187960"/>
                </a:lnTo>
                <a:lnTo>
                  <a:pt x="145900" y="163830"/>
                </a:lnTo>
                <a:lnTo>
                  <a:pt x="148407" y="143510"/>
                </a:lnTo>
                <a:lnTo>
                  <a:pt x="163281" y="83820"/>
                </a:lnTo>
                <a:lnTo>
                  <a:pt x="185991" y="54610"/>
                </a:lnTo>
                <a:lnTo>
                  <a:pt x="219027" y="54610"/>
                </a:lnTo>
                <a:lnTo>
                  <a:pt x="207233" y="38100"/>
                </a:lnTo>
                <a:lnTo>
                  <a:pt x="198101" y="30480"/>
                </a:lnTo>
                <a:lnTo>
                  <a:pt x="187934" y="26670"/>
                </a:lnTo>
                <a:close/>
              </a:path>
              <a:path w="451484" h="405129">
                <a:moveTo>
                  <a:pt x="330936" y="187960"/>
                </a:moveTo>
                <a:lnTo>
                  <a:pt x="308495" y="187960"/>
                </a:lnTo>
                <a:lnTo>
                  <a:pt x="309283" y="190500"/>
                </a:lnTo>
                <a:lnTo>
                  <a:pt x="330288" y="190500"/>
                </a:lnTo>
                <a:lnTo>
                  <a:pt x="330936" y="187960"/>
                </a:lnTo>
                <a:close/>
              </a:path>
              <a:path w="451484" h="405129">
                <a:moveTo>
                  <a:pt x="293509" y="25400"/>
                </a:moveTo>
                <a:lnTo>
                  <a:pt x="251853" y="25400"/>
                </a:lnTo>
                <a:lnTo>
                  <a:pt x="258967" y="27940"/>
                </a:lnTo>
                <a:lnTo>
                  <a:pt x="267471" y="33020"/>
                </a:lnTo>
                <a:lnTo>
                  <a:pt x="297171" y="88900"/>
                </a:lnTo>
                <a:lnTo>
                  <a:pt x="307446" y="156210"/>
                </a:lnTo>
                <a:lnTo>
                  <a:pt x="308381" y="187960"/>
                </a:lnTo>
                <a:lnTo>
                  <a:pt x="331025" y="187960"/>
                </a:lnTo>
                <a:lnTo>
                  <a:pt x="329259" y="144780"/>
                </a:lnTo>
                <a:lnTo>
                  <a:pt x="324270" y="106680"/>
                </a:lnTo>
                <a:lnTo>
                  <a:pt x="316150" y="73660"/>
                </a:lnTo>
                <a:lnTo>
                  <a:pt x="304990" y="45720"/>
                </a:lnTo>
                <a:lnTo>
                  <a:pt x="293509" y="25400"/>
                </a:lnTo>
                <a:close/>
              </a:path>
              <a:path w="451484" h="405129">
                <a:moveTo>
                  <a:pt x="219027" y="54610"/>
                </a:moveTo>
                <a:lnTo>
                  <a:pt x="191452" y="54610"/>
                </a:lnTo>
                <a:lnTo>
                  <a:pt x="204063" y="76200"/>
                </a:lnTo>
                <a:lnTo>
                  <a:pt x="210771" y="86360"/>
                </a:lnTo>
                <a:lnTo>
                  <a:pt x="217581" y="93980"/>
                </a:lnTo>
                <a:lnTo>
                  <a:pt x="225645" y="99060"/>
                </a:lnTo>
                <a:lnTo>
                  <a:pt x="235280" y="101600"/>
                </a:lnTo>
                <a:lnTo>
                  <a:pt x="245266" y="99060"/>
                </a:lnTo>
                <a:lnTo>
                  <a:pt x="253280" y="92710"/>
                </a:lnTo>
                <a:lnTo>
                  <a:pt x="258720" y="83820"/>
                </a:lnTo>
                <a:lnTo>
                  <a:pt x="260418" y="76200"/>
                </a:lnTo>
                <a:lnTo>
                  <a:pt x="232498" y="76200"/>
                </a:lnTo>
                <a:lnTo>
                  <a:pt x="222656" y="59690"/>
                </a:lnTo>
                <a:lnTo>
                  <a:pt x="219027" y="54610"/>
                </a:lnTo>
                <a:close/>
              </a:path>
              <a:path w="451484" h="405129">
                <a:moveTo>
                  <a:pt x="252107" y="0"/>
                </a:moveTo>
                <a:lnTo>
                  <a:pt x="238186" y="2540"/>
                </a:lnTo>
                <a:lnTo>
                  <a:pt x="229206" y="10160"/>
                </a:lnTo>
                <a:lnTo>
                  <a:pt x="224307" y="19050"/>
                </a:lnTo>
                <a:lnTo>
                  <a:pt x="222631" y="26670"/>
                </a:lnTo>
                <a:lnTo>
                  <a:pt x="223217" y="34290"/>
                </a:lnTo>
                <a:lnTo>
                  <a:pt x="225221" y="40640"/>
                </a:lnTo>
                <a:lnTo>
                  <a:pt x="228149" y="46990"/>
                </a:lnTo>
                <a:lnTo>
                  <a:pt x="231508" y="53340"/>
                </a:lnTo>
                <a:lnTo>
                  <a:pt x="238340" y="67310"/>
                </a:lnTo>
                <a:lnTo>
                  <a:pt x="238099" y="72390"/>
                </a:lnTo>
                <a:lnTo>
                  <a:pt x="237197" y="76200"/>
                </a:lnTo>
                <a:lnTo>
                  <a:pt x="260418" y="76200"/>
                </a:lnTo>
                <a:lnTo>
                  <a:pt x="250990" y="41910"/>
                </a:lnTo>
                <a:lnTo>
                  <a:pt x="246214" y="33020"/>
                </a:lnTo>
                <a:lnTo>
                  <a:pt x="246519" y="26670"/>
                </a:lnTo>
                <a:lnTo>
                  <a:pt x="249440" y="25400"/>
                </a:lnTo>
                <a:lnTo>
                  <a:pt x="293509" y="25400"/>
                </a:lnTo>
                <a:lnTo>
                  <a:pt x="280558" y="11430"/>
                </a:lnTo>
                <a:lnTo>
                  <a:pt x="266603" y="2540"/>
                </a:lnTo>
                <a:lnTo>
                  <a:pt x="252107" y="0"/>
                </a:lnTo>
                <a:close/>
              </a:path>
            </a:pathLst>
          </a:custGeom>
          <a:solidFill>
            <a:srgbClr val="D71920"/>
          </a:solid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8858196-1E5F-4F48-BA19-E4497CE7D431}"/>
              </a:ext>
            </a:extLst>
          </p:cNvPr>
          <p:cNvSpPr/>
          <p:nvPr/>
        </p:nvSpPr>
        <p:spPr>
          <a:xfrm>
            <a:off x="2181496" y="5197270"/>
            <a:ext cx="24124" cy="24124"/>
          </a:xfrm>
          <a:custGeom>
            <a:avLst/>
            <a:gdLst/>
            <a:ahLst/>
            <a:cxnLst/>
            <a:rect l="l" t="t" r="r" b="b"/>
            <a:pathLst>
              <a:path w="17780" h="17779">
                <a:moveTo>
                  <a:pt x="13500" y="0"/>
                </a:moveTo>
                <a:lnTo>
                  <a:pt x="3911" y="0"/>
                </a:lnTo>
                <a:lnTo>
                  <a:pt x="25" y="3873"/>
                </a:lnTo>
                <a:lnTo>
                  <a:pt x="0" y="13500"/>
                </a:lnTo>
                <a:lnTo>
                  <a:pt x="3886" y="17386"/>
                </a:lnTo>
                <a:lnTo>
                  <a:pt x="13487" y="17386"/>
                </a:lnTo>
                <a:lnTo>
                  <a:pt x="15265" y="15608"/>
                </a:lnTo>
                <a:lnTo>
                  <a:pt x="4838" y="15608"/>
                </a:lnTo>
                <a:lnTo>
                  <a:pt x="1828" y="12585"/>
                </a:lnTo>
                <a:lnTo>
                  <a:pt x="1853" y="4787"/>
                </a:lnTo>
                <a:lnTo>
                  <a:pt x="4851" y="1765"/>
                </a:lnTo>
                <a:lnTo>
                  <a:pt x="15271" y="1765"/>
                </a:lnTo>
                <a:lnTo>
                  <a:pt x="13500" y="0"/>
                </a:lnTo>
                <a:close/>
              </a:path>
              <a:path w="17780" h="17779">
                <a:moveTo>
                  <a:pt x="15271" y="1765"/>
                </a:moveTo>
                <a:lnTo>
                  <a:pt x="12560" y="1765"/>
                </a:lnTo>
                <a:lnTo>
                  <a:pt x="15570" y="4787"/>
                </a:lnTo>
                <a:lnTo>
                  <a:pt x="15557" y="12585"/>
                </a:lnTo>
                <a:lnTo>
                  <a:pt x="12547" y="15608"/>
                </a:lnTo>
                <a:lnTo>
                  <a:pt x="15265" y="15608"/>
                </a:lnTo>
                <a:lnTo>
                  <a:pt x="17373" y="13500"/>
                </a:lnTo>
                <a:lnTo>
                  <a:pt x="17386" y="3873"/>
                </a:lnTo>
                <a:lnTo>
                  <a:pt x="15271" y="1765"/>
                </a:lnTo>
                <a:close/>
              </a:path>
            </a:pathLst>
          </a:custGeom>
          <a:solidFill>
            <a:srgbClr val="D71920"/>
          </a:solid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2DC349A-8215-47A1-AE29-0EF2CB256E8B}"/>
              </a:ext>
            </a:extLst>
          </p:cNvPr>
          <p:cNvSpPr/>
          <p:nvPr/>
        </p:nvSpPr>
        <p:spPr>
          <a:xfrm>
            <a:off x="2188485" y="5202723"/>
            <a:ext cx="10339" cy="12062"/>
          </a:xfrm>
          <a:custGeom>
            <a:avLst/>
            <a:gdLst/>
            <a:ahLst/>
            <a:cxnLst/>
            <a:rect l="l" t="t" r="r" b="b"/>
            <a:pathLst>
              <a:path w="7619" h="8889">
                <a:moveTo>
                  <a:pt x="5092" y="0"/>
                </a:moveTo>
                <a:lnTo>
                  <a:pt x="0" y="0"/>
                </a:lnTo>
                <a:lnTo>
                  <a:pt x="0" y="8788"/>
                </a:lnTo>
                <a:lnTo>
                  <a:pt x="1943" y="8788"/>
                </a:lnTo>
                <a:lnTo>
                  <a:pt x="1943" y="5956"/>
                </a:lnTo>
                <a:lnTo>
                  <a:pt x="5677" y="5956"/>
                </a:lnTo>
                <a:lnTo>
                  <a:pt x="5460" y="5638"/>
                </a:lnTo>
                <a:lnTo>
                  <a:pt x="6578" y="5232"/>
                </a:lnTo>
                <a:lnTo>
                  <a:pt x="7353" y="4343"/>
                </a:lnTo>
                <a:lnTo>
                  <a:pt x="1943" y="4292"/>
                </a:lnTo>
                <a:lnTo>
                  <a:pt x="1943" y="1714"/>
                </a:lnTo>
                <a:lnTo>
                  <a:pt x="7206" y="1714"/>
                </a:lnTo>
                <a:lnTo>
                  <a:pt x="7099" y="1435"/>
                </a:lnTo>
                <a:lnTo>
                  <a:pt x="6007" y="342"/>
                </a:lnTo>
                <a:lnTo>
                  <a:pt x="5092" y="0"/>
                </a:lnTo>
                <a:close/>
              </a:path>
              <a:path w="7619" h="8889">
                <a:moveTo>
                  <a:pt x="5677" y="5956"/>
                </a:moveTo>
                <a:lnTo>
                  <a:pt x="3479" y="5956"/>
                </a:lnTo>
                <a:lnTo>
                  <a:pt x="5346" y="8788"/>
                </a:lnTo>
                <a:lnTo>
                  <a:pt x="7607" y="8788"/>
                </a:lnTo>
                <a:lnTo>
                  <a:pt x="5677" y="5956"/>
                </a:lnTo>
                <a:close/>
              </a:path>
              <a:path w="7619" h="8889">
                <a:moveTo>
                  <a:pt x="7206" y="1714"/>
                </a:moveTo>
                <a:lnTo>
                  <a:pt x="4800" y="1714"/>
                </a:lnTo>
                <a:lnTo>
                  <a:pt x="5316" y="2095"/>
                </a:lnTo>
                <a:lnTo>
                  <a:pt x="5384" y="3771"/>
                </a:lnTo>
                <a:lnTo>
                  <a:pt x="4864" y="4292"/>
                </a:lnTo>
                <a:lnTo>
                  <a:pt x="7353" y="4292"/>
                </a:lnTo>
                <a:lnTo>
                  <a:pt x="7353" y="2095"/>
                </a:lnTo>
                <a:lnTo>
                  <a:pt x="7206" y="1714"/>
                </a:lnTo>
                <a:close/>
              </a:path>
            </a:pathLst>
          </a:custGeom>
          <a:solidFill>
            <a:srgbClr val="D71920"/>
          </a:solid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596F8A5-41F7-4348-82ED-D8931C067812}"/>
              </a:ext>
            </a:extLst>
          </p:cNvPr>
          <p:cNvSpPr/>
          <p:nvPr/>
        </p:nvSpPr>
        <p:spPr>
          <a:xfrm>
            <a:off x="8485141" y="5876048"/>
            <a:ext cx="959397" cy="46523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F7F3589-BBE3-491B-A8E8-3D30B40255F9}"/>
              </a:ext>
            </a:extLst>
          </p:cNvPr>
          <p:cNvSpPr/>
          <p:nvPr/>
        </p:nvSpPr>
        <p:spPr>
          <a:xfrm>
            <a:off x="2158971" y="5616665"/>
            <a:ext cx="1427755" cy="25861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FEFE19-4AFD-48AF-BECA-5D7A33CC4465}"/>
              </a:ext>
            </a:extLst>
          </p:cNvPr>
          <p:cNvGrpSpPr/>
          <p:nvPr/>
        </p:nvGrpSpPr>
        <p:grpSpPr>
          <a:xfrm>
            <a:off x="2942041" y="5064980"/>
            <a:ext cx="1305223" cy="356526"/>
            <a:chOff x="3037115" y="5140922"/>
            <a:chExt cx="1305223" cy="356526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AB7B7072-504B-432A-B129-68FF0503AC27}"/>
                </a:ext>
              </a:extLst>
            </p:cNvPr>
            <p:cNvSpPr/>
            <p:nvPr/>
          </p:nvSpPr>
          <p:spPr>
            <a:xfrm>
              <a:off x="3037115" y="5140922"/>
              <a:ext cx="279413" cy="356526"/>
            </a:xfrm>
            <a:prstGeom prst="rect">
              <a:avLst/>
            </a:pr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5E788FF3-D4EC-415B-B2DF-D3D8D2034769}"/>
                </a:ext>
              </a:extLst>
            </p:cNvPr>
            <p:cNvSpPr/>
            <p:nvPr/>
          </p:nvSpPr>
          <p:spPr>
            <a:xfrm>
              <a:off x="3366662" y="5196081"/>
              <a:ext cx="973456" cy="98820"/>
            </a:xfrm>
            <a:prstGeom prst="rect">
              <a:avLst/>
            </a:pr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192B2DD6-5AA7-4EF2-8CDA-42C98A996328}"/>
                </a:ext>
              </a:extLst>
            </p:cNvPr>
            <p:cNvSpPr/>
            <p:nvPr/>
          </p:nvSpPr>
          <p:spPr>
            <a:xfrm>
              <a:off x="3366504" y="5344066"/>
              <a:ext cx="975834" cy="97752"/>
            </a:xfrm>
            <a:prstGeom prst="rect">
              <a:avLst/>
            </a:prstGeom>
            <a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8F83754D-4CD1-4031-BF76-BA3358E5B847}"/>
              </a:ext>
            </a:extLst>
          </p:cNvPr>
          <p:cNvSpPr/>
          <p:nvPr/>
        </p:nvSpPr>
        <p:spPr>
          <a:xfrm>
            <a:off x="1818294" y="5047809"/>
            <a:ext cx="853074" cy="366775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84F24E8-0AFA-4F22-A516-D2ACD88762E1}"/>
              </a:ext>
            </a:extLst>
          </p:cNvPr>
          <p:cNvSpPr/>
          <p:nvPr/>
        </p:nvSpPr>
        <p:spPr>
          <a:xfrm>
            <a:off x="4586991" y="5014765"/>
            <a:ext cx="468351" cy="468337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BF07BB73-D371-4A96-ABDF-D31A2D886D85}"/>
              </a:ext>
            </a:extLst>
          </p:cNvPr>
          <p:cNvSpPr/>
          <p:nvPr/>
        </p:nvSpPr>
        <p:spPr>
          <a:xfrm>
            <a:off x="9973153" y="5868306"/>
            <a:ext cx="659579" cy="560642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1A4306E-3834-40A1-BBBB-66B4246BF0CA}"/>
              </a:ext>
            </a:extLst>
          </p:cNvPr>
          <p:cNvSpPr/>
          <p:nvPr/>
        </p:nvSpPr>
        <p:spPr>
          <a:xfrm>
            <a:off x="7251475" y="4488112"/>
            <a:ext cx="2061854" cy="398897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FF19A489-787A-4CF6-8384-8C74F0384CEF}"/>
              </a:ext>
            </a:extLst>
          </p:cNvPr>
          <p:cNvSpPr/>
          <p:nvPr/>
        </p:nvSpPr>
        <p:spPr>
          <a:xfrm>
            <a:off x="10862788" y="4487814"/>
            <a:ext cx="698691" cy="607846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BBC284F5-8B5C-406C-BE6E-7377C385DC0D}"/>
              </a:ext>
            </a:extLst>
          </p:cNvPr>
          <p:cNvSpPr/>
          <p:nvPr/>
        </p:nvSpPr>
        <p:spPr>
          <a:xfrm>
            <a:off x="9853429" y="4489740"/>
            <a:ext cx="574657" cy="635815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698988-087F-4A49-9DE1-BE50B29AE1CA}"/>
              </a:ext>
            </a:extLst>
          </p:cNvPr>
          <p:cNvGrpSpPr/>
          <p:nvPr/>
        </p:nvGrpSpPr>
        <p:grpSpPr>
          <a:xfrm>
            <a:off x="8130729" y="5095660"/>
            <a:ext cx="1365382" cy="310117"/>
            <a:chOff x="8453663" y="5171379"/>
            <a:chExt cx="1365382" cy="310117"/>
          </a:xfrm>
        </p:grpSpPr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765152CE-0881-4D00-A55E-40BE87EC0CCC}"/>
                </a:ext>
              </a:extLst>
            </p:cNvPr>
            <p:cNvSpPr/>
            <p:nvPr/>
          </p:nvSpPr>
          <p:spPr>
            <a:xfrm>
              <a:off x="8836063" y="5235450"/>
              <a:ext cx="158525" cy="186958"/>
            </a:xfrm>
            <a:custGeom>
              <a:avLst/>
              <a:gdLst/>
              <a:ahLst/>
              <a:cxnLst/>
              <a:rect l="l" t="t" r="r" b="b"/>
              <a:pathLst>
                <a:path w="116839" h="137795">
                  <a:moveTo>
                    <a:pt x="48704" y="0"/>
                  </a:moveTo>
                  <a:lnTo>
                    <a:pt x="0" y="0"/>
                  </a:lnTo>
                  <a:lnTo>
                    <a:pt x="0" y="137756"/>
                  </a:lnTo>
                  <a:lnTo>
                    <a:pt x="48704" y="137756"/>
                  </a:lnTo>
                  <a:lnTo>
                    <a:pt x="76989" y="132898"/>
                  </a:lnTo>
                  <a:lnTo>
                    <a:pt x="98428" y="119060"/>
                  </a:lnTo>
                  <a:lnTo>
                    <a:pt x="102475" y="112598"/>
                  </a:lnTo>
                  <a:lnTo>
                    <a:pt x="28524" y="112598"/>
                  </a:lnTo>
                  <a:lnTo>
                    <a:pt x="28524" y="25285"/>
                  </a:lnTo>
                  <a:lnTo>
                    <a:pt x="102507" y="25285"/>
                  </a:lnTo>
                  <a:lnTo>
                    <a:pt x="98375" y="18702"/>
                  </a:lnTo>
                  <a:lnTo>
                    <a:pt x="76930" y="4860"/>
                  </a:lnTo>
                  <a:lnTo>
                    <a:pt x="48704" y="0"/>
                  </a:lnTo>
                  <a:close/>
                </a:path>
                <a:path w="116839" h="137795">
                  <a:moveTo>
                    <a:pt x="102507" y="25285"/>
                  </a:moveTo>
                  <a:lnTo>
                    <a:pt x="47625" y="25285"/>
                  </a:lnTo>
                  <a:lnTo>
                    <a:pt x="65036" y="28335"/>
                  </a:lnTo>
                  <a:lnTo>
                    <a:pt x="77773" y="37061"/>
                  </a:lnTo>
                  <a:lnTo>
                    <a:pt x="85592" y="50831"/>
                  </a:lnTo>
                  <a:lnTo>
                    <a:pt x="88252" y="69011"/>
                  </a:lnTo>
                  <a:lnTo>
                    <a:pt x="85592" y="87116"/>
                  </a:lnTo>
                  <a:lnTo>
                    <a:pt x="77773" y="100844"/>
                  </a:lnTo>
                  <a:lnTo>
                    <a:pt x="65036" y="109552"/>
                  </a:lnTo>
                  <a:lnTo>
                    <a:pt x="47625" y="112598"/>
                  </a:lnTo>
                  <a:lnTo>
                    <a:pt x="102475" y="112598"/>
                  </a:lnTo>
                  <a:lnTo>
                    <a:pt x="112023" y="97353"/>
                  </a:lnTo>
                  <a:lnTo>
                    <a:pt x="116776" y="68884"/>
                  </a:lnTo>
                  <a:lnTo>
                    <a:pt x="112003" y="40413"/>
                  </a:lnTo>
                  <a:lnTo>
                    <a:pt x="102507" y="25285"/>
                  </a:lnTo>
                  <a:close/>
                </a:path>
              </a:pathLst>
            </a:custGeom>
            <a:solidFill>
              <a:srgbClr val="397EC1"/>
            </a:solid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A0FF0426-4BD8-4898-997E-6596DAF97C1C}"/>
                </a:ext>
              </a:extLst>
            </p:cNvPr>
            <p:cNvSpPr/>
            <p:nvPr/>
          </p:nvSpPr>
          <p:spPr>
            <a:xfrm>
              <a:off x="9012199" y="5283269"/>
              <a:ext cx="82710" cy="139572"/>
            </a:xfrm>
            <a:custGeom>
              <a:avLst/>
              <a:gdLst/>
              <a:ahLst/>
              <a:cxnLst/>
              <a:rect l="l" t="t" r="r" b="b"/>
              <a:pathLst>
                <a:path w="60960" h="102870">
                  <a:moveTo>
                    <a:pt x="27851" y="2285"/>
                  </a:moveTo>
                  <a:lnTo>
                    <a:pt x="0" y="2285"/>
                  </a:lnTo>
                  <a:lnTo>
                    <a:pt x="0" y="102641"/>
                  </a:lnTo>
                  <a:lnTo>
                    <a:pt x="27711" y="102641"/>
                  </a:lnTo>
                  <a:lnTo>
                    <a:pt x="27711" y="40487"/>
                  </a:lnTo>
                  <a:lnTo>
                    <a:pt x="29730" y="31343"/>
                  </a:lnTo>
                  <a:lnTo>
                    <a:pt x="37401" y="26365"/>
                  </a:lnTo>
                  <a:lnTo>
                    <a:pt x="60807" y="26365"/>
                  </a:lnTo>
                  <a:lnTo>
                    <a:pt x="60807" y="12103"/>
                  </a:lnTo>
                  <a:lnTo>
                    <a:pt x="27851" y="12103"/>
                  </a:lnTo>
                  <a:lnTo>
                    <a:pt x="27851" y="2285"/>
                  </a:lnTo>
                  <a:close/>
                </a:path>
                <a:path w="60960" h="102870">
                  <a:moveTo>
                    <a:pt x="60807" y="26365"/>
                  </a:moveTo>
                  <a:lnTo>
                    <a:pt x="52057" y="26365"/>
                  </a:lnTo>
                  <a:lnTo>
                    <a:pt x="57035" y="27444"/>
                  </a:lnTo>
                  <a:lnTo>
                    <a:pt x="60807" y="29730"/>
                  </a:lnTo>
                  <a:lnTo>
                    <a:pt x="60807" y="26365"/>
                  </a:lnTo>
                  <a:close/>
                </a:path>
                <a:path w="60960" h="102870">
                  <a:moveTo>
                    <a:pt x="55016" y="0"/>
                  </a:moveTo>
                  <a:lnTo>
                    <a:pt x="50317" y="0"/>
                  </a:lnTo>
                  <a:lnTo>
                    <a:pt x="43211" y="889"/>
                  </a:lnTo>
                  <a:lnTo>
                    <a:pt x="36964" y="3379"/>
                  </a:lnTo>
                  <a:lnTo>
                    <a:pt x="31777" y="7206"/>
                  </a:lnTo>
                  <a:lnTo>
                    <a:pt x="27851" y="12103"/>
                  </a:lnTo>
                  <a:lnTo>
                    <a:pt x="60807" y="12103"/>
                  </a:lnTo>
                  <a:lnTo>
                    <a:pt x="60807" y="1752"/>
                  </a:lnTo>
                  <a:lnTo>
                    <a:pt x="59321" y="939"/>
                  </a:lnTo>
                  <a:lnTo>
                    <a:pt x="55016" y="0"/>
                  </a:lnTo>
                  <a:close/>
                </a:path>
              </a:pathLst>
            </a:custGeom>
            <a:solidFill>
              <a:srgbClr val="397EC1"/>
            </a:solid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1762B00A-FB94-49BF-8985-017F5A8AACE3}"/>
                </a:ext>
              </a:extLst>
            </p:cNvPr>
            <p:cNvSpPr/>
            <p:nvPr/>
          </p:nvSpPr>
          <p:spPr>
            <a:xfrm>
              <a:off x="9103285" y="5283276"/>
              <a:ext cx="133541" cy="143019"/>
            </a:xfrm>
            <a:custGeom>
              <a:avLst/>
              <a:gdLst/>
              <a:ahLst/>
              <a:cxnLst/>
              <a:rect l="l" t="t" r="r" b="b"/>
              <a:pathLst>
                <a:path w="98425" h="105410">
                  <a:moveTo>
                    <a:pt x="49237" y="0"/>
                  </a:moveTo>
                  <a:lnTo>
                    <a:pt x="13669" y="14693"/>
                  </a:lnTo>
                  <a:lnTo>
                    <a:pt x="0" y="52590"/>
                  </a:lnTo>
                  <a:lnTo>
                    <a:pt x="3587" y="73766"/>
                  </a:lnTo>
                  <a:lnTo>
                    <a:pt x="13669" y="90312"/>
                  </a:lnTo>
                  <a:lnTo>
                    <a:pt x="29226" y="101082"/>
                  </a:lnTo>
                  <a:lnTo>
                    <a:pt x="49237" y="104927"/>
                  </a:lnTo>
                  <a:lnTo>
                    <a:pt x="69227" y="101082"/>
                  </a:lnTo>
                  <a:lnTo>
                    <a:pt x="84735" y="90312"/>
                  </a:lnTo>
                  <a:lnTo>
                    <a:pt x="90152" y="81381"/>
                  </a:lnTo>
                  <a:lnTo>
                    <a:pt x="49237" y="81381"/>
                  </a:lnTo>
                  <a:lnTo>
                    <a:pt x="40029" y="79210"/>
                  </a:lnTo>
                  <a:lnTo>
                    <a:pt x="33278" y="73191"/>
                  </a:lnTo>
                  <a:lnTo>
                    <a:pt x="29126" y="64070"/>
                  </a:lnTo>
                  <a:lnTo>
                    <a:pt x="27711" y="52590"/>
                  </a:lnTo>
                  <a:lnTo>
                    <a:pt x="29106" y="40978"/>
                  </a:lnTo>
                  <a:lnTo>
                    <a:pt x="33226" y="31826"/>
                  </a:lnTo>
                  <a:lnTo>
                    <a:pt x="39970" y="25826"/>
                  </a:lnTo>
                  <a:lnTo>
                    <a:pt x="49237" y="23672"/>
                  </a:lnTo>
                  <a:lnTo>
                    <a:pt x="90188" y="23672"/>
                  </a:lnTo>
                  <a:lnTo>
                    <a:pt x="84735" y="14641"/>
                  </a:lnTo>
                  <a:lnTo>
                    <a:pt x="69227" y="3847"/>
                  </a:lnTo>
                  <a:lnTo>
                    <a:pt x="49237" y="0"/>
                  </a:lnTo>
                  <a:close/>
                </a:path>
                <a:path w="98425" h="105410">
                  <a:moveTo>
                    <a:pt x="90188" y="23672"/>
                  </a:moveTo>
                  <a:lnTo>
                    <a:pt x="49237" y="23672"/>
                  </a:lnTo>
                  <a:lnTo>
                    <a:pt x="58446" y="25826"/>
                  </a:lnTo>
                  <a:lnTo>
                    <a:pt x="65197" y="31826"/>
                  </a:lnTo>
                  <a:lnTo>
                    <a:pt x="69349" y="40978"/>
                  </a:lnTo>
                  <a:lnTo>
                    <a:pt x="70764" y="52590"/>
                  </a:lnTo>
                  <a:lnTo>
                    <a:pt x="69349" y="64129"/>
                  </a:lnTo>
                  <a:lnTo>
                    <a:pt x="65197" y="73244"/>
                  </a:lnTo>
                  <a:lnTo>
                    <a:pt x="58446" y="79229"/>
                  </a:lnTo>
                  <a:lnTo>
                    <a:pt x="49237" y="81381"/>
                  </a:lnTo>
                  <a:lnTo>
                    <a:pt x="90152" y="81381"/>
                  </a:lnTo>
                  <a:lnTo>
                    <a:pt x="94770" y="73766"/>
                  </a:lnTo>
                  <a:lnTo>
                    <a:pt x="98336" y="52590"/>
                  </a:lnTo>
                  <a:lnTo>
                    <a:pt x="94770" y="31262"/>
                  </a:lnTo>
                  <a:lnTo>
                    <a:pt x="90188" y="23672"/>
                  </a:lnTo>
                  <a:close/>
                </a:path>
              </a:pathLst>
            </a:custGeom>
            <a:solidFill>
              <a:srgbClr val="397EC1"/>
            </a:solid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40AC4A65-04E5-451E-AA48-6B467EA72B5D}"/>
                </a:ext>
              </a:extLst>
            </p:cNvPr>
            <p:cNvSpPr/>
            <p:nvPr/>
          </p:nvSpPr>
          <p:spPr>
            <a:xfrm>
              <a:off x="9252949" y="5283458"/>
              <a:ext cx="134403" cy="189543"/>
            </a:xfrm>
            <a:custGeom>
              <a:avLst/>
              <a:gdLst/>
              <a:ahLst/>
              <a:cxnLst/>
              <a:rect l="l" t="t" r="r" b="b"/>
              <a:pathLst>
                <a:path w="99060" h="139700">
                  <a:moveTo>
                    <a:pt x="27851" y="2146"/>
                  </a:moveTo>
                  <a:lnTo>
                    <a:pt x="0" y="2146"/>
                  </a:lnTo>
                  <a:lnTo>
                    <a:pt x="0" y="139636"/>
                  </a:lnTo>
                  <a:lnTo>
                    <a:pt x="27851" y="139636"/>
                  </a:lnTo>
                  <a:lnTo>
                    <a:pt x="27851" y="94437"/>
                  </a:lnTo>
                  <a:lnTo>
                    <a:pt x="80409" y="94437"/>
                  </a:lnTo>
                  <a:lnTo>
                    <a:pt x="86825" y="89355"/>
                  </a:lnTo>
                  <a:lnTo>
                    <a:pt x="91498" y="80581"/>
                  </a:lnTo>
                  <a:lnTo>
                    <a:pt x="38607" y="80581"/>
                  </a:lnTo>
                  <a:lnTo>
                    <a:pt x="31216" y="75869"/>
                  </a:lnTo>
                  <a:lnTo>
                    <a:pt x="27851" y="68872"/>
                  </a:lnTo>
                  <a:lnTo>
                    <a:pt x="27851" y="35915"/>
                  </a:lnTo>
                  <a:lnTo>
                    <a:pt x="31216" y="29184"/>
                  </a:lnTo>
                  <a:lnTo>
                    <a:pt x="38341" y="24206"/>
                  </a:lnTo>
                  <a:lnTo>
                    <a:pt x="91359" y="24206"/>
                  </a:lnTo>
                  <a:lnTo>
                    <a:pt x="86825" y="15651"/>
                  </a:lnTo>
                  <a:lnTo>
                    <a:pt x="80342" y="10490"/>
                  </a:lnTo>
                  <a:lnTo>
                    <a:pt x="27851" y="10490"/>
                  </a:lnTo>
                  <a:lnTo>
                    <a:pt x="27851" y="2146"/>
                  </a:lnTo>
                  <a:close/>
                </a:path>
                <a:path w="99060" h="139700">
                  <a:moveTo>
                    <a:pt x="80409" y="94437"/>
                  </a:moveTo>
                  <a:lnTo>
                    <a:pt x="27851" y="94437"/>
                  </a:lnTo>
                  <a:lnTo>
                    <a:pt x="32142" y="98348"/>
                  </a:lnTo>
                  <a:lnTo>
                    <a:pt x="38058" y="101701"/>
                  </a:lnTo>
                  <a:lnTo>
                    <a:pt x="45160" y="104045"/>
                  </a:lnTo>
                  <a:lnTo>
                    <a:pt x="53009" y="104927"/>
                  </a:lnTo>
                  <a:lnTo>
                    <a:pt x="72473" y="100723"/>
                  </a:lnTo>
                  <a:lnTo>
                    <a:pt x="80409" y="94437"/>
                  </a:lnTo>
                  <a:close/>
                </a:path>
                <a:path w="99060" h="139700">
                  <a:moveTo>
                    <a:pt x="91359" y="24206"/>
                  </a:moveTo>
                  <a:lnTo>
                    <a:pt x="46685" y="24206"/>
                  </a:lnTo>
                  <a:lnTo>
                    <a:pt x="56801" y="26351"/>
                  </a:lnTo>
                  <a:lnTo>
                    <a:pt x="64373" y="32281"/>
                  </a:lnTo>
                  <a:lnTo>
                    <a:pt x="69120" y="41238"/>
                  </a:lnTo>
                  <a:lnTo>
                    <a:pt x="70764" y="52463"/>
                  </a:lnTo>
                  <a:lnTo>
                    <a:pt x="69120" y="63607"/>
                  </a:lnTo>
                  <a:lnTo>
                    <a:pt x="64373" y="72523"/>
                  </a:lnTo>
                  <a:lnTo>
                    <a:pt x="56801" y="78438"/>
                  </a:lnTo>
                  <a:lnTo>
                    <a:pt x="46685" y="80581"/>
                  </a:lnTo>
                  <a:lnTo>
                    <a:pt x="91498" y="80581"/>
                  </a:lnTo>
                  <a:lnTo>
                    <a:pt x="95702" y="72689"/>
                  </a:lnTo>
                  <a:lnTo>
                    <a:pt x="98742" y="52590"/>
                  </a:lnTo>
                  <a:lnTo>
                    <a:pt x="95702" y="32398"/>
                  </a:lnTo>
                  <a:lnTo>
                    <a:pt x="91359" y="24206"/>
                  </a:lnTo>
                  <a:close/>
                </a:path>
                <a:path w="99060" h="139700">
                  <a:moveTo>
                    <a:pt x="53009" y="0"/>
                  </a:moveTo>
                  <a:lnTo>
                    <a:pt x="45160" y="881"/>
                  </a:lnTo>
                  <a:lnTo>
                    <a:pt x="38058" y="3225"/>
                  </a:lnTo>
                  <a:lnTo>
                    <a:pt x="32142" y="6579"/>
                  </a:lnTo>
                  <a:lnTo>
                    <a:pt x="27851" y="10490"/>
                  </a:lnTo>
                  <a:lnTo>
                    <a:pt x="80342" y="10490"/>
                  </a:lnTo>
                  <a:lnTo>
                    <a:pt x="72473" y="4225"/>
                  </a:lnTo>
                  <a:lnTo>
                    <a:pt x="53009" y="0"/>
                  </a:lnTo>
                  <a:close/>
                </a:path>
              </a:pathLst>
            </a:custGeom>
            <a:solidFill>
              <a:srgbClr val="397EC1"/>
            </a:solid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EAE5EAA8-B2FD-49FD-96B2-AE27F001697D}"/>
                </a:ext>
              </a:extLst>
            </p:cNvPr>
            <p:cNvSpPr/>
            <p:nvPr/>
          </p:nvSpPr>
          <p:spPr>
            <a:xfrm>
              <a:off x="9403172" y="5224498"/>
              <a:ext cx="134403" cy="201605"/>
            </a:xfrm>
            <a:custGeom>
              <a:avLst/>
              <a:gdLst/>
              <a:ahLst/>
              <a:cxnLst/>
              <a:rect l="l" t="t" r="r" b="b"/>
              <a:pathLst>
                <a:path w="99060" h="148589">
                  <a:moveTo>
                    <a:pt x="80831" y="137883"/>
                  </a:moveTo>
                  <a:lnTo>
                    <a:pt x="28117" y="137883"/>
                  </a:lnTo>
                  <a:lnTo>
                    <a:pt x="32409" y="141796"/>
                  </a:lnTo>
                  <a:lnTo>
                    <a:pt x="38325" y="145154"/>
                  </a:lnTo>
                  <a:lnTo>
                    <a:pt x="45427" y="147502"/>
                  </a:lnTo>
                  <a:lnTo>
                    <a:pt x="53276" y="148386"/>
                  </a:lnTo>
                  <a:lnTo>
                    <a:pt x="72720" y="144257"/>
                  </a:lnTo>
                  <a:lnTo>
                    <a:pt x="80831" y="137883"/>
                  </a:lnTo>
                  <a:close/>
                </a:path>
                <a:path w="99060" h="148589">
                  <a:moveTo>
                    <a:pt x="28117" y="0"/>
                  </a:moveTo>
                  <a:lnTo>
                    <a:pt x="0" y="0"/>
                  </a:lnTo>
                  <a:lnTo>
                    <a:pt x="0" y="145961"/>
                  </a:lnTo>
                  <a:lnTo>
                    <a:pt x="28117" y="145961"/>
                  </a:lnTo>
                  <a:lnTo>
                    <a:pt x="28117" y="137883"/>
                  </a:lnTo>
                  <a:lnTo>
                    <a:pt x="80831" y="137883"/>
                  </a:lnTo>
                  <a:lnTo>
                    <a:pt x="87028" y="133015"/>
                  </a:lnTo>
                  <a:lnTo>
                    <a:pt x="91798" y="124028"/>
                  </a:lnTo>
                  <a:lnTo>
                    <a:pt x="38607" y="124028"/>
                  </a:lnTo>
                  <a:lnTo>
                    <a:pt x="31216" y="119329"/>
                  </a:lnTo>
                  <a:lnTo>
                    <a:pt x="28117" y="112331"/>
                  </a:lnTo>
                  <a:lnTo>
                    <a:pt x="28117" y="79374"/>
                  </a:lnTo>
                  <a:lnTo>
                    <a:pt x="31216" y="72643"/>
                  </a:lnTo>
                  <a:lnTo>
                    <a:pt x="38874" y="67665"/>
                  </a:lnTo>
                  <a:lnTo>
                    <a:pt x="91628" y="67665"/>
                  </a:lnTo>
                  <a:lnTo>
                    <a:pt x="87028" y="58951"/>
                  </a:lnTo>
                  <a:lnTo>
                    <a:pt x="80697" y="53936"/>
                  </a:lnTo>
                  <a:lnTo>
                    <a:pt x="28117" y="53936"/>
                  </a:lnTo>
                  <a:lnTo>
                    <a:pt x="28117" y="0"/>
                  </a:lnTo>
                  <a:close/>
                </a:path>
                <a:path w="99060" h="148589">
                  <a:moveTo>
                    <a:pt x="91628" y="67665"/>
                  </a:moveTo>
                  <a:lnTo>
                    <a:pt x="46951" y="67665"/>
                  </a:lnTo>
                  <a:lnTo>
                    <a:pt x="57068" y="69808"/>
                  </a:lnTo>
                  <a:lnTo>
                    <a:pt x="64639" y="75734"/>
                  </a:lnTo>
                  <a:lnTo>
                    <a:pt x="69386" y="84687"/>
                  </a:lnTo>
                  <a:lnTo>
                    <a:pt x="71031" y="95910"/>
                  </a:lnTo>
                  <a:lnTo>
                    <a:pt x="69386" y="107060"/>
                  </a:lnTo>
                  <a:lnTo>
                    <a:pt x="64639" y="115974"/>
                  </a:lnTo>
                  <a:lnTo>
                    <a:pt x="57068" y="121886"/>
                  </a:lnTo>
                  <a:lnTo>
                    <a:pt x="46951" y="124028"/>
                  </a:lnTo>
                  <a:lnTo>
                    <a:pt x="91798" y="124028"/>
                  </a:lnTo>
                  <a:lnTo>
                    <a:pt x="95862" y="116373"/>
                  </a:lnTo>
                  <a:lnTo>
                    <a:pt x="98882" y="96050"/>
                  </a:lnTo>
                  <a:lnTo>
                    <a:pt x="95862" y="75684"/>
                  </a:lnTo>
                  <a:lnTo>
                    <a:pt x="91628" y="67665"/>
                  </a:lnTo>
                  <a:close/>
                </a:path>
                <a:path w="99060" h="148589">
                  <a:moveTo>
                    <a:pt x="53276" y="43446"/>
                  </a:moveTo>
                  <a:lnTo>
                    <a:pt x="45427" y="44330"/>
                  </a:lnTo>
                  <a:lnTo>
                    <a:pt x="38325" y="46677"/>
                  </a:lnTo>
                  <a:lnTo>
                    <a:pt x="32409" y="50031"/>
                  </a:lnTo>
                  <a:lnTo>
                    <a:pt x="28117" y="53936"/>
                  </a:lnTo>
                  <a:lnTo>
                    <a:pt x="80697" y="53936"/>
                  </a:lnTo>
                  <a:lnTo>
                    <a:pt x="72720" y="47617"/>
                  </a:lnTo>
                  <a:lnTo>
                    <a:pt x="53276" y="43446"/>
                  </a:lnTo>
                  <a:close/>
                </a:path>
              </a:pathLst>
            </a:custGeom>
            <a:solidFill>
              <a:srgbClr val="397EC1"/>
            </a:solid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BEE96310-1A14-4345-B1EC-492A19441D10}"/>
                </a:ext>
              </a:extLst>
            </p:cNvPr>
            <p:cNvSpPr/>
            <p:nvPr/>
          </p:nvSpPr>
          <p:spPr>
            <a:xfrm>
              <a:off x="9550842" y="5283641"/>
              <a:ext cx="133541" cy="143019"/>
            </a:xfrm>
            <a:custGeom>
              <a:avLst/>
              <a:gdLst/>
              <a:ahLst/>
              <a:cxnLst/>
              <a:rect l="l" t="t" r="r" b="b"/>
              <a:pathLst>
                <a:path w="98425" h="105410">
                  <a:moveTo>
                    <a:pt x="49237" y="0"/>
                  </a:moveTo>
                  <a:lnTo>
                    <a:pt x="13669" y="14693"/>
                  </a:lnTo>
                  <a:lnTo>
                    <a:pt x="0" y="52590"/>
                  </a:lnTo>
                  <a:lnTo>
                    <a:pt x="3587" y="73766"/>
                  </a:lnTo>
                  <a:lnTo>
                    <a:pt x="13669" y="90312"/>
                  </a:lnTo>
                  <a:lnTo>
                    <a:pt x="29226" y="101082"/>
                  </a:lnTo>
                  <a:lnTo>
                    <a:pt x="49237" y="104927"/>
                  </a:lnTo>
                  <a:lnTo>
                    <a:pt x="69168" y="101082"/>
                  </a:lnTo>
                  <a:lnTo>
                    <a:pt x="84683" y="90312"/>
                  </a:lnTo>
                  <a:lnTo>
                    <a:pt x="90117" y="81381"/>
                  </a:lnTo>
                  <a:lnTo>
                    <a:pt x="49237" y="81381"/>
                  </a:lnTo>
                  <a:lnTo>
                    <a:pt x="40029" y="79210"/>
                  </a:lnTo>
                  <a:lnTo>
                    <a:pt x="33278" y="73191"/>
                  </a:lnTo>
                  <a:lnTo>
                    <a:pt x="29126" y="64070"/>
                  </a:lnTo>
                  <a:lnTo>
                    <a:pt x="27711" y="52590"/>
                  </a:lnTo>
                  <a:lnTo>
                    <a:pt x="29106" y="40978"/>
                  </a:lnTo>
                  <a:lnTo>
                    <a:pt x="33226" y="31826"/>
                  </a:lnTo>
                  <a:lnTo>
                    <a:pt x="39970" y="25826"/>
                  </a:lnTo>
                  <a:lnTo>
                    <a:pt x="49237" y="23672"/>
                  </a:lnTo>
                  <a:lnTo>
                    <a:pt x="90188" y="23672"/>
                  </a:lnTo>
                  <a:lnTo>
                    <a:pt x="84735" y="14641"/>
                  </a:lnTo>
                  <a:lnTo>
                    <a:pt x="69227" y="3847"/>
                  </a:lnTo>
                  <a:lnTo>
                    <a:pt x="49237" y="0"/>
                  </a:lnTo>
                  <a:close/>
                </a:path>
                <a:path w="98425" h="105410">
                  <a:moveTo>
                    <a:pt x="90188" y="23672"/>
                  </a:moveTo>
                  <a:lnTo>
                    <a:pt x="49237" y="23672"/>
                  </a:lnTo>
                  <a:lnTo>
                    <a:pt x="58446" y="25826"/>
                  </a:lnTo>
                  <a:lnTo>
                    <a:pt x="65197" y="31826"/>
                  </a:lnTo>
                  <a:lnTo>
                    <a:pt x="69349" y="40978"/>
                  </a:lnTo>
                  <a:lnTo>
                    <a:pt x="70764" y="52590"/>
                  </a:lnTo>
                  <a:lnTo>
                    <a:pt x="69349" y="64129"/>
                  </a:lnTo>
                  <a:lnTo>
                    <a:pt x="65197" y="73244"/>
                  </a:lnTo>
                  <a:lnTo>
                    <a:pt x="58446" y="79229"/>
                  </a:lnTo>
                  <a:lnTo>
                    <a:pt x="49237" y="81381"/>
                  </a:lnTo>
                  <a:lnTo>
                    <a:pt x="90117" y="81381"/>
                  </a:lnTo>
                  <a:lnTo>
                    <a:pt x="94750" y="73766"/>
                  </a:lnTo>
                  <a:lnTo>
                    <a:pt x="98336" y="52590"/>
                  </a:lnTo>
                  <a:lnTo>
                    <a:pt x="94770" y="31262"/>
                  </a:lnTo>
                  <a:lnTo>
                    <a:pt x="90188" y="23672"/>
                  </a:lnTo>
                  <a:close/>
                </a:path>
              </a:pathLst>
            </a:custGeom>
            <a:solidFill>
              <a:srgbClr val="397EC1"/>
            </a:solid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0A6E7BF2-9A0E-4F5C-923E-AC0224F60880}"/>
                </a:ext>
              </a:extLst>
            </p:cNvPr>
            <p:cNvSpPr/>
            <p:nvPr/>
          </p:nvSpPr>
          <p:spPr>
            <a:xfrm>
              <a:off x="9678611" y="5286564"/>
              <a:ext cx="140434" cy="136988"/>
            </a:xfrm>
            <a:custGeom>
              <a:avLst/>
              <a:gdLst/>
              <a:ahLst/>
              <a:cxnLst/>
              <a:rect l="l" t="t" r="r" b="b"/>
              <a:pathLst>
                <a:path w="103504" h="100964">
                  <a:moveTo>
                    <a:pt x="32956" y="0"/>
                  </a:moveTo>
                  <a:lnTo>
                    <a:pt x="2146" y="0"/>
                  </a:lnTo>
                  <a:lnTo>
                    <a:pt x="36182" y="49098"/>
                  </a:lnTo>
                  <a:lnTo>
                    <a:pt x="0" y="100355"/>
                  </a:lnTo>
                  <a:lnTo>
                    <a:pt x="29197" y="100355"/>
                  </a:lnTo>
                  <a:lnTo>
                    <a:pt x="50990" y="68872"/>
                  </a:lnTo>
                  <a:lnTo>
                    <a:pt x="81132" y="68872"/>
                  </a:lnTo>
                  <a:lnTo>
                    <a:pt x="66725" y="48425"/>
                  </a:lnTo>
                  <a:lnTo>
                    <a:pt x="80889" y="28511"/>
                  </a:lnTo>
                  <a:lnTo>
                    <a:pt x="52336" y="28511"/>
                  </a:lnTo>
                  <a:lnTo>
                    <a:pt x="32956" y="0"/>
                  </a:lnTo>
                  <a:close/>
                </a:path>
                <a:path w="103504" h="100964">
                  <a:moveTo>
                    <a:pt x="81132" y="68872"/>
                  </a:moveTo>
                  <a:lnTo>
                    <a:pt x="50990" y="68872"/>
                  </a:lnTo>
                  <a:lnTo>
                    <a:pt x="72517" y="100355"/>
                  </a:lnTo>
                  <a:lnTo>
                    <a:pt x="103314" y="100355"/>
                  </a:lnTo>
                  <a:lnTo>
                    <a:pt x="81132" y="68872"/>
                  </a:lnTo>
                  <a:close/>
                </a:path>
                <a:path w="103504" h="100964">
                  <a:moveTo>
                    <a:pt x="101168" y="0"/>
                  </a:moveTo>
                  <a:lnTo>
                    <a:pt x="71970" y="0"/>
                  </a:lnTo>
                  <a:lnTo>
                    <a:pt x="52336" y="28511"/>
                  </a:lnTo>
                  <a:lnTo>
                    <a:pt x="80889" y="28511"/>
                  </a:lnTo>
                  <a:lnTo>
                    <a:pt x="101168" y="0"/>
                  </a:lnTo>
                  <a:close/>
                </a:path>
              </a:pathLst>
            </a:custGeom>
            <a:solidFill>
              <a:srgbClr val="397EC1"/>
            </a:solid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E5258C1D-FFC8-479F-9545-A31B54F70885}"/>
                </a:ext>
              </a:extLst>
            </p:cNvPr>
            <p:cNvSpPr/>
            <p:nvPr/>
          </p:nvSpPr>
          <p:spPr>
            <a:xfrm>
              <a:off x="8453663" y="5171379"/>
              <a:ext cx="333667" cy="310117"/>
            </a:xfrm>
            <a:prstGeom prst="rect">
              <a:avLst/>
            </a:prstGeom>
            <a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627" dirty="0"/>
            </a:p>
          </p:txBody>
        </p:sp>
      </p:grpSp>
      <p:sp>
        <p:nvSpPr>
          <p:cNvPr id="28" name="object 24">
            <a:extLst>
              <a:ext uri="{FF2B5EF4-FFF2-40B4-BE49-F238E27FC236}">
                <a16:creationId xmlns:a16="http://schemas.microsoft.com/office/drawing/2014/main" id="{B17894EB-BF6E-46FF-B761-AC7385FBE531}"/>
              </a:ext>
            </a:extLst>
          </p:cNvPr>
          <p:cNvSpPr/>
          <p:nvPr/>
        </p:nvSpPr>
        <p:spPr>
          <a:xfrm>
            <a:off x="6049878" y="4463419"/>
            <a:ext cx="685782" cy="359123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2E4C1979-CA95-45DF-90CE-445E374E869A}"/>
              </a:ext>
            </a:extLst>
          </p:cNvPr>
          <p:cNvSpPr/>
          <p:nvPr/>
        </p:nvSpPr>
        <p:spPr>
          <a:xfrm>
            <a:off x="1575146" y="4501709"/>
            <a:ext cx="1046245" cy="345406"/>
          </a:xfrm>
          <a:prstGeom prst="rect">
            <a:avLst/>
          </a:prstGeom>
          <a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06405F4A-54FA-42EF-8928-D8813F845711}"/>
              </a:ext>
            </a:extLst>
          </p:cNvPr>
          <p:cNvSpPr txBox="1"/>
          <p:nvPr/>
        </p:nvSpPr>
        <p:spPr>
          <a:xfrm>
            <a:off x="1514107" y="1188094"/>
            <a:ext cx="3920088" cy="1727063"/>
          </a:xfrm>
          <a:prstGeom prst="rect">
            <a:avLst/>
          </a:prstGeom>
        </p:spPr>
        <p:txBody>
          <a:bodyPr vert="horz" wrap="square" lIns="0" tIns="16370" rIns="0" bIns="0" rtlCol="0">
            <a:spAutoFit/>
          </a:bodyPr>
          <a:lstStyle/>
          <a:p>
            <a:pPr marL="17231" marR="6893">
              <a:lnSpc>
                <a:spcPct val="116900"/>
              </a:lnSpc>
              <a:spcBef>
                <a:spcPts val="129"/>
              </a:spcBef>
            </a:pP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From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foundation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to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vision, </a:t>
            </a:r>
            <a:r>
              <a:rPr sz="1357" spc="-14" dirty="0">
                <a:latin typeface="Proxima Nova" panose="020B0604020202020204" charset="0"/>
                <a:ea typeface="Arial" charset="0"/>
                <a:cs typeface="Arial" charset="0"/>
              </a:rPr>
              <a:t>InterWorks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is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at </a:t>
            </a:r>
            <a:r>
              <a:rPr sz="1357" spc="-14" dirty="0">
                <a:latin typeface="Proxima Nova" panose="020B0604020202020204" charset="0"/>
                <a:ea typeface="Arial" charset="0"/>
                <a:cs typeface="Arial" charset="0"/>
              </a:rPr>
              <a:t>every 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juncture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of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people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and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tech.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What we do </a:t>
            </a:r>
            <a:r>
              <a:rPr sz="1357" spc="-14" dirty="0">
                <a:latin typeface="Proxima Nova" panose="020B0604020202020204" charset="0"/>
                <a:ea typeface="Arial" charset="0"/>
                <a:cs typeface="Arial" charset="0"/>
              </a:rPr>
              <a:t>matters, 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but the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way in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which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we do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it defines us.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By </a:t>
            </a:r>
            <a:r>
              <a:rPr sz="1357" spc="-14" dirty="0">
                <a:latin typeface="Proxima Nova" panose="020B0604020202020204" charset="0"/>
                <a:ea typeface="Arial" charset="0"/>
                <a:cs typeface="Arial" charset="0"/>
              </a:rPr>
              <a:t>hiring 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the brightest minds, aligning ourselves with </a:t>
            </a:r>
            <a:r>
              <a:rPr sz="1357" spc="-14" dirty="0">
                <a:latin typeface="Proxima Nova" panose="020B0604020202020204" charset="0"/>
                <a:ea typeface="Arial" charset="0"/>
                <a:cs typeface="Arial" charset="0"/>
              </a:rPr>
              <a:t>savvy 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partners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and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empowering clients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at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every turn, we  help others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do more and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strengthen their </a:t>
            </a:r>
            <a:r>
              <a:rPr sz="1357" dirty="0">
                <a:latin typeface="Proxima Nova" panose="020B0604020202020204" charset="0"/>
                <a:ea typeface="Arial" charset="0"/>
                <a:cs typeface="Arial" charset="0"/>
              </a:rPr>
              <a:t>bond </a:t>
            </a:r>
            <a:r>
              <a:rPr sz="1357" spc="-14" dirty="0">
                <a:latin typeface="Proxima Nova" panose="020B0604020202020204" charset="0"/>
                <a:ea typeface="Arial" charset="0"/>
                <a:cs typeface="Arial" charset="0"/>
              </a:rPr>
              <a:t>with  </a:t>
            </a:r>
            <a:r>
              <a:rPr sz="1357" spc="-7" dirty="0">
                <a:latin typeface="Proxima Nova" panose="020B0604020202020204" charset="0"/>
                <a:ea typeface="Arial" charset="0"/>
                <a:cs typeface="Arial" charset="0"/>
              </a:rPr>
              <a:t>the larger tech</a:t>
            </a:r>
            <a:r>
              <a:rPr sz="1357" spc="-75" dirty="0">
                <a:latin typeface="Proxima Nova" panose="020B0604020202020204" charset="0"/>
                <a:ea typeface="Arial" charset="0"/>
                <a:cs typeface="Arial" charset="0"/>
              </a:rPr>
              <a:t> </a:t>
            </a:r>
            <a:r>
              <a:rPr sz="1357" spc="-14" dirty="0">
                <a:latin typeface="Proxima Nova" panose="020B0604020202020204" charset="0"/>
                <a:ea typeface="Arial" charset="0"/>
                <a:cs typeface="Arial" charset="0"/>
              </a:rPr>
              <a:t>community.</a:t>
            </a:r>
            <a:endParaRPr sz="1357" dirty="0">
              <a:latin typeface="Proxima Nova" panose="020B0604020202020204" charset="0"/>
              <a:ea typeface="Arial" charset="0"/>
              <a:cs typeface="Arial" charset="0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6BBF5A1-451C-4B11-8674-95D3B1047E04}"/>
              </a:ext>
            </a:extLst>
          </p:cNvPr>
          <p:cNvSpPr txBox="1"/>
          <p:nvPr/>
        </p:nvSpPr>
        <p:spPr>
          <a:xfrm>
            <a:off x="1492684" y="3496296"/>
            <a:ext cx="7002742" cy="737460"/>
          </a:xfrm>
          <a:prstGeom prst="rect">
            <a:avLst/>
          </a:prstGeom>
        </p:spPr>
        <p:txBody>
          <a:bodyPr vert="horz" wrap="square" lIns="0" tIns="15508" rIns="0" bIns="0" rtlCol="0">
            <a:spAutoFit/>
          </a:bodyPr>
          <a:lstStyle/>
          <a:p>
            <a:pPr marL="17231">
              <a:spcBef>
                <a:spcPts val="122"/>
              </a:spcBef>
            </a:pPr>
            <a:r>
              <a:rPr sz="2000" b="1" spc="-14" dirty="0">
                <a:solidFill>
                  <a:srgbClr val="37BEBB"/>
                </a:solidFill>
                <a:latin typeface="Arial" charset="0"/>
                <a:ea typeface="Arial" charset="0"/>
                <a:cs typeface="Arial" charset="0"/>
              </a:rPr>
              <a:t>CLIENTS</a:t>
            </a:r>
            <a:endParaRPr sz="2000" b="1" dirty="0">
              <a:solidFill>
                <a:srgbClr val="37BEBB"/>
              </a:solidFill>
              <a:latin typeface="Arial" charset="0"/>
              <a:ea typeface="Arial" charset="0"/>
              <a:cs typeface="Arial" charset="0"/>
            </a:endParaRPr>
          </a:p>
          <a:p>
            <a:pPr marL="22401">
              <a:spcBef>
                <a:spcPts val="1628"/>
              </a:spcBef>
            </a:pPr>
            <a:r>
              <a:rPr sz="1357" spc="-14" dirty="0">
                <a:solidFill>
                  <a:schemeClr val="bg1"/>
                </a:solidFill>
                <a:latin typeface="Proxima Nova"/>
                <a:cs typeface="Proxima Nova"/>
              </a:rPr>
              <a:t>We’ve </a:t>
            </a:r>
            <a:r>
              <a:rPr sz="1357" spc="-7" dirty="0">
                <a:solidFill>
                  <a:schemeClr val="bg1"/>
                </a:solidFill>
                <a:latin typeface="Proxima Nova"/>
                <a:cs typeface="Proxima Nova"/>
              </a:rPr>
              <a:t>worked with </a:t>
            </a:r>
            <a:r>
              <a:rPr sz="1357" dirty="0">
                <a:solidFill>
                  <a:schemeClr val="bg1"/>
                </a:solidFill>
                <a:latin typeface="Proxima Nova"/>
                <a:cs typeface="Proxima Nova"/>
              </a:rPr>
              <a:t>some of </a:t>
            </a:r>
            <a:r>
              <a:rPr sz="1357" spc="-7" dirty="0">
                <a:solidFill>
                  <a:schemeClr val="bg1"/>
                </a:solidFill>
                <a:latin typeface="Proxima Nova"/>
                <a:cs typeface="Proxima Nova"/>
              </a:rPr>
              <a:t>the </a:t>
            </a:r>
            <a:r>
              <a:rPr sz="1357" spc="-14" dirty="0">
                <a:solidFill>
                  <a:schemeClr val="bg1"/>
                </a:solidFill>
                <a:latin typeface="Proxima Nova"/>
                <a:cs typeface="Proxima Nova"/>
              </a:rPr>
              <a:t>world’s </a:t>
            </a:r>
            <a:r>
              <a:rPr sz="1357" spc="-7" dirty="0">
                <a:solidFill>
                  <a:schemeClr val="bg1"/>
                </a:solidFill>
                <a:latin typeface="Proxima Nova"/>
                <a:cs typeface="Proxima Nova"/>
              </a:rPr>
              <a:t>most recognizable </a:t>
            </a:r>
            <a:r>
              <a:rPr sz="1357" spc="-14" dirty="0">
                <a:solidFill>
                  <a:schemeClr val="bg1"/>
                </a:solidFill>
                <a:latin typeface="Proxima Nova"/>
                <a:cs typeface="Proxima Nova"/>
              </a:rPr>
              <a:t>organizations. </a:t>
            </a:r>
            <a:r>
              <a:rPr sz="1357" spc="-7" dirty="0">
                <a:solidFill>
                  <a:schemeClr val="bg1"/>
                </a:solidFill>
                <a:latin typeface="Proxima Nova"/>
                <a:cs typeface="Proxima Nova"/>
              </a:rPr>
              <a:t>Here are just </a:t>
            </a:r>
            <a:r>
              <a:rPr sz="1357" spc="7" dirty="0">
                <a:solidFill>
                  <a:schemeClr val="bg1"/>
                </a:solidFill>
                <a:latin typeface="Proxima Nova"/>
                <a:cs typeface="Proxima Nova"/>
              </a:rPr>
              <a:t>a</a:t>
            </a:r>
            <a:r>
              <a:rPr sz="1357" spc="-170" dirty="0">
                <a:solidFill>
                  <a:schemeClr val="bg1"/>
                </a:solidFill>
                <a:latin typeface="Proxima Nova"/>
                <a:cs typeface="Proxima Nova"/>
              </a:rPr>
              <a:t> </a:t>
            </a:r>
            <a:r>
              <a:rPr sz="1357" spc="-14" dirty="0">
                <a:solidFill>
                  <a:schemeClr val="bg1"/>
                </a:solidFill>
                <a:latin typeface="Proxima Nova"/>
                <a:cs typeface="Proxima Nova"/>
              </a:rPr>
              <a:t>few:</a:t>
            </a:r>
            <a:endParaRPr sz="1357" dirty="0">
              <a:solidFill>
                <a:schemeClr val="bg1"/>
              </a:solidFill>
              <a:latin typeface="Proxima Nova"/>
              <a:cs typeface="Proxima Nova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90C07E58-6DA0-4F01-AA1B-08F9C8764E32}"/>
              </a:ext>
            </a:extLst>
          </p:cNvPr>
          <p:cNvSpPr txBox="1"/>
          <p:nvPr/>
        </p:nvSpPr>
        <p:spPr>
          <a:xfrm>
            <a:off x="6346081" y="756404"/>
            <a:ext cx="4516707" cy="1528381"/>
          </a:xfrm>
          <a:prstGeom prst="rect">
            <a:avLst/>
          </a:prstGeom>
        </p:spPr>
        <p:txBody>
          <a:bodyPr vert="horz" wrap="square" lIns="0" tIns="15508" rIns="0" bIns="0" rtlCol="0">
            <a:spAutoFit/>
          </a:bodyPr>
          <a:lstStyle/>
          <a:p>
            <a:pPr marL="17231">
              <a:spcBef>
                <a:spcPts val="122"/>
              </a:spcBef>
            </a:pPr>
            <a:r>
              <a:rPr sz="1628" b="1" spc="-14" dirty="0">
                <a:solidFill>
                  <a:srgbClr val="37BEBB"/>
                </a:solidFill>
                <a:latin typeface="Arial" charset="0"/>
                <a:ea typeface="Arial" charset="0"/>
                <a:cs typeface="Arial" charset="0"/>
              </a:rPr>
              <a:t>SOME QUICK</a:t>
            </a:r>
            <a:r>
              <a:rPr sz="1628" b="1" spc="-7" dirty="0">
                <a:solidFill>
                  <a:srgbClr val="37BEB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628" b="1" spc="-27" dirty="0">
                <a:solidFill>
                  <a:srgbClr val="37BEBB"/>
                </a:solidFill>
                <a:latin typeface="Arial" charset="0"/>
                <a:ea typeface="Arial" charset="0"/>
                <a:cs typeface="Arial" charset="0"/>
              </a:rPr>
              <a:t>BRAGS</a:t>
            </a:r>
            <a:endParaRPr sz="1628" b="1" dirty="0">
              <a:latin typeface="Arial" charset="0"/>
              <a:ea typeface="Arial" charset="0"/>
              <a:cs typeface="Arial" charset="0"/>
            </a:endParaRPr>
          </a:p>
          <a:p>
            <a:pPr marL="415276">
              <a:spcBef>
                <a:spcPts val="1506"/>
              </a:spcBef>
            </a:pPr>
            <a:r>
              <a:rPr lang="en-GB" sz="1357" spc="-27" dirty="0">
                <a:latin typeface="Proxima Nova"/>
                <a:cs typeface="Proxima Nova"/>
              </a:rPr>
              <a:t>First Tableau Gold Partner</a:t>
            </a:r>
          </a:p>
          <a:p>
            <a:pPr marL="415276" marR="6893">
              <a:lnSpc>
                <a:spcPct val="143100"/>
              </a:lnSpc>
            </a:pPr>
            <a:r>
              <a:rPr lang="en-GB" sz="1357" spc="-27" dirty="0">
                <a:latin typeface="Proxima Nova"/>
                <a:cs typeface="Proxima Nova"/>
              </a:rPr>
              <a:t>Tableau </a:t>
            </a:r>
            <a:r>
              <a:rPr lang="en-GB" sz="1357" spc="-14" dirty="0">
                <a:latin typeface="Proxima Nova"/>
                <a:cs typeface="Proxima Nova"/>
              </a:rPr>
              <a:t>Partner </a:t>
            </a:r>
            <a:r>
              <a:rPr lang="en-GB" sz="1357" dirty="0">
                <a:latin typeface="Proxima Nova"/>
                <a:cs typeface="Proxima Nova"/>
              </a:rPr>
              <a:t>of </a:t>
            </a:r>
            <a:r>
              <a:rPr lang="en-GB" sz="1357" spc="-7" dirty="0">
                <a:latin typeface="Proxima Nova"/>
                <a:cs typeface="Proxima Nova"/>
              </a:rPr>
              <a:t>the </a:t>
            </a:r>
            <a:r>
              <a:rPr lang="en-GB" sz="1357" spc="-47" dirty="0">
                <a:latin typeface="Proxima Nova"/>
                <a:cs typeface="Proxima Nova"/>
              </a:rPr>
              <a:t>Year </a:t>
            </a:r>
            <a:r>
              <a:rPr lang="en-GB" sz="1357" spc="-20" dirty="0">
                <a:latin typeface="Proxima Nova"/>
                <a:cs typeface="Proxima Nova"/>
              </a:rPr>
              <a:t>(US, EMEA &amp;</a:t>
            </a:r>
            <a:r>
              <a:rPr lang="en-GB" sz="1357" spc="-7" dirty="0">
                <a:latin typeface="Proxima Nova"/>
                <a:cs typeface="Proxima Nova"/>
              </a:rPr>
              <a:t> APAC)</a:t>
            </a:r>
            <a:endParaRPr lang="en-GB" sz="1357" dirty="0">
              <a:latin typeface="Proxima Nova"/>
              <a:cs typeface="Proxima Nova"/>
            </a:endParaRPr>
          </a:p>
          <a:p>
            <a:pPr marL="415276" marR="6893">
              <a:lnSpc>
                <a:spcPct val="143100"/>
              </a:lnSpc>
            </a:pPr>
            <a:r>
              <a:rPr lang="en-GB" sz="1357" spc="-7" dirty="0">
                <a:latin typeface="Proxima Nova"/>
                <a:cs typeface="Proxima Nova"/>
              </a:rPr>
              <a:t>Snowflake Partner of the Year</a:t>
            </a:r>
          </a:p>
          <a:p>
            <a:pPr marL="415276" marR="6893">
              <a:lnSpc>
                <a:spcPct val="143100"/>
              </a:lnSpc>
            </a:pPr>
            <a:r>
              <a:rPr lang="en-GB" sz="1357" spc="-7" dirty="0">
                <a:latin typeface="Proxima Nova"/>
                <a:cs typeface="Proxima Nova"/>
              </a:rPr>
              <a:t>Inc. 5000 Fastest-Growing Private Companies</a:t>
            </a:r>
            <a:endParaRPr lang="en-GB" sz="1357" dirty="0">
              <a:latin typeface="Proxima Nova"/>
              <a:cs typeface="Proxima Nova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E557DED5-CEED-40C9-8138-8D08963EE345}"/>
              </a:ext>
            </a:extLst>
          </p:cNvPr>
          <p:cNvSpPr/>
          <p:nvPr/>
        </p:nvSpPr>
        <p:spPr>
          <a:xfrm>
            <a:off x="6499595" y="1257505"/>
            <a:ext cx="110279" cy="100802"/>
          </a:xfrm>
          <a:custGeom>
            <a:avLst/>
            <a:gdLst/>
            <a:ahLst/>
            <a:cxnLst/>
            <a:rect l="l" t="t" r="r" b="b"/>
            <a:pathLst>
              <a:path w="81279" h="74294">
                <a:moveTo>
                  <a:pt x="40627" y="0"/>
                </a:moveTo>
                <a:lnTo>
                  <a:pt x="0" y="73748"/>
                </a:lnTo>
                <a:lnTo>
                  <a:pt x="81267" y="73748"/>
                </a:lnTo>
                <a:lnTo>
                  <a:pt x="40627" y="0"/>
                </a:lnTo>
                <a:close/>
              </a:path>
            </a:pathLst>
          </a:custGeom>
          <a:solidFill>
            <a:srgbClr val="37BEBB"/>
          </a:solid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F013BAFD-78B6-4955-9323-A75F66F35087}"/>
              </a:ext>
            </a:extLst>
          </p:cNvPr>
          <p:cNvSpPr/>
          <p:nvPr/>
        </p:nvSpPr>
        <p:spPr>
          <a:xfrm>
            <a:off x="6499595" y="1531367"/>
            <a:ext cx="110279" cy="100802"/>
          </a:xfrm>
          <a:custGeom>
            <a:avLst/>
            <a:gdLst/>
            <a:ahLst/>
            <a:cxnLst/>
            <a:rect l="l" t="t" r="r" b="b"/>
            <a:pathLst>
              <a:path w="81279" h="74294">
                <a:moveTo>
                  <a:pt x="40627" y="0"/>
                </a:moveTo>
                <a:lnTo>
                  <a:pt x="0" y="73748"/>
                </a:lnTo>
                <a:lnTo>
                  <a:pt x="81267" y="73748"/>
                </a:lnTo>
                <a:lnTo>
                  <a:pt x="40627" y="0"/>
                </a:lnTo>
                <a:close/>
              </a:path>
            </a:pathLst>
          </a:custGeom>
          <a:solidFill>
            <a:srgbClr val="37BEBB"/>
          </a:solid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F6A25A9E-4731-4768-B1E5-D3C2B7C37398}"/>
              </a:ext>
            </a:extLst>
          </p:cNvPr>
          <p:cNvSpPr/>
          <p:nvPr/>
        </p:nvSpPr>
        <p:spPr>
          <a:xfrm>
            <a:off x="6499595" y="1821416"/>
            <a:ext cx="110279" cy="100802"/>
          </a:xfrm>
          <a:custGeom>
            <a:avLst/>
            <a:gdLst/>
            <a:ahLst/>
            <a:cxnLst/>
            <a:rect l="l" t="t" r="r" b="b"/>
            <a:pathLst>
              <a:path w="81279" h="74294">
                <a:moveTo>
                  <a:pt x="40627" y="0"/>
                </a:moveTo>
                <a:lnTo>
                  <a:pt x="0" y="73748"/>
                </a:lnTo>
                <a:lnTo>
                  <a:pt x="81267" y="73748"/>
                </a:lnTo>
                <a:lnTo>
                  <a:pt x="40627" y="0"/>
                </a:lnTo>
                <a:close/>
              </a:path>
            </a:pathLst>
          </a:custGeom>
          <a:solidFill>
            <a:srgbClr val="37BEBB"/>
          </a:solid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F6335A7D-9C7E-42B3-8650-5DFE6CF0A5B5}"/>
              </a:ext>
            </a:extLst>
          </p:cNvPr>
          <p:cNvSpPr/>
          <p:nvPr/>
        </p:nvSpPr>
        <p:spPr>
          <a:xfrm>
            <a:off x="6499595" y="2127648"/>
            <a:ext cx="110279" cy="100802"/>
          </a:xfrm>
          <a:custGeom>
            <a:avLst/>
            <a:gdLst/>
            <a:ahLst/>
            <a:cxnLst/>
            <a:rect l="l" t="t" r="r" b="b"/>
            <a:pathLst>
              <a:path w="81279" h="74294">
                <a:moveTo>
                  <a:pt x="40627" y="0"/>
                </a:moveTo>
                <a:lnTo>
                  <a:pt x="0" y="73748"/>
                </a:lnTo>
                <a:lnTo>
                  <a:pt x="81267" y="73748"/>
                </a:lnTo>
                <a:lnTo>
                  <a:pt x="40627" y="0"/>
                </a:lnTo>
                <a:close/>
              </a:path>
            </a:pathLst>
          </a:custGeom>
          <a:solidFill>
            <a:srgbClr val="37BEBB"/>
          </a:solid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7828DFEA-DC6F-4645-828E-DFC7092E6EFB}"/>
              </a:ext>
            </a:extLst>
          </p:cNvPr>
          <p:cNvSpPr/>
          <p:nvPr/>
        </p:nvSpPr>
        <p:spPr>
          <a:xfrm>
            <a:off x="3102427" y="4497540"/>
            <a:ext cx="868450" cy="313607"/>
          </a:xfrm>
          <a:custGeom>
            <a:avLst/>
            <a:gdLst/>
            <a:ahLst/>
            <a:cxnLst/>
            <a:rect l="l" t="t" r="r" b="b"/>
            <a:pathLst>
              <a:path w="640080" h="231139">
                <a:moveTo>
                  <a:pt x="81737" y="11137"/>
                </a:moveTo>
                <a:lnTo>
                  <a:pt x="51508" y="49485"/>
                </a:lnTo>
                <a:lnTo>
                  <a:pt x="25452" y="89692"/>
                </a:lnTo>
                <a:lnTo>
                  <a:pt x="7104" y="129229"/>
                </a:lnTo>
                <a:lnTo>
                  <a:pt x="0" y="165569"/>
                </a:lnTo>
                <a:lnTo>
                  <a:pt x="962" y="177896"/>
                </a:lnTo>
                <a:lnTo>
                  <a:pt x="32683" y="218928"/>
                </a:lnTo>
                <a:lnTo>
                  <a:pt x="78244" y="230606"/>
                </a:lnTo>
                <a:lnTo>
                  <a:pt x="100625" y="228596"/>
                </a:lnTo>
                <a:lnTo>
                  <a:pt x="122343" y="223424"/>
                </a:lnTo>
                <a:lnTo>
                  <a:pt x="142811" y="216490"/>
                </a:lnTo>
                <a:lnTo>
                  <a:pt x="161442" y="209194"/>
                </a:lnTo>
                <a:lnTo>
                  <a:pt x="338208" y="133426"/>
                </a:lnTo>
                <a:lnTo>
                  <a:pt x="132969" y="133426"/>
                </a:lnTo>
                <a:lnTo>
                  <a:pt x="107006" y="129748"/>
                </a:lnTo>
                <a:lnTo>
                  <a:pt x="85210" y="118270"/>
                </a:lnTo>
                <a:lnTo>
                  <a:pt x="70254" y="98812"/>
                </a:lnTo>
                <a:lnTo>
                  <a:pt x="64808" y="71196"/>
                </a:lnTo>
                <a:lnTo>
                  <a:pt x="65844" y="58125"/>
                </a:lnTo>
                <a:lnTo>
                  <a:pt x="68905" y="43767"/>
                </a:lnTo>
                <a:lnTo>
                  <a:pt x="74150" y="28108"/>
                </a:lnTo>
                <a:lnTo>
                  <a:pt x="81737" y="11137"/>
                </a:lnTo>
                <a:close/>
              </a:path>
              <a:path w="640080" h="231139">
                <a:moveTo>
                  <a:pt x="638822" y="0"/>
                </a:moveTo>
                <a:lnTo>
                  <a:pt x="633577" y="1308"/>
                </a:lnTo>
                <a:lnTo>
                  <a:pt x="160388" y="129501"/>
                </a:lnTo>
                <a:lnTo>
                  <a:pt x="153537" y="131184"/>
                </a:lnTo>
                <a:lnTo>
                  <a:pt x="146654" y="132402"/>
                </a:lnTo>
                <a:lnTo>
                  <a:pt x="139783" y="133150"/>
                </a:lnTo>
                <a:lnTo>
                  <a:pt x="132969" y="133426"/>
                </a:lnTo>
                <a:lnTo>
                  <a:pt x="338208" y="133426"/>
                </a:lnTo>
                <a:lnTo>
                  <a:pt x="635419" y="4711"/>
                </a:lnTo>
                <a:lnTo>
                  <a:pt x="639610" y="2616"/>
                </a:lnTo>
                <a:lnTo>
                  <a:pt x="6388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D54E12EC-DC9B-43BE-B154-4A800E514AD7}"/>
              </a:ext>
            </a:extLst>
          </p:cNvPr>
          <p:cNvSpPr/>
          <p:nvPr/>
        </p:nvSpPr>
        <p:spPr>
          <a:xfrm>
            <a:off x="5706240" y="5895866"/>
            <a:ext cx="493673" cy="493673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927" y="0"/>
                </a:moveTo>
                <a:lnTo>
                  <a:pt x="133566" y="6499"/>
                </a:lnTo>
                <a:lnTo>
                  <a:pt x="90107" y="24839"/>
                </a:lnTo>
                <a:lnTo>
                  <a:pt x="53287" y="53287"/>
                </a:lnTo>
                <a:lnTo>
                  <a:pt x="24839" y="90107"/>
                </a:lnTo>
                <a:lnTo>
                  <a:pt x="6499" y="133566"/>
                </a:lnTo>
                <a:lnTo>
                  <a:pt x="0" y="181927"/>
                </a:lnTo>
                <a:lnTo>
                  <a:pt x="6499" y="230287"/>
                </a:lnTo>
                <a:lnTo>
                  <a:pt x="24839" y="273743"/>
                </a:lnTo>
                <a:lnTo>
                  <a:pt x="53287" y="310561"/>
                </a:lnTo>
                <a:lnTo>
                  <a:pt x="90107" y="339005"/>
                </a:lnTo>
                <a:lnTo>
                  <a:pt x="133566" y="357344"/>
                </a:lnTo>
                <a:lnTo>
                  <a:pt x="181927" y="363842"/>
                </a:lnTo>
                <a:lnTo>
                  <a:pt x="230288" y="357344"/>
                </a:lnTo>
                <a:lnTo>
                  <a:pt x="273747" y="339005"/>
                </a:lnTo>
                <a:lnTo>
                  <a:pt x="310567" y="310561"/>
                </a:lnTo>
                <a:lnTo>
                  <a:pt x="330758" y="284429"/>
                </a:lnTo>
                <a:lnTo>
                  <a:pt x="124396" y="284429"/>
                </a:lnTo>
                <a:lnTo>
                  <a:pt x="124396" y="230733"/>
                </a:lnTo>
                <a:lnTo>
                  <a:pt x="100715" y="222784"/>
                </a:lnTo>
                <a:lnTo>
                  <a:pt x="82434" y="207527"/>
                </a:lnTo>
                <a:lnTo>
                  <a:pt x="70655" y="186017"/>
                </a:lnTo>
                <a:lnTo>
                  <a:pt x="66484" y="159308"/>
                </a:lnTo>
                <a:lnTo>
                  <a:pt x="72872" y="127938"/>
                </a:lnTo>
                <a:lnTo>
                  <a:pt x="90249" y="103673"/>
                </a:lnTo>
                <a:lnTo>
                  <a:pt x="115937" y="88014"/>
                </a:lnTo>
                <a:lnTo>
                  <a:pt x="147256" y="82461"/>
                </a:lnTo>
                <a:lnTo>
                  <a:pt x="333107" y="82461"/>
                </a:lnTo>
                <a:lnTo>
                  <a:pt x="310567" y="53287"/>
                </a:lnTo>
                <a:lnTo>
                  <a:pt x="273747" y="24839"/>
                </a:lnTo>
                <a:lnTo>
                  <a:pt x="230288" y="6499"/>
                </a:lnTo>
                <a:lnTo>
                  <a:pt x="181927" y="0"/>
                </a:lnTo>
                <a:close/>
              </a:path>
              <a:path w="363854" h="363854">
                <a:moveTo>
                  <a:pt x="256921" y="183248"/>
                </a:moveTo>
                <a:lnTo>
                  <a:pt x="226352" y="183248"/>
                </a:lnTo>
                <a:lnTo>
                  <a:pt x="226352" y="213093"/>
                </a:lnTo>
                <a:lnTo>
                  <a:pt x="224857" y="220591"/>
                </a:lnTo>
                <a:lnTo>
                  <a:pt x="220816" y="226599"/>
                </a:lnTo>
                <a:lnTo>
                  <a:pt x="214605" y="230788"/>
                </a:lnTo>
                <a:lnTo>
                  <a:pt x="206603" y="232829"/>
                </a:lnTo>
                <a:lnTo>
                  <a:pt x="196583" y="232829"/>
                </a:lnTo>
                <a:lnTo>
                  <a:pt x="196583" y="284429"/>
                </a:lnTo>
                <a:lnTo>
                  <a:pt x="228180" y="284429"/>
                </a:lnTo>
                <a:lnTo>
                  <a:pt x="228180" y="232829"/>
                </a:lnTo>
                <a:lnTo>
                  <a:pt x="241970" y="231655"/>
                </a:lnTo>
                <a:lnTo>
                  <a:pt x="250832" y="227587"/>
                </a:lnTo>
                <a:lnTo>
                  <a:pt x="255553" y="220427"/>
                </a:lnTo>
                <a:lnTo>
                  <a:pt x="256921" y="209981"/>
                </a:lnTo>
                <a:lnTo>
                  <a:pt x="256921" y="183248"/>
                </a:lnTo>
                <a:close/>
              </a:path>
              <a:path w="363854" h="363854">
                <a:moveTo>
                  <a:pt x="333107" y="82461"/>
                </a:moveTo>
                <a:lnTo>
                  <a:pt x="261734" y="82461"/>
                </a:lnTo>
                <a:lnTo>
                  <a:pt x="305879" y="183248"/>
                </a:lnTo>
                <a:lnTo>
                  <a:pt x="286219" y="183248"/>
                </a:lnTo>
                <a:lnTo>
                  <a:pt x="284226" y="221711"/>
                </a:lnTo>
                <a:lnTo>
                  <a:pt x="266319" y="232829"/>
                </a:lnTo>
                <a:lnTo>
                  <a:pt x="256857" y="232829"/>
                </a:lnTo>
                <a:lnTo>
                  <a:pt x="256857" y="284429"/>
                </a:lnTo>
                <a:lnTo>
                  <a:pt x="330758" y="284429"/>
                </a:lnTo>
                <a:lnTo>
                  <a:pt x="339015" y="273743"/>
                </a:lnTo>
                <a:lnTo>
                  <a:pt x="357355" y="230287"/>
                </a:lnTo>
                <a:lnTo>
                  <a:pt x="363855" y="181927"/>
                </a:lnTo>
                <a:lnTo>
                  <a:pt x="357355" y="133566"/>
                </a:lnTo>
                <a:lnTo>
                  <a:pt x="339015" y="90107"/>
                </a:lnTo>
                <a:lnTo>
                  <a:pt x="333107" y="82461"/>
                </a:lnTo>
                <a:close/>
              </a:path>
              <a:path w="363854" h="363854">
                <a:moveTo>
                  <a:pt x="232790" y="82461"/>
                </a:moveTo>
                <a:lnTo>
                  <a:pt x="201282" y="82461"/>
                </a:lnTo>
                <a:lnTo>
                  <a:pt x="246011" y="183248"/>
                </a:lnTo>
                <a:lnTo>
                  <a:pt x="277126" y="183248"/>
                </a:lnTo>
                <a:lnTo>
                  <a:pt x="232790" y="82461"/>
                </a:lnTo>
                <a:close/>
              </a:path>
              <a:path w="363854" h="363854">
                <a:moveTo>
                  <a:pt x="187109" y="132651"/>
                </a:moveTo>
                <a:lnTo>
                  <a:pt x="179867" y="134115"/>
                </a:lnTo>
                <a:lnTo>
                  <a:pt x="173953" y="138107"/>
                </a:lnTo>
                <a:lnTo>
                  <a:pt x="169965" y="144026"/>
                </a:lnTo>
                <a:lnTo>
                  <a:pt x="168503" y="151269"/>
                </a:lnTo>
                <a:lnTo>
                  <a:pt x="169965" y="158511"/>
                </a:lnTo>
                <a:lnTo>
                  <a:pt x="173953" y="164425"/>
                </a:lnTo>
                <a:lnTo>
                  <a:pt x="179867" y="168412"/>
                </a:lnTo>
                <a:lnTo>
                  <a:pt x="187109" y="169875"/>
                </a:lnTo>
                <a:lnTo>
                  <a:pt x="194352" y="168412"/>
                </a:lnTo>
                <a:lnTo>
                  <a:pt x="200271" y="164425"/>
                </a:lnTo>
                <a:lnTo>
                  <a:pt x="204263" y="158511"/>
                </a:lnTo>
                <a:lnTo>
                  <a:pt x="205727" y="151269"/>
                </a:lnTo>
                <a:lnTo>
                  <a:pt x="204263" y="144026"/>
                </a:lnTo>
                <a:lnTo>
                  <a:pt x="200271" y="138107"/>
                </a:lnTo>
                <a:lnTo>
                  <a:pt x="194352" y="134115"/>
                </a:lnTo>
                <a:lnTo>
                  <a:pt x="187109" y="13265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BBC12C04-87D6-464B-ABBF-E26F1C4CDF2F}"/>
              </a:ext>
            </a:extLst>
          </p:cNvPr>
          <p:cNvSpPr/>
          <p:nvPr/>
        </p:nvSpPr>
        <p:spPr>
          <a:xfrm>
            <a:off x="6261589" y="6073968"/>
            <a:ext cx="325895" cy="139382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B13B49D0-7E80-47BF-A6D5-BD2C4017C74A}"/>
              </a:ext>
            </a:extLst>
          </p:cNvPr>
          <p:cNvSpPr/>
          <p:nvPr/>
        </p:nvSpPr>
        <p:spPr>
          <a:xfrm>
            <a:off x="4401275" y="4450560"/>
            <a:ext cx="1156139" cy="341177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53D54D50-1569-41AD-B993-81ABA7A315F0}"/>
              </a:ext>
            </a:extLst>
          </p:cNvPr>
          <p:cNvSpPr/>
          <p:nvPr/>
        </p:nvSpPr>
        <p:spPr>
          <a:xfrm>
            <a:off x="6827476" y="5234815"/>
            <a:ext cx="1248020" cy="833638"/>
          </a:xfrm>
          <a:prstGeom prst="rect">
            <a:avLst/>
          </a:prstGeom>
          <a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27" dirty="0"/>
          </a:p>
        </p:txBody>
      </p:sp>
      <p:sp>
        <p:nvSpPr>
          <p:cNvPr id="52" name="object 27">
            <a:extLst>
              <a:ext uri="{FF2B5EF4-FFF2-40B4-BE49-F238E27FC236}">
                <a16:creationId xmlns:a16="http://schemas.microsoft.com/office/drawing/2014/main" id="{0AE8FECA-05A3-428C-B9F6-8680224AE347}"/>
              </a:ext>
            </a:extLst>
          </p:cNvPr>
          <p:cNvSpPr txBox="1"/>
          <p:nvPr/>
        </p:nvSpPr>
        <p:spPr>
          <a:xfrm>
            <a:off x="1514107" y="610584"/>
            <a:ext cx="3920088" cy="476399"/>
          </a:xfrm>
          <a:prstGeom prst="rect">
            <a:avLst/>
          </a:prstGeom>
        </p:spPr>
        <p:txBody>
          <a:bodyPr vert="horz" wrap="square" lIns="0" tIns="16370" rIns="0" bIns="0" rtlCol="0">
            <a:spAutoFit/>
          </a:bodyPr>
          <a:lstStyle/>
          <a:p>
            <a:pPr marL="17231" marR="6893">
              <a:lnSpc>
                <a:spcPct val="116900"/>
              </a:lnSpc>
              <a:spcBef>
                <a:spcPts val="129"/>
              </a:spcBef>
            </a:pPr>
            <a:r>
              <a:rPr lang="en-US" sz="2800" b="1" cap="all" baseline="0" dirty="0">
                <a:solidFill>
                  <a:srgbClr val="37BEBB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WHO WE ARE</a:t>
            </a:r>
            <a:endParaRPr sz="2800" b="1" cap="all" baseline="0" dirty="0">
              <a:solidFill>
                <a:srgbClr val="37BEBB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EC0CEF-E2F2-4509-A1DE-484F9C4A40F0}"/>
              </a:ext>
            </a:extLst>
          </p:cNvPr>
          <p:cNvSpPr/>
          <p:nvPr/>
        </p:nvSpPr>
        <p:spPr>
          <a:xfrm>
            <a:off x="1430632" y="3877683"/>
            <a:ext cx="7416489" cy="301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401" lvl="0">
              <a:spcBef>
                <a:spcPts val="1628"/>
              </a:spcBef>
              <a:defRPr/>
            </a:pPr>
            <a:r>
              <a:rPr lang="en-GB" sz="1357" spc="-14" dirty="0">
                <a:solidFill>
                  <a:prstClr val="black"/>
                </a:solidFill>
                <a:latin typeface="Proxima Nova"/>
                <a:cs typeface="Proxima Nova"/>
              </a:rPr>
              <a:t>We’ve </a:t>
            </a:r>
            <a:r>
              <a:rPr lang="en-GB" sz="1357" spc="-7" dirty="0">
                <a:solidFill>
                  <a:prstClr val="black"/>
                </a:solidFill>
                <a:latin typeface="Proxima Nova"/>
                <a:cs typeface="Proxima Nova"/>
              </a:rPr>
              <a:t>worked with </a:t>
            </a:r>
            <a:r>
              <a:rPr lang="en-GB" sz="1357" dirty="0">
                <a:solidFill>
                  <a:prstClr val="black"/>
                </a:solidFill>
                <a:latin typeface="Proxima Nova"/>
                <a:cs typeface="Proxima Nova"/>
              </a:rPr>
              <a:t>some of </a:t>
            </a:r>
            <a:r>
              <a:rPr lang="en-GB" sz="1357" spc="-7" dirty="0">
                <a:solidFill>
                  <a:prstClr val="black"/>
                </a:solidFill>
                <a:latin typeface="Proxima Nova"/>
                <a:cs typeface="Proxima Nova"/>
              </a:rPr>
              <a:t>the </a:t>
            </a:r>
            <a:r>
              <a:rPr lang="en-GB" sz="1357" spc="-14" dirty="0">
                <a:solidFill>
                  <a:prstClr val="black"/>
                </a:solidFill>
                <a:latin typeface="Proxima Nova"/>
                <a:cs typeface="Proxima Nova"/>
              </a:rPr>
              <a:t>world’s </a:t>
            </a:r>
            <a:r>
              <a:rPr lang="en-GB" sz="1357" spc="-7" dirty="0">
                <a:solidFill>
                  <a:prstClr val="black"/>
                </a:solidFill>
                <a:latin typeface="Proxima Nova"/>
                <a:cs typeface="Proxima Nova"/>
              </a:rPr>
              <a:t>most recognizable </a:t>
            </a:r>
            <a:r>
              <a:rPr lang="en-GB" sz="1357" spc="-14" dirty="0">
                <a:solidFill>
                  <a:prstClr val="black"/>
                </a:solidFill>
                <a:latin typeface="Proxima Nova"/>
                <a:cs typeface="Proxima Nova"/>
              </a:rPr>
              <a:t>organizations. </a:t>
            </a:r>
            <a:r>
              <a:rPr lang="en-GB" sz="1357" spc="-7" dirty="0">
                <a:solidFill>
                  <a:prstClr val="black"/>
                </a:solidFill>
                <a:latin typeface="Proxima Nova"/>
                <a:cs typeface="Proxima Nova"/>
              </a:rPr>
              <a:t>Here are just </a:t>
            </a:r>
            <a:r>
              <a:rPr lang="en-GB" sz="1357" spc="7" dirty="0">
                <a:solidFill>
                  <a:prstClr val="black"/>
                </a:solidFill>
                <a:latin typeface="Proxima Nova"/>
                <a:cs typeface="Proxima Nova"/>
              </a:rPr>
              <a:t>a</a:t>
            </a:r>
            <a:r>
              <a:rPr lang="en-GB" sz="1357" spc="-170" dirty="0">
                <a:solidFill>
                  <a:prstClr val="black"/>
                </a:solidFill>
                <a:latin typeface="Proxima Nova"/>
                <a:cs typeface="Proxima Nova"/>
              </a:rPr>
              <a:t> </a:t>
            </a:r>
            <a:r>
              <a:rPr lang="en-GB" sz="1357" spc="-14" dirty="0">
                <a:solidFill>
                  <a:prstClr val="black"/>
                </a:solidFill>
                <a:latin typeface="Proxima Nova"/>
                <a:cs typeface="Proxima Nova"/>
              </a:rPr>
              <a:t>few:</a:t>
            </a:r>
            <a:endParaRPr lang="en-GB" sz="1357" dirty="0">
              <a:solidFill>
                <a:prstClr val="black"/>
              </a:solidFill>
              <a:latin typeface="Proxima Nova"/>
              <a:cs typeface="Proxima Nov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14F4EC-11AD-423F-AD03-2CCE55E3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89" y="6014022"/>
            <a:ext cx="1046245" cy="42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FD87C6-A379-47EC-8933-D755E6A3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41" y="6019757"/>
            <a:ext cx="1571201" cy="40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1BBBC721-CEBB-4522-9129-86F7D57D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26" y="5101615"/>
            <a:ext cx="1456092" cy="28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00FE-49CE-43A0-B9E5-2E2C092F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Partners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865C62-80F3-47B7-89A2-BA646147B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4" t="1254" r="23096" b="-1254"/>
          <a:stretch/>
        </p:blipFill>
        <p:spPr bwMode="auto">
          <a:xfrm>
            <a:off x="4340712" y="1605125"/>
            <a:ext cx="2148840" cy="130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4625CF7-53DE-4B07-83AE-5B1C3311D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5" b="29214"/>
          <a:stretch/>
        </p:blipFill>
        <p:spPr bwMode="auto">
          <a:xfrm>
            <a:off x="4961834" y="5681626"/>
            <a:ext cx="1979986" cy="7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6897232-C16B-40AB-8889-4EE88102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2" b="32722"/>
          <a:stretch/>
        </p:blipFill>
        <p:spPr bwMode="auto">
          <a:xfrm>
            <a:off x="7367611" y="2599863"/>
            <a:ext cx="2953120" cy="8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F573BAB-2906-4075-A9C7-C80BA87EC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b="30388"/>
          <a:stretch/>
        </p:blipFill>
        <p:spPr bwMode="auto">
          <a:xfrm>
            <a:off x="8392599" y="4371632"/>
            <a:ext cx="2368286" cy="90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AB4066-0D6B-481D-A083-3A00D750B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055" y="4823275"/>
            <a:ext cx="1868695" cy="8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2382301-ADCD-48B8-86EA-A2D876151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69" y="3095850"/>
            <a:ext cx="1979987" cy="9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04F49D8-73DC-46F6-9FE3-334B9C15D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401" y="4094132"/>
            <a:ext cx="1894226" cy="52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CE4E3F-88A0-4103-97DC-283335A76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InterWorks</a:t>
            </a:r>
          </a:p>
        </p:txBody>
      </p:sp>
    </p:spTree>
    <p:extLst>
      <p:ext uri="{BB962C8B-B14F-4D97-AF65-F5344CB8AC3E}">
        <p14:creationId xmlns:p14="http://schemas.microsoft.com/office/powerpoint/2010/main" val="7262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snowflake logo">
            <a:extLst>
              <a:ext uri="{FF2B5EF4-FFF2-40B4-BE49-F238E27FC236}">
                <a16:creationId xmlns:a16="http://schemas.microsoft.com/office/drawing/2014/main" id="{A2E477E3-D832-4B89-987C-A9CCAFC55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09;p55">
            <a:extLst>
              <a:ext uri="{FF2B5EF4-FFF2-40B4-BE49-F238E27FC236}">
                <a16:creationId xmlns:a16="http://schemas.microsoft.com/office/drawing/2014/main" id="{E1F53C08-12B6-4DC6-86F2-F78433FF554A}"/>
              </a:ext>
            </a:extLst>
          </p:cNvPr>
          <p:cNvSpPr txBox="1">
            <a:spLocks/>
          </p:cNvSpPr>
          <p:nvPr/>
        </p:nvSpPr>
        <p:spPr>
          <a:xfrm>
            <a:off x="403861" y="512763"/>
            <a:ext cx="11452860" cy="72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3600" dirty="0">
                <a:solidFill>
                  <a:srgbClr val="29B5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PLATFORM BUILT FOR THE CLOUD</a:t>
            </a:r>
          </a:p>
        </p:txBody>
      </p:sp>
      <p:grpSp>
        <p:nvGrpSpPr>
          <p:cNvPr id="6" name="Google Shape;2611;p55">
            <a:extLst>
              <a:ext uri="{FF2B5EF4-FFF2-40B4-BE49-F238E27FC236}">
                <a16:creationId xmlns:a16="http://schemas.microsoft.com/office/drawing/2014/main" id="{17411688-6BDA-403D-AC07-365019BC4C07}"/>
              </a:ext>
            </a:extLst>
          </p:cNvPr>
          <p:cNvGrpSpPr/>
          <p:nvPr/>
        </p:nvGrpSpPr>
        <p:grpSpPr>
          <a:xfrm>
            <a:off x="5243516" y="1410433"/>
            <a:ext cx="1771649" cy="1113695"/>
            <a:chOff x="5243514" y="1410431"/>
            <a:chExt cx="1771649" cy="1113695"/>
          </a:xfrm>
        </p:grpSpPr>
        <p:sp>
          <p:nvSpPr>
            <p:cNvPr id="7" name="Google Shape;2612;p55">
              <a:extLst>
                <a:ext uri="{FF2B5EF4-FFF2-40B4-BE49-F238E27FC236}">
                  <a16:creationId xmlns:a16="http://schemas.microsoft.com/office/drawing/2014/main" id="{4D92C726-9864-43E7-A61C-596E3BCA8F68}"/>
                </a:ext>
              </a:extLst>
            </p:cNvPr>
            <p:cNvSpPr/>
            <p:nvPr/>
          </p:nvSpPr>
          <p:spPr>
            <a:xfrm>
              <a:off x="5243514" y="1410431"/>
              <a:ext cx="1771649" cy="1113695"/>
            </a:xfrm>
            <a:custGeom>
              <a:avLst/>
              <a:gdLst/>
              <a:ahLst/>
              <a:cxnLst/>
              <a:rect l="l" t="t" r="r" b="b"/>
              <a:pathLst>
                <a:path w="1955" h="1227" extrusionOk="0">
                  <a:moveTo>
                    <a:pt x="1715" y="524"/>
                  </a:moveTo>
                  <a:cubicBezTo>
                    <a:pt x="1717" y="507"/>
                    <a:pt x="1718" y="490"/>
                    <a:pt x="1718" y="472"/>
                  </a:cubicBezTo>
                  <a:cubicBezTo>
                    <a:pt x="1718" y="260"/>
                    <a:pt x="1575" y="80"/>
                    <a:pt x="1380" y="25"/>
                  </a:cubicBezTo>
                  <a:cubicBezTo>
                    <a:pt x="1331" y="9"/>
                    <a:pt x="1278" y="0"/>
                    <a:pt x="1224" y="0"/>
                  </a:cubicBezTo>
                  <a:cubicBezTo>
                    <a:pt x="1037" y="0"/>
                    <a:pt x="884" y="104"/>
                    <a:pt x="799" y="242"/>
                  </a:cubicBezTo>
                  <a:cubicBezTo>
                    <a:pt x="782" y="242"/>
                    <a:pt x="765" y="242"/>
                    <a:pt x="731" y="242"/>
                  </a:cubicBezTo>
                  <a:cubicBezTo>
                    <a:pt x="578" y="242"/>
                    <a:pt x="442" y="346"/>
                    <a:pt x="391" y="484"/>
                  </a:cubicBezTo>
                  <a:cubicBezTo>
                    <a:pt x="374" y="484"/>
                    <a:pt x="374" y="484"/>
                    <a:pt x="374" y="484"/>
                  </a:cubicBezTo>
                  <a:cubicBezTo>
                    <a:pt x="170" y="484"/>
                    <a:pt x="0" y="657"/>
                    <a:pt x="0" y="864"/>
                  </a:cubicBezTo>
                  <a:cubicBezTo>
                    <a:pt x="0" y="1071"/>
                    <a:pt x="170" y="1227"/>
                    <a:pt x="374" y="1227"/>
                  </a:cubicBezTo>
                  <a:cubicBezTo>
                    <a:pt x="1581" y="1227"/>
                    <a:pt x="1581" y="1227"/>
                    <a:pt x="1581" y="1227"/>
                  </a:cubicBezTo>
                  <a:cubicBezTo>
                    <a:pt x="1785" y="1227"/>
                    <a:pt x="1955" y="1071"/>
                    <a:pt x="1955" y="864"/>
                  </a:cubicBezTo>
                  <a:cubicBezTo>
                    <a:pt x="1955" y="697"/>
                    <a:pt x="1860" y="578"/>
                    <a:pt x="1715" y="524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8" name="Google Shape;2613;p55" descr="Up:  Group 45">
              <a:extLst>
                <a:ext uri="{FF2B5EF4-FFF2-40B4-BE49-F238E27FC236}">
                  <a16:creationId xmlns:a16="http://schemas.microsoft.com/office/drawing/2014/main" id="{A9FF9A9D-D51C-4A9B-9DF1-AA681812C53B}"/>
                </a:ext>
              </a:extLst>
            </p:cNvPr>
            <p:cNvGrpSpPr/>
            <p:nvPr/>
          </p:nvGrpSpPr>
          <p:grpSpPr>
            <a:xfrm>
              <a:off x="5885704" y="1773499"/>
              <a:ext cx="575326" cy="567808"/>
              <a:chOff x="4366787" y="4737679"/>
              <a:chExt cx="575326" cy="567808"/>
            </a:xfrm>
          </p:grpSpPr>
          <p:sp>
            <p:nvSpPr>
              <p:cNvPr id="9" name="Google Shape;2614;p55">
                <a:extLst>
                  <a:ext uri="{FF2B5EF4-FFF2-40B4-BE49-F238E27FC236}">
                    <a16:creationId xmlns:a16="http://schemas.microsoft.com/office/drawing/2014/main" id="{50AB5B50-EC72-4AB2-8B41-5D6BDEF83FDB}"/>
                  </a:ext>
                </a:extLst>
              </p:cNvPr>
              <p:cNvSpPr/>
              <p:nvPr/>
            </p:nvSpPr>
            <p:spPr>
              <a:xfrm>
                <a:off x="4680753" y="4803645"/>
                <a:ext cx="199569" cy="14946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" name="Google Shape;2615;p55">
                <a:extLst>
                  <a:ext uri="{FF2B5EF4-FFF2-40B4-BE49-F238E27FC236}">
                    <a16:creationId xmlns:a16="http://schemas.microsoft.com/office/drawing/2014/main" id="{27F05305-8178-4E48-BE7D-A09E9A0EA9ED}"/>
                  </a:ext>
                </a:extLst>
              </p:cNvPr>
              <p:cNvSpPr/>
              <p:nvPr/>
            </p:nvSpPr>
            <p:spPr>
              <a:xfrm>
                <a:off x="4684927" y="4737679"/>
                <a:ext cx="70976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48" h="141" extrusionOk="0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" name="Google Shape;2616;p55">
                <a:extLst>
                  <a:ext uri="{FF2B5EF4-FFF2-40B4-BE49-F238E27FC236}">
                    <a16:creationId xmlns:a16="http://schemas.microsoft.com/office/drawing/2014/main" id="{7D62B6AE-5584-45AB-8F94-281F5FF3A651}"/>
                  </a:ext>
                </a:extLst>
              </p:cNvPr>
              <p:cNvSpPr/>
              <p:nvPr/>
            </p:nvSpPr>
            <p:spPr>
              <a:xfrm>
                <a:off x="4740874" y="4981502"/>
                <a:ext cx="199569" cy="15197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" extrusionOk="0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" name="Google Shape;2617;p55">
                <a:extLst>
                  <a:ext uri="{FF2B5EF4-FFF2-40B4-BE49-F238E27FC236}">
                    <a16:creationId xmlns:a16="http://schemas.microsoft.com/office/drawing/2014/main" id="{E7F0B474-8854-49D2-8668-B80AC313D964}"/>
                  </a:ext>
                </a:extLst>
              </p:cNvPr>
              <p:cNvSpPr/>
              <p:nvPr/>
            </p:nvSpPr>
            <p:spPr>
              <a:xfrm>
                <a:off x="4742544" y="4912196"/>
                <a:ext cx="199569" cy="15113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" extrusionOk="0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" name="Google Shape;2618;p55">
                <a:extLst>
                  <a:ext uri="{FF2B5EF4-FFF2-40B4-BE49-F238E27FC236}">
                    <a16:creationId xmlns:a16="http://schemas.microsoft.com/office/drawing/2014/main" id="{A92612AB-75CE-42EC-884E-01494801AF6C}"/>
                  </a:ext>
                </a:extLst>
              </p:cNvPr>
              <p:cNvSpPr/>
              <p:nvPr/>
            </p:nvSpPr>
            <p:spPr>
              <a:xfrm>
                <a:off x="4684092" y="5097569"/>
                <a:ext cx="71811" cy="20791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40" extrusionOk="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4" name="Google Shape;2619;p55">
                <a:extLst>
                  <a:ext uri="{FF2B5EF4-FFF2-40B4-BE49-F238E27FC236}">
                    <a16:creationId xmlns:a16="http://schemas.microsoft.com/office/drawing/2014/main" id="{A72D7DE9-2506-4547-B7E9-10C3BC7BF38B}"/>
                  </a:ext>
                </a:extLst>
              </p:cNvPr>
              <p:cNvSpPr/>
              <p:nvPr/>
            </p:nvSpPr>
            <p:spPr>
              <a:xfrm>
                <a:off x="4682423" y="5091724"/>
                <a:ext cx="198734" cy="15113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" extrusionOk="0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5" name="Google Shape;2620;p55">
                <a:extLst>
                  <a:ext uri="{FF2B5EF4-FFF2-40B4-BE49-F238E27FC236}">
                    <a16:creationId xmlns:a16="http://schemas.microsoft.com/office/drawing/2014/main" id="{B5AD315D-D2D3-4041-AF18-9E1077C63C28}"/>
                  </a:ext>
                </a:extLst>
              </p:cNvPr>
              <p:cNvSpPr/>
              <p:nvPr/>
            </p:nvSpPr>
            <p:spPr>
              <a:xfrm>
                <a:off x="4428578" y="5090054"/>
                <a:ext cx="198734" cy="15030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6" name="Google Shape;2621;p55">
                <a:extLst>
                  <a:ext uri="{FF2B5EF4-FFF2-40B4-BE49-F238E27FC236}">
                    <a16:creationId xmlns:a16="http://schemas.microsoft.com/office/drawing/2014/main" id="{2049BF04-2D43-4BAC-947F-A7602DC7D1C1}"/>
                  </a:ext>
                </a:extLst>
              </p:cNvPr>
              <p:cNvSpPr/>
              <p:nvPr/>
            </p:nvSpPr>
            <p:spPr>
              <a:xfrm>
                <a:off x="4552160" y="5097569"/>
                <a:ext cx="70976" cy="207918"/>
              </a:xfrm>
              <a:custGeom>
                <a:avLst/>
                <a:gdLst/>
                <a:ahLst/>
                <a:cxnLst/>
                <a:rect l="l" t="t" r="r" b="b"/>
                <a:pathLst>
                  <a:path w="48" h="140" extrusionOk="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7" name="Google Shape;2622;p55">
                <a:extLst>
                  <a:ext uri="{FF2B5EF4-FFF2-40B4-BE49-F238E27FC236}">
                    <a16:creationId xmlns:a16="http://schemas.microsoft.com/office/drawing/2014/main" id="{A66594E2-A5E9-4F77-833F-D46E0F16E549}"/>
                  </a:ext>
                </a:extLst>
              </p:cNvPr>
              <p:cNvSpPr/>
              <p:nvPr/>
            </p:nvSpPr>
            <p:spPr>
              <a:xfrm>
                <a:off x="4368457" y="4912196"/>
                <a:ext cx="198734" cy="14946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8" name="Google Shape;2623;p55">
                <a:extLst>
                  <a:ext uri="{FF2B5EF4-FFF2-40B4-BE49-F238E27FC236}">
                    <a16:creationId xmlns:a16="http://schemas.microsoft.com/office/drawing/2014/main" id="{42EE169C-52DD-49CE-80CF-EB0B9498B780}"/>
                  </a:ext>
                </a:extLst>
              </p:cNvPr>
              <p:cNvSpPr/>
              <p:nvPr/>
            </p:nvSpPr>
            <p:spPr>
              <a:xfrm>
                <a:off x="4366787" y="4981502"/>
                <a:ext cx="198734" cy="15030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9" name="Google Shape;2624;p55">
                <a:extLst>
                  <a:ext uri="{FF2B5EF4-FFF2-40B4-BE49-F238E27FC236}">
                    <a16:creationId xmlns:a16="http://schemas.microsoft.com/office/drawing/2014/main" id="{30BD3126-525B-486D-A952-01C7941B7B1D}"/>
                  </a:ext>
                </a:extLst>
              </p:cNvPr>
              <p:cNvSpPr/>
              <p:nvPr/>
            </p:nvSpPr>
            <p:spPr>
              <a:xfrm>
                <a:off x="4552160" y="4737679"/>
                <a:ext cx="72647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41" extrusionOk="0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" name="Google Shape;2625;p55">
                <a:extLst>
                  <a:ext uri="{FF2B5EF4-FFF2-40B4-BE49-F238E27FC236}">
                    <a16:creationId xmlns:a16="http://schemas.microsoft.com/office/drawing/2014/main" id="{E2C6E33F-3010-4924-8F41-FC0C56EDCE5F}"/>
                  </a:ext>
                </a:extLst>
              </p:cNvPr>
              <p:cNvSpPr/>
              <p:nvPr/>
            </p:nvSpPr>
            <p:spPr>
              <a:xfrm>
                <a:off x="4426908" y="4800305"/>
                <a:ext cx="199569" cy="15280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3" extrusionOk="0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" name="Google Shape;2626;p55">
                <a:extLst>
                  <a:ext uri="{FF2B5EF4-FFF2-40B4-BE49-F238E27FC236}">
                    <a16:creationId xmlns:a16="http://schemas.microsoft.com/office/drawing/2014/main" id="{E11E8140-A73F-4A64-98B5-8BDA92092FEB}"/>
                  </a:ext>
                </a:extLst>
              </p:cNvPr>
              <p:cNvSpPr/>
              <p:nvPr/>
            </p:nvSpPr>
            <p:spPr>
              <a:xfrm>
                <a:off x="4588066" y="4954782"/>
                <a:ext cx="132768" cy="135272"/>
              </a:xfrm>
              <a:custGeom>
                <a:avLst/>
                <a:gdLst/>
                <a:ahLst/>
                <a:cxnLst/>
                <a:rect l="l" t="t" r="r" b="b"/>
                <a:pathLst>
                  <a:path w="90" h="91" extrusionOk="0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22" name="Google Shape;2627;p55">
            <a:extLst>
              <a:ext uri="{FF2B5EF4-FFF2-40B4-BE49-F238E27FC236}">
                <a16:creationId xmlns:a16="http://schemas.microsoft.com/office/drawing/2014/main" id="{7013E581-89FD-4927-9100-A2D652E3CD9A}"/>
              </a:ext>
            </a:extLst>
          </p:cNvPr>
          <p:cNvSpPr/>
          <p:nvPr/>
        </p:nvSpPr>
        <p:spPr>
          <a:xfrm>
            <a:off x="870724" y="4414840"/>
            <a:ext cx="1009649" cy="1009649"/>
          </a:xfrm>
          <a:prstGeom prst="ellipse">
            <a:avLst/>
          </a:prstGeom>
          <a:noFill/>
          <a:ln w="31750" cap="rnd" cmpd="sng">
            <a:solidFill>
              <a:srgbClr val="C8C8C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628;p55">
            <a:extLst>
              <a:ext uri="{FF2B5EF4-FFF2-40B4-BE49-F238E27FC236}">
                <a16:creationId xmlns:a16="http://schemas.microsoft.com/office/drawing/2014/main" id="{C5E81F00-B8A2-45B1-8596-DEBC91FADDFC}"/>
              </a:ext>
            </a:extLst>
          </p:cNvPr>
          <p:cNvSpPr txBox="1"/>
          <p:nvPr/>
        </p:nvSpPr>
        <p:spPr>
          <a:xfrm>
            <a:off x="699047" y="5574655"/>
            <a:ext cx="13529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5B5B5B"/>
              </a:buClr>
              <a:buSzPts val="1400"/>
            </a:pPr>
            <a:r>
              <a:rPr lang="en-US" sz="1400" dirty="0">
                <a:solidFill>
                  <a:srgbClr val="29B5E8"/>
                </a:solidFill>
              </a:rPr>
              <a:t>Complete </a:t>
            </a:r>
            <a:br>
              <a:rPr lang="en-US" sz="1400" dirty="0">
                <a:solidFill>
                  <a:srgbClr val="29B5E8"/>
                </a:solidFill>
              </a:rPr>
            </a:br>
            <a:r>
              <a:rPr lang="en-US" sz="1400" dirty="0">
                <a:solidFill>
                  <a:srgbClr val="29B5E8"/>
                </a:solidFill>
              </a:rPr>
              <a:t>SQL Database</a:t>
            </a:r>
            <a:endParaRPr sz="1400" dirty="0">
              <a:solidFill>
                <a:srgbClr val="29B5E8"/>
              </a:solidFill>
            </a:endParaRPr>
          </a:p>
        </p:txBody>
      </p:sp>
      <p:cxnSp>
        <p:nvCxnSpPr>
          <p:cNvPr id="24" name="Google Shape;2629;p55">
            <a:extLst>
              <a:ext uri="{FF2B5EF4-FFF2-40B4-BE49-F238E27FC236}">
                <a16:creationId xmlns:a16="http://schemas.microsoft.com/office/drawing/2014/main" id="{E16A9B34-9AF5-49E0-A6DE-9239E2C48614}"/>
              </a:ext>
            </a:extLst>
          </p:cNvPr>
          <p:cNvCxnSpPr/>
          <p:nvPr/>
        </p:nvCxnSpPr>
        <p:spPr>
          <a:xfrm flipH="1">
            <a:off x="1802170" y="2561665"/>
            <a:ext cx="3576655" cy="1822795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803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5" name="Google Shape;2630;p55">
            <a:extLst>
              <a:ext uri="{FF2B5EF4-FFF2-40B4-BE49-F238E27FC236}">
                <a16:creationId xmlns:a16="http://schemas.microsoft.com/office/drawing/2014/main" id="{9E1D913F-B63F-452E-91EA-5544CF93ECE4}"/>
              </a:ext>
            </a:extLst>
          </p:cNvPr>
          <p:cNvSpPr txBox="1"/>
          <p:nvPr/>
        </p:nvSpPr>
        <p:spPr>
          <a:xfrm>
            <a:off x="2661954" y="5574655"/>
            <a:ext cx="12282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5B5B5B"/>
              </a:buClr>
              <a:buSzPts val="1400"/>
            </a:pPr>
            <a:r>
              <a:rPr lang="en-US" sz="1400" dirty="0">
                <a:solidFill>
                  <a:srgbClr val="29B5E8"/>
                </a:solidFill>
              </a:rPr>
              <a:t>Zero </a:t>
            </a:r>
            <a:br>
              <a:rPr lang="en-US" sz="1400" dirty="0">
                <a:solidFill>
                  <a:srgbClr val="29B5E8"/>
                </a:solidFill>
              </a:rPr>
            </a:br>
            <a:r>
              <a:rPr lang="en-US" sz="1400" dirty="0">
                <a:solidFill>
                  <a:srgbClr val="29B5E8"/>
                </a:solidFill>
              </a:rPr>
              <a:t>Management</a:t>
            </a:r>
            <a:endParaRPr sz="1400" dirty="0">
              <a:solidFill>
                <a:srgbClr val="29B5E8"/>
              </a:solidFill>
            </a:endParaRPr>
          </a:p>
        </p:txBody>
      </p:sp>
      <p:sp>
        <p:nvSpPr>
          <p:cNvPr id="26" name="Google Shape;2631;p55">
            <a:extLst>
              <a:ext uri="{FF2B5EF4-FFF2-40B4-BE49-F238E27FC236}">
                <a16:creationId xmlns:a16="http://schemas.microsoft.com/office/drawing/2014/main" id="{FF1EF947-F317-4500-B8DB-C2AA51E439AD}"/>
              </a:ext>
            </a:extLst>
          </p:cNvPr>
          <p:cNvSpPr/>
          <p:nvPr/>
        </p:nvSpPr>
        <p:spPr>
          <a:xfrm>
            <a:off x="2749893" y="4414840"/>
            <a:ext cx="1009649" cy="1009649"/>
          </a:xfrm>
          <a:prstGeom prst="ellipse">
            <a:avLst/>
          </a:prstGeom>
          <a:noFill/>
          <a:ln w="31750" cap="rnd" cmpd="sng">
            <a:solidFill>
              <a:srgbClr val="C8C8C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" name="Google Shape;2632;p55">
            <a:extLst>
              <a:ext uri="{FF2B5EF4-FFF2-40B4-BE49-F238E27FC236}">
                <a16:creationId xmlns:a16="http://schemas.microsoft.com/office/drawing/2014/main" id="{1B65D433-CC0D-405E-B8EB-2D66491F1962}"/>
              </a:ext>
            </a:extLst>
          </p:cNvPr>
          <p:cNvCxnSpPr/>
          <p:nvPr/>
        </p:nvCxnSpPr>
        <p:spPr>
          <a:xfrm flipH="1">
            <a:off x="3613213" y="2626681"/>
            <a:ext cx="2121763" cy="1695635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803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8" name="Google Shape;2633;p55">
            <a:extLst>
              <a:ext uri="{FF2B5EF4-FFF2-40B4-BE49-F238E27FC236}">
                <a16:creationId xmlns:a16="http://schemas.microsoft.com/office/drawing/2014/main" id="{39076C91-6CC3-4647-A2A8-A860B8999712}"/>
              </a:ext>
            </a:extLst>
          </p:cNvPr>
          <p:cNvSpPr txBox="1"/>
          <p:nvPr/>
        </p:nvSpPr>
        <p:spPr>
          <a:xfrm>
            <a:off x="4684561" y="5574655"/>
            <a:ext cx="9744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5B5B5B"/>
              </a:buClr>
              <a:buSzPts val="1400"/>
            </a:pPr>
            <a:r>
              <a:rPr lang="en-US" sz="1400" dirty="0">
                <a:solidFill>
                  <a:srgbClr val="29B5E8"/>
                </a:solidFill>
              </a:rPr>
              <a:t>All of </a:t>
            </a:r>
            <a:br>
              <a:rPr lang="en-US" sz="1400" dirty="0">
                <a:solidFill>
                  <a:srgbClr val="29B5E8"/>
                </a:solidFill>
              </a:rPr>
            </a:br>
            <a:r>
              <a:rPr lang="en-US" sz="1400" dirty="0">
                <a:solidFill>
                  <a:srgbClr val="29B5E8"/>
                </a:solidFill>
              </a:rPr>
              <a:t>Your Data</a:t>
            </a:r>
            <a:endParaRPr sz="1400" dirty="0">
              <a:solidFill>
                <a:srgbClr val="29B5E8"/>
              </a:solidFill>
            </a:endParaRPr>
          </a:p>
        </p:txBody>
      </p:sp>
      <p:cxnSp>
        <p:nvCxnSpPr>
          <p:cNvPr id="29" name="Google Shape;2634;p55">
            <a:extLst>
              <a:ext uri="{FF2B5EF4-FFF2-40B4-BE49-F238E27FC236}">
                <a16:creationId xmlns:a16="http://schemas.microsoft.com/office/drawing/2014/main" id="{128B6C8B-C6C8-47BA-811B-FCCC07E21CE4}"/>
              </a:ext>
            </a:extLst>
          </p:cNvPr>
          <p:cNvCxnSpPr/>
          <p:nvPr/>
        </p:nvCxnSpPr>
        <p:spPr>
          <a:xfrm flipH="1">
            <a:off x="5202316" y="2616993"/>
            <a:ext cx="848440" cy="1643179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803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0" name="Google Shape;2635;p55">
            <a:extLst>
              <a:ext uri="{FF2B5EF4-FFF2-40B4-BE49-F238E27FC236}">
                <a16:creationId xmlns:a16="http://schemas.microsoft.com/office/drawing/2014/main" id="{FD488DCC-256E-4079-A415-B448E09A4A6D}"/>
              </a:ext>
            </a:extLst>
          </p:cNvPr>
          <p:cNvSpPr/>
          <p:nvPr/>
        </p:nvSpPr>
        <p:spPr>
          <a:xfrm>
            <a:off x="6508233" y="4414840"/>
            <a:ext cx="1009649" cy="1009649"/>
          </a:xfrm>
          <a:prstGeom prst="ellipse">
            <a:avLst/>
          </a:prstGeom>
          <a:noFill/>
          <a:ln w="31750" cap="rnd" cmpd="sng">
            <a:solidFill>
              <a:srgbClr val="C8C8C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2636;p55">
            <a:extLst>
              <a:ext uri="{FF2B5EF4-FFF2-40B4-BE49-F238E27FC236}">
                <a16:creationId xmlns:a16="http://schemas.microsoft.com/office/drawing/2014/main" id="{EFCB1D65-9162-48DE-9463-72F0E2C2EF64}"/>
              </a:ext>
            </a:extLst>
          </p:cNvPr>
          <p:cNvSpPr/>
          <p:nvPr/>
        </p:nvSpPr>
        <p:spPr>
          <a:xfrm>
            <a:off x="7103683" y="489078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2637;p55">
            <a:extLst>
              <a:ext uri="{FF2B5EF4-FFF2-40B4-BE49-F238E27FC236}">
                <a16:creationId xmlns:a16="http://schemas.microsoft.com/office/drawing/2014/main" id="{4A479C96-2217-490E-BE32-2899A36AE3B2}"/>
              </a:ext>
            </a:extLst>
          </p:cNvPr>
          <p:cNvSpPr/>
          <p:nvPr/>
        </p:nvSpPr>
        <p:spPr>
          <a:xfrm>
            <a:off x="7030835" y="489078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" name="Google Shape;2638;p55">
            <a:extLst>
              <a:ext uri="{FF2B5EF4-FFF2-40B4-BE49-F238E27FC236}">
                <a16:creationId xmlns:a16="http://schemas.microsoft.com/office/drawing/2014/main" id="{88AAF9F9-A572-4B47-9D57-7B2C8D1B613D}"/>
              </a:ext>
            </a:extLst>
          </p:cNvPr>
          <p:cNvSpPr/>
          <p:nvPr/>
        </p:nvSpPr>
        <p:spPr>
          <a:xfrm>
            <a:off x="7343555" y="4858807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" name="Google Shape;2639;p55">
            <a:extLst>
              <a:ext uri="{FF2B5EF4-FFF2-40B4-BE49-F238E27FC236}">
                <a16:creationId xmlns:a16="http://schemas.microsoft.com/office/drawing/2014/main" id="{5B740F74-55C1-46D3-97A7-8B603BAAA07B}"/>
              </a:ext>
            </a:extLst>
          </p:cNvPr>
          <p:cNvSpPr/>
          <p:nvPr/>
        </p:nvSpPr>
        <p:spPr>
          <a:xfrm>
            <a:off x="7270704" y="4858807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" name="Google Shape;2640;p55">
            <a:extLst>
              <a:ext uri="{FF2B5EF4-FFF2-40B4-BE49-F238E27FC236}">
                <a16:creationId xmlns:a16="http://schemas.microsoft.com/office/drawing/2014/main" id="{A648BB18-C84C-4FAA-852E-B4C37184F77B}"/>
              </a:ext>
            </a:extLst>
          </p:cNvPr>
          <p:cNvSpPr txBox="1"/>
          <p:nvPr/>
        </p:nvSpPr>
        <p:spPr>
          <a:xfrm>
            <a:off x="6525873" y="5574655"/>
            <a:ext cx="1064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5B5B5B"/>
              </a:buClr>
              <a:buSzPts val="1400"/>
            </a:pPr>
            <a:r>
              <a:rPr lang="en-US" sz="1400" dirty="0">
                <a:solidFill>
                  <a:srgbClr val="29B5E8"/>
                </a:solidFill>
              </a:rPr>
              <a:t>All of </a:t>
            </a:r>
            <a:br>
              <a:rPr lang="en-US" sz="1400" dirty="0">
                <a:solidFill>
                  <a:srgbClr val="29B5E8"/>
                </a:solidFill>
              </a:rPr>
            </a:br>
            <a:r>
              <a:rPr lang="en-US" sz="1400" dirty="0">
                <a:solidFill>
                  <a:srgbClr val="29B5E8"/>
                </a:solidFill>
              </a:rPr>
              <a:t>Your Users</a:t>
            </a:r>
            <a:endParaRPr sz="1400" dirty="0">
              <a:solidFill>
                <a:srgbClr val="29B5E8"/>
              </a:solidFill>
            </a:endParaRPr>
          </a:p>
        </p:txBody>
      </p:sp>
      <p:cxnSp>
        <p:nvCxnSpPr>
          <p:cNvPr id="36" name="Google Shape;2641;p55">
            <a:extLst>
              <a:ext uri="{FF2B5EF4-FFF2-40B4-BE49-F238E27FC236}">
                <a16:creationId xmlns:a16="http://schemas.microsoft.com/office/drawing/2014/main" id="{F7FAD242-F344-49E3-B2A4-5C3ABCB628D9}"/>
              </a:ext>
            </a:extLst>
          </p:cNvPr>
          <p:cNvCxnSpPr/>
          <p:nvPr/>
        </p:nvCxnSpPr>
        <p:spPr>
          <a:xfrm>
            <a:off x="6326982" y="2609851"/>
            <a:ext cx="641991" cy="1605933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803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7" name="Google Shape;2642;p55">
            <a:extLst>
              <a:ext uri="{FF2B5EF4-FFF2-40B4-BE49-F238E27FC236}">
                <a16:creationId xmlns:a16="http://schemas.microsoft.com/office/drawing/2014/main" id="{BBFA53D5-D162-4713-BA42-522A14FEEE3B}"/>
              </a:ext>
            </a:extLst>
          </p:cNvPr>
          <p:cNvSpPr/>
          <p:nvPr/>
        </p:nvSpPr>
        <p:spPr>
          <a:xfrm>
            <a:off x="4629064" y="4414840"/>
            <a:ext cx="1009649" cy="1009649"/>
          </a:xfrm>
          <a:prstGeom prst="ellipse">
            <a:avLst/>
          </a:prstGeom>
          <a:noFill/>
          <a:ln w="31750" cap="rnd" cmpd="sng">
            <a:solidFill>
              <a:srgbClr val="C8C8C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2643;p55">
            <a:extLst>
              <a:ext uri="{FF2B5EF4-FFF2-40B4-BE49-F238E27FC236}">
                <a16:creationId xmlns:a16="http://schemas.microsoft.com/office/drawing/2014/main" id="{34A648AB-5840-414C-AEC3-68BADEEFF960}"/>
              </a:ext>
            </a:extLst>
          </p:cNvPr>
          <p:cNvSpPr txBox="1"/>
          <p:nvPr/>
        </p:nvSpPr>
        <p:spPr>
          <a:xfrm>
            <a:off x="8221197" y="5561315"/>
            <a:ext cx="13206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5B5B5B"/>
              </a:buClr>
              <a:buSzPts val="1400"/>
            </a:pPr>
            <a:r>
              <a:rPr lang="en-US" sz="1400" dirty="0">
                <a:solidFill>
                  <a:srgbClr val="29B5E8"/>
                </a:solidFill>
              </a:rPr>
              <a:t>Pay Only for </a:t>
            </a:r>
            <a:br>
              <a:rPr lang="en-US" sz="1400" dirty="0">
                <a:solidFill>
                  <a:srgbClr val="29B5E8"/>
                </a:solidFill>
              </a:rPr>
            </a:br>
            <a:r>
              <a:rPr lang="en-US" sz="1400" dirty="0">
                <a:solidFill>
                  <a:srgbClr val="29B5E8"/>
                </a:solidFill>
              </a:rPr>
              <a:t>What You Use</a:t>
            </a:r>
            <a:endParaRPr sz="1400" dirty="0">
              <a:solidFill>
                <a:srgbClr val="29B5E8"/>
              </a:solidFill>
            </a:endParaRPr>
          </a:p>
        </p:txBody>
      </p:sp>
      <p:sp>
        <p:nvSpPr>
          <p:cNvPr id="39" name="Google Shape;2644;p55">
            <a:extLst>
              <a:ext uri="{FF2B5EF4-FFF2-40B4-BE49-F238E27FC236}">
                <a16:creationId xmlns:a16="http://schemas.microsoft.com/office/drawing/2014/main" id="{134ACBAF-D771-4C8A-A975-2B7730A3E4C1}"/>
              </a:ext>
            </a:extLst>
          </p:cNvPr>
          <p:cNvSpPr/>
          <p:nvPr/>
        </p:nvSpPr>
        <p:spPr>
          <a:xfrm>
            <a:off x="8360621" y="4413858"/>
            <a:ext cx="1009649" cy="1009649"/>
          </a:xfrm>
          <a:prstGeom prst="ellipse">
            <a:avLst/>
          </a:prstGeom>
          <a:noFill/>
          <a:ln w="31750" cap="rnd" cmpd="sng">
            <a:solidFill>
              <a:srgbClr val="C8C8C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0" name="Google Shape;2645;p55">
            <a:extLst>
              <a:ext uri="{FF2B5EF4-FFF2-40B4-BE49-F238E27FC236}">
                <a16:creationId xmlns:a16="http://schemas.microsoft.com/office/drawing/2014/main" id="{40D84CAC-59D3-467F-8091-B860EF4CDFBE}"/>
              </a:ext>
            </a:extLst>
          </p:cNvPr>
          <p:cNvCxnSpPr/>
          <p:nvPr/>
        </p:nvCxnSpPr>
        <p:spPr>
          <a:xfrm>
            <a:off x="6690361" y="2590801"/>
            <a:ext cx="1915759" cy="1671919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803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41" name="Google Shape;2646;p55">
            <a:extLst>
              <a:ext uri="{FF2B5EF4-FFF2-40B4-BE49-F238E27FC236}">
                <a16:creationId xmlns:a16="http://schemas.microsoft.com/office/drawing/2014/main" id="{1E512E13-8C53-4840-A2D5-61C98ABEB8F0}"/>
              </a:ext>
            </a:extLst>
          </p:cNvPr>
          <p:cNvSpPr/>
          <p:nvPr/>
        </p:nvSpPr>
        <p:spPr>
          <a:xfrm>
            <a:off x="10213009" y="4416608"/>
            <a:ext cx="1005840" cy="1005840"/>
          </a:xfrm>
          <a:prstGeom prst="ellipse">
            <a:avLst/>
          </a:prstGeom>
          <a:noFill/>
          <a:ln w="31750" cap="rnd" cmpd="sng">
            <a:solidFill>
              <a:srgbClr val="C8C8C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endParaRPr sz="1400">
              <a:solidFill>
                <a:srgbClr val="FFFFFF"/>
              </a:solidFill>
            </a:endParaRPr>
          </a:p>
        </p:txBody>
      </p:sp>
      <p:sp>
        <p:nvSpPr>
          <p:cNvPr id="42" name="Google Shape;2647;p55">
            <a:extLst>
              <a:ext uri="{FF2B5EF4-FFF2-40B4-BE49-F238E27FC236}">
                <a16:creationId xmlns:a16="http://schemas.microsoft.com/office/drawing/2014/main" id="{D6E89046-D101-44D2-BCD4-B7EA463CDACF}"/>
              </a:ext>
            </a:extLst>
          </p:cNvPr>
          <p:cNvSpPr txBox="1"/>
          <p:nvPr/>
        </p:nvSpPr>
        <p:spPr>
          <a:xfrm>
            <a:off x="10235833" y="5543003"/>
            <a:ext cx="9412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5B5B5B"/>
              </a:buClr>
              <a:buSzPts val="1400"/>
            </a:pPr>
            <a:r>
              <a:rPr lang="en-US" sz="1400" dirty="0">
                <a:solidFill>
                  <a:srgbClr val="29B5E8"/>
                </a:solidFill>
              </a:rPr>
              <a:t>Live Data</a:t>
            </a:r>
            <a:br>
              <a:rPr lang="en-US" sz="1400" dirty="0">
                <a:solidFill>
                  <a:srgbClr val="29B5E8"/>
                </a:solidFill>
              </a:rPr>
            </a:br>
            <a:r>
              <a:rPr lang="en-US" sz="1400" dirty="0">
                <a:solidFill>
                  <a:srgbClr val="29B5E8"/>
                </a:solidFill>
              </a:rPr>
              <a:t>Sharing</a:t>
            </a:r>
            <a:endParaRPr sz="1400" dirty="0">
              <a:solidFill>
                <a:srgbClr val="29B5E8"/>
              </a:solidFill>
            </a:endParaRPr>
          </a:p>
        </p:txBody>
      </p:sp>
      <p:cxnSp>
        <p:nvCxnSpPr>
          <p:cNvPr id="43" name="Google Shape;2648;p55">
            <a:extLst>
              <a:ext uri="{FF2B5EF4-FFF2-40B4-BE49-F238E27FC236}">
                <a16:creationId xmlns:a16="http://schemas.microsoft.com/office/drawing/2014/main" id="{A13421FA-13C3-4E99-A6D9-198417371945}"/>
              </a:ext>
            </a:extLst>
          </p:cNvPr>
          <p:cNvCxnSpPr/>
          <p:nvPr/>
        </p:nvCxnSpPr>
        <p:spPr>
          <a:xfrm>
            <a:off x="7005919" y="2454088"/>
            <a:ext cx="3443099" cy="1814963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803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grpSp>
        <p:nvGrpSpPr>
          <p:cNvPr id="44" name="Google Shape;2649;p55">
            <a:extLst>
              <a:ext uri="{FF2B5EF4-FFF2-40B4-BE49-F238E27FC236}">
                <a16:creationId xmlns:a16="http://schemas.microsoft.com/office/drawing/2014/main" id="{4AE188A9-00D5-4DC9-9EE0-2A87365F91D9}"/>
              </a:ext>
            </a:extLst>
          </p:cNvPr>
          <p:cNvGrpSpPr/>
          <p:nvPr/>
        </p:nvGrpSpPr>
        <p:grpSpPr>
          <a:xfrm>
            <a:off x="4891619" y="4647749"/>
            <a:ext cx="492655" cy="537979"/>
            <a:chOff x="4891619" y="4647749"/>
            <a:chExt cx="492654" cy="537978"/>
          </a:xfrm>
          <a:noFill/>
        </p:grpSpPr>
        <p:sp>
          <p:nvSpPr>
            <p:cNvPr id="45" name="Google Shape;2650;p55">
              <a:extLst>
                <a:ext uri="{FF2B5EF4-FFF2-40B4-BE49-F238E27FC236}">
                  <a16:creationId xmlns:a16="http://schemas.microsoft.com/office/drawing/2014/main" id="{15DA37FB-1622-41AD-BEAC-4C4CD966DC8D}"/>
                </a:ext>
              </a:extLst>
            </p:cNvPr>
            <p:cNvSpPr/>
            <p:nvPr/>
          </p:nvSpPr>
          <p:spPr>
            <a:xfrm>
              <a:off x="4891619" y="5049489"/>
              <a:ext cx="490777" cy="73483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" name="Google Shape;2651;p55">
              <a:extLst>
                <a:ext uri="{FF2B5EF4-FFF2-40B4-BE49-F238E27FC236}">
                  <a16:creationId xmlns:a16="http://schemas.microsoft.com/office/drawing/2014/main" id="{FBDA582F-3C6F-4C41-B44F-A1EC7D70877D}"/>
                </a:ext>
              </a:extLst>
            </p:cNvPr>
            <p:cNvSpPr/>
            <p:nvPr/>
          </p:nvSpPr>
          <p:spPr>
            <a:xfrm>
              <a:off x="4892960" y="4733032"/>
              <a:ext cx="491313" cy="391549"/>
            </a:xfrm>
            <a:custGeom>
              <a:avLst/>
              <a:gdLst/>
              <a:ahLst/>
              <a:cxnLst/>
              <a:rect l="l" t="t" r="r" b="b"/>
              <a:pathLst>
                <a:path w="1036" h="825" extrusionOk="0">
                  <a:moveTo>
                    <a:pt x="847" y="0"/>
                  </a:moveTo>
                  <a:cubicBezTo>
                    <a:pt x="946" y="0"/>
                    <a:pt x="946" y="0"/>
                    <a:pt x="946" y="0"/>
                  </a:cubicBezTo>
                  <a:cubicBezTo>
                    <a:pt x="995" y="0"/>
                    <a:pt x="1036" y="40"/>
                    <a:pt x="1036" y="90"/>
                  </a:cubicBezTo>
                  <a:cubicBezTo>
                    <a:pt x="1036" y="735"/>
                    <a:pt x="1036" y="735"/>
                    <a:pt x="1036" y="735"/>
                  </a:cubicBezTo>
                  <a:cubicBezTo>
                    <a:pt x="1036" y="785"/>
                    <a:pt x="995" y="825"/>
                    <a:pt x="946" y="825"/>
                  </a:cubicBezTo>
                  <a:cubicBezTo>
                    <a:pt x="90" y="825"/>
                    <a:pt x="90" y="825"/>
                    <a:pt x="90" y="825"/>
                  </a:cubicBezTo>
                  <a:cubicBezTo>
                    <a:pt x="41" y="825"/>
                    <a:pt x="0" y="785"/>
                    <a:pt x="0" y="73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0"/>
                    <a:pt x="41" y="0"/>
                    <a:pt x="90" y="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grp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7" name="Google Shape;2652;p55">
              <a:extLst>
                <a:ext uri="{FF2B5EF4-FFF2-40B4-BE49-F238E27FC236}">
                  <a16:creationId xmlns:a16="http://schemas.microsoft.com/office/drawing/2014/main" id="{8F4464A2-5B53-4F72-9D44-6CD6B1FA0185}"/>
                </a:ext>
              </a:extLst>
            </p:cNvPr>
            <p:cNvCxnSpPr/>
            <p:nvPr/>
          </p:nvCxnSpPr>
          <p:spPr>
            <a:xfrm>
              <a:off x="4891619" y="5049489"/>
              <a:ext cx="490777" cy="0"/>
            </a:xfrm>
            <a:prstGeom prst="straightConnector1">
              <a:avLst/>
            </a:prstGeom>
            <a:grpFill/>
            <a:ln w="254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8" name="Google Shape;2653;p55">
              <a:extLst>
                <a:ext uri="{FF2B5EF4-FFF2-40B4-BE49-F238E27FC236}">
                  <a16:creationId xmlns:a16="http://schemas.microsoft.com/office/drawing/2014/main" id="{4CEC8251-7E1B-4FFA-8C53-7688FF3124D2}"/>
                </a:ext>
              </a:extLst>
            </p:cNvPr>
            <p:cNvCxnSpPr/>
            <p:nvPr/>
          </p:nvCxnSpPr>
          <p:spPr>
            <a:xfrm>
              <a:off x="5138616" y="5122972"/>
              <a:ext cx="0" cy="62755"/>
            </a:xfrm>
            <a:prstGeom prst="straightConnector1">
              <a:avLst/>
            </a:prstGeom>
            <a:grpFill/>
            <a:ln w="254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9" name="Google Shape;2654;p55">
              <a:extLst>
                <a:ext uri="{FF2B5EF4-FFF2-40B4-BE49-F238E27FC236}">
                  <a16:creationId xmlns:a16="http://schemas.microsoft.com/office/drawing/2014/main" id="{DD162081-D221-4719-99D1-5AE170B7D27B}"/>
                </a:ext>
              </a:extLst>
            </p:cNvPr>
            <p:cNvCxnSpPr/>
            <p:nvPr/>
          </p:nvCxnSpPr>
          <p:spPr>
            <a:xfrm>
              <a:off x="4981997" y="5184654"/>
              <a:ext cx="313775" cy="0"/>
            </a:xfrm>
            <a:prstGeom prst="straightConnector1">
              <a:avLst/>
            </a:prstGeom>
            <a:grpFill/>
            <a:ln w="254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Google Shape;2655;p55">
              <a:extLst>
                <a:ext uri="{FF2B5EF4-FFF2-40B4-BE49-F238E27FC236}">
                  <a16:creationId xmlns:a16="http://schemas.microsoft.com/office/drawing/2014/main" id="{AB602278-3111-4A6C-9D53-122D55D5211B}"/>
                </a:ext>
              </a:extLst>
            </p:cNvPr>
            <p:cNvSpPr/>
            <p:nvPr/>
          </p:nvSpPr>
          <p:spPr>
            <a:xfrm>
              <a:off x="4986288" y="4647749"/>
              <a:ext cx="242975" cy="318335"/>
            </a:xfrm>
            <a:custGeom>
              <a:avLst/>
              <a:gdLst/>
              <a:ahLst/>
              <a:cxnLst/>
              <a:rect l="l" t="t" r="r" b="b"/>
              <a:pathLst>
                <a:path w="512" h="671" extrusionOk="0">
                  <a:moveTo>
                    <a:pt x="512" y="559"/>
                  </a:moveTo>
                  <a:cubicBezTo>
                    <a:pt x="512" y="600"/>
                    <a:pt x="512" y="600"/>
                    <a:pt x="512" y="600"/>
                  </a:cubicBezTo>
                  <a:cubicBezTo>
                    <a:pt x="512" y="639"/>
                    <a:pt x="480" y="671"/>
                    <a:pt x="441" y="671"/>
                  </a:cubicBezTo>
                  <a:cubicBezTo>
                    <a:pt x="71" y="671"/>
                    <a:pt x="71" y="671"/>
                    <a:pt x="71" y="671"/>
                  </a:cubicBezTo>
                  <a:cubicBezTo>
                    <a:pt x="32" y="671"/>
                    <a:pt x="0" y="639"/>
                    <a:pt x="0" y="60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80" y="0"/>
                    <a:pt x="512" y="32"/>
                    <a:pt x="512" y="71"/>
                  </a:cubicBezTo>
                  <a:cubicBezTo>
                    <a:pt x="512" y="97"/>
                    <a:pt x="512" y="97"/>
                    <a:pt x="512" y="97"/>
                  </a:cubicBezTo>
                </a:path>
              </a:pathLst>
            </a:custGeom>
            <a:grp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" name="Google Shape;2656;p55">
              <a:extLst>
                <a:ext uri="{FF2B5EF4-FFF2-40B4-BE49-F238E27FC236}">
                  <a16:creationId xmlns:a16="http://schemas.microsoft.com/office/drawing/2014/main" id="{D54D4BD6-0812-4E95-BAD8-E3E2EEDDDF33}"/>
                </a:ext>
              </a:extLst>
            </p:cNvPr>
            <p:cNvSpPr/>
            <p:nvPr/>
          </p:nvSpPr>
          <p:spPr>
            <a:xfrm>
              <a:off x="5024102" y="4689854"/>
              <a:ext cx="174320" cy="236270"/>
            </a:xfrm>
            <a:custGeom>
              <a:avLst/>
              <a:gdLst/>
              <a:ahLst/>
              <a:cxnLst/>
              <a:rect l="l" t="t" r="r" b="b"/>
              <a:pathLst>
                <a:path w="368" h="498" extrusionOk="0">
                  <a:moveTo>
                    <a:pt x="368" y="463"/>
                  </a:moveTo>
                  <a:cubicBezTo>
                    <a:pt x="368" y="482"/>
                    <a:pt x="353" y="498"/>
                    <a:pt x="334" y="498"/>
                  </a:cubicBezTo>
                  <a:cubicBezTo>
                    <a:pt x="35" y="498"/>
                    <a:pt x="35" y="498"/>
                    <a:pt x="35" y="498"/>
                  </a:cubicBezTo>
                  <a:cubicBezTo>
                    <a:pt x="16" y="498"/>
                    <a:pt x="0" y="482"/>
                    <a:pt x="0" y="46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334" y="0"/>
                    <a:pt x="334" y="0"/>
                    <a:pt x="334" y="0"/>
                  </a:cubicBezTo>
                </a:path>
              </a:pathLst>
            </a:custGeom>
            <a:grp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" name="Google Shape;2657;p55">
              <a:extLst>
                <a:ext uri="{FF2B5EF4-FFF2-40B4-BE49-F238E27FC236}">
                  <a16:creationId xmlns:a16="http://schemas.microsoft.com/office/drawing/2014/main" id="{00D0F487-F1F3-464F-8853-32DDB51A0575}"/>
                </a:ext>
              </a:extLst>
            </p:cNvPr>
            <p:cNvSpPr/>
            <p:nvPr/>
          </p:nvSpPr>
          <p:spPr>
            <a:xfrm>
              <a:off x="5158194" y="4692804"/>
              <a:ext cx="135433" cy="219643"/>
            </a:xfrm>
            <a:custGeom>
              <a:avLst/>
              <a:gdLst/>
              <a:ahLst/>
              <a:cxnLst/>
              <a:rect l="l" t="t" r="r" b="b"/>
              <a:pathLst>
                <a:path w="286" h="463" extrusionOk="0">
                  <a:moveTo>
                    <a:pt x="257" y="463"/>
                  </a:moveTo>
                  <a:cubicBezTo>
                    <a:pt x="29" y="463"/>
                    <a:pt x="29" y="463"/>
                    <a:pt x="29" y="463"/>
                  </a:cubicBezTo>
                  <a:cubicBezTo>
                    <a:pt x="13" y="463"/>
                    <a:pt x="0" y="450"/>
                    <a:pt x="0" y="4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7"/>
                    <a:pt x="13" y="4"/>
                    <a:pt x="29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73" y="4"/>
                    <a:pt x="286" y="17"/>
                    <a:pt x="286" y="33"/>
                  </a:cubicBezTo>
                  <a:cubicBezTo>
                    <a:pt x="286" y="434"/>
                    <a:pt x="286" y="434"/>
                    <a:pt x="286" y="434"/>
                  </a:cubicBezTo>
                  <a:cubicBezTo>
                    <a:pt x="286" y="450"/>
                    <a:pt x="273" y="463"/>
                    <a:pt x="257" y="463"/>
                  </a:cubicBezTo>
                  <a:close/>
                </a:path>
              </a:pathLst>
            </a:custGeom>
            <a:grp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" name="Google Shape;2658;p55">
              <a:extLst>
                <a:ext uri="{FF2B5EF4-FFF2-40B4-BE49-F238E27FC236}">
                  <a16:creationId xmlns:a16="http://schemas.microsoft.com/office/drawing/2014/main" id="{1DFEECBA-CE8E-41B0-AE0F-6554B26BAA7D}"/>
                </a:ext>
              </a:extLst>
            </p:cNvPr>
            <p:cNvSpPr/>
            <p:nvPr/>
          </p:nvSpPr>
          <p:spPr>
            <a:xfrm>
              <a:off x="5191181" y="4730618"/>
              <a:ext cx="69191" cy="142942"/>
            </a:xfrm>
            <a:custGeom>
              <a:avLst/>
              <a:gdLst/>
              <a:ahLst/>
              <a:cxnLst/>
              <a:rect l="l" t="t" r="r" b="b"/>
              <a:pathLst>
                <a:path w="174" h="329" extrusionOk="0">
                  <a:moveTo>
                    <a:pt x="156" y="329"/>
                  </a:moveTo>
                  <a:cubicBezTo>
                    <a:pt x="18" y="329"/>
                    <a:pt x="18" y="329"/>
                    <a:pt x="18" y="329"/>
                  </a:cubicBezTo>
                  <a:cubicBezTo>
                    <a:pt x="8" y="329"/>
                    <a:pt x="0" y="320"/>
                    <a:pt x="0" y="30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8"/>
                    <a:pt x="2" y="13"/>
                    <a:pt x="5" y="9"/>
                  </a:cubicBezTo>
                  <a:cubicBezTo>
                    <a:pt x="10" y="3"/>
                    <a:pt x="18" y="0"/>
                    <a:pt x="25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6" y="0"/>
                    <a:pt x="164" y="3"/>
                    <a:pt x="169" y="9"/>
                  </a:cubicBezTo>
                  <a:cubicBezTo>
                    <a:pt x="172" y="13"/>
                    <a:pt x="174" y="18"/>
                    <a:pt x="174" y="23"/>
                  </a:cubicBezTo>
                  <a:cubicBezTo>
                    <a:pt x="174" y="309"/>
                    <a:pt x="174" y="309"/>
                    <a:pt x="174" y="309"/>
                  </a:cubicBezTo>
                  <a:cubicBezTo>
                    <a:pt x="174" y="320"/>
                    <a:pt x="166" y="329"/>
                    <a:pt x="156" y="329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4" name="Google Shape;2659;p55">
            <a:extLst>
              <a:ext uri="{FF2B5EF4-FFF2-40B4-BE49-F238E27FC236}">
                <a16:creationId xmlns:a16="http://schemas.microsoft.com/office/drawing/2014/main" id="{7D222ACF-C984-484B-BDB8-CCA71498E369}"/>
              </a:ext>
            </a:extLst>
          </p:cNvPr>
          <p:cNvGrpSpPr/>
          <p:nvPr/>
        </p:nvGrpSpPr>
        <p:grpSpPr>
          <a:xfrm>
            <a:off x="6749878" y="4714627"/>
            <a:ext cx="538271" cy="387088"/>
            <a:chOff x="6685242" y="4689704"/>
            <a:chExt cx="607581" cy="436932"/>
          </a:xfrm>
        </p:grpSpPr>
        <p:grpSp>
          <p:nvGrpSpPr>
            <p:cNvPr id="55" name="Google Shape;2660;p55">
              <a:extLst>
                <a:ext uri="{FF2B5EF4-FFF2-40B4-BE49-F238E27FC236}">
                  <a16:creationId xmlns:a16="http://schemas.microsoft.com/office/drawing/2014/main" id="{2839227E-0DBE-40AB-A658-0B73B9384EE9}"/>
                </a:ext>
              </a:extLst>
            </p:cNvPr>
            <p:cNvGrpSpPr/>
            <p:nvPr/>
          </p:nvGrpSpPr>
          <p:grpSpPr>
            <a:xfrm>
              <a:off x="6875310" y="4709274"/>
              <a:ext cx="417513" cy="417362"/>
              <a:chOff x="2462" y="786"/>
              <a:chExt cx="2753" cy="2752"/>
            </a:xfrm>
          </p:grpSpPr>
          <p:sp>
            <p:nvSpPr>
              <p:cNvPr id="59" name="Google Shape;2661;p55">
                <a:extLst>
                  <a:ext uri="{FF2B5EF4-FFF2-40B4-BE49-F238E27FC236}">
                    <a16:creationId xmlns:a16="http://schemas.microsoft.com/office/drawing/2014/main" id="{19F75C41-1083-40F7-A19B-83FD7B3CA0BF}"/>
                  </a:ext>
                </a:extLst>
              </p:cNvPr>
              <p:cNvSpPr/>
              <p:nvPr/>
            </p:nvSpPr>
            <p:spPr>
              <a:xfrm>
                <a:off x="2462" y="2433"/>
                <a:ext cx="2753" cy="110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5" extrusionOk="0">
                    <a:moveTo>
                      <a:pt x="0" y="625"/>
                    </a:moveTo>
                    <a:cubicBezTo>
                      <a:pt x="0" y="566"/>
                      <a:pt x="0" y="566"/>
                      <a:pt x="0" y="566"/>
                    </a:cubicBezTo>
                    <a:cubicBezTo>
                      <a:pt x="0" y="253"/>
                      <a:pt x="196" y="0"/>
                      <a:pt x="438" y="0"/>
                    </a:cubicBezTo>
                    <a:cubicBezTo>
                      <a:pt x="1121" y="0"/>
                      <a:pt x="1121" y="0"/>
                      <a:pt x="1121" y="0"/>
                    </a:cubicBezTo>
                    <a:cubicBezTo>
                      <a:pt x="1363" y="0"/>
                      <a:pt x="1559" y="253"/>
                      <a:pt x="1559" y="566"/>
                    </a:cubicBezTo>
                    <a:cubicBezTo>
                      <a:pt x="1559" y="625"/>
                      <a:pt x="1559" y="625"/>
                      <a:pt x="1559" y="625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dirty="0"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0" name="Google Shape;2662;p55">
                <a:extLst>
                  <a:ext uri="{FF2B5EF4-FFF2-40B4-BE49-F238E27FC236}">
                    <a16:creationId xmlns:a16="http://schemas.microsoft.com/office/drawing/2014/main" id="{CDC2E3CE-3CAD-4CCE-A04D-0FCE365CB172}"/>
                  </a:ext>
                </a:extLst>
              </p:cNvPr>
              <p:cNvSpPr/>
              <p:nvPr/>
            </p:nvSpPr>
            <p:spPr>
              <a:xfrm>
                <a:off x="3083" y="786"/>
                <a:ext cx="1510" cy="1511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dirty="0"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6" name="Google Shape;2663;p55">
              <a:extLst>
                <a:ext uri="{FF2B5EF4-FFF2-40B4-BE49-F238E27FC236}">
                  <a16:creationId xmlns:a16="http://schemas.microsoft.com/office/drawing/2014/main" id="{2D7E36A5-905F-48EF-9781-9100C75996E2}"/>
                </a:ext>
              </a:extLst>
            </p:cNvPr>
            <p:cNvGrpSpPr/>
            <p:nvPr/>
          </p:nvGrpSpPr>
          <p:grpSpPr>
            <a:xfrm>
              <a:off x="6685242" y="4689704"/>
              <a:ext cx="283090" cy="282987"/>
              <a:chOff x="2462" y="786"/>
              <a:chExt cx="2753" cy="2752"/>
            </a:xfrm>
          </p:grpSpPr>
          <p:sp>
            <p:nvSpPr>
              <p:cNvPr id="57" name="Google Shape;2664;p55">
                <a:extLst>
                  <a:ext uri="{FF2B5EF4-FFF2-40B4-BE49-F238E27FC236}">
                    <a16:creationId xmlns:a16="http://schemas.microsoft.com/office/drawing/2014/main" id="{34ECBED4-2924-42EE-B9C6-A3272E5DB394}"/>
                  </a:ext>
                </a:extLst>
              </p:cNvPr>
              <p:cNvSpPr/>
              <p:nvPr/>
            </p:nvSpPr>
            <p:spPr>
              <a:xfrm>
                <a:off x="2462" y="2433"/>
                <a:ext cx="2753" cy="110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5" extrusionOk="0">
                    <a:moveTo>
                      <a:pt x="0" y="625"/>
                    </a:moveTo>
                    <a:cubicBezTo>
                      <a:pt x="0" y="566"/>
                      <a:pt x="0" y="566"/>
                      <a:pt x="0" y="566"/>
                    </a:cubicBezTo>
                    <a:cubicBezTo>
                      <a:pt x="0" y="253"/>
                      <a:pt x="196" y="0"/>
                      <a:pt x="438" y="0"/>
                    </a:cubicBezTo>
                    <a:cubicBezTo>
                      <a:pt x="1121" y="0"/>
                      <a:pt x="1121" y="0"/>
                      <a:pt x="1121" y="0"/>
                    </a:cubicBezTo>
                    <a:cubicBezTo>
                      <a:pt x="1363" y="0"/>
                      <a:pt x="1559" y="253"/>
                      <a:pt x="1559" y="566"/>
                    </a:cubicBezTo>
                    <a:cubicBezTo>
                      <a:pt x="1559" y="625"/>
                      <a:pt x="1559" y="625"/>
                      <a:pt x="1559" y="625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8" name="Google Shape;2665;p55">
                <a:extLst>
                  <a:ext uri="{FF2B5EF4-FFF2-40B4-BE49-F238E27FC236}">
                    <a16:creationId xmlns:a16="http://schemas.microsoft.com/office/drawing/2014/main" id="{939BECDA-CADA-42AD-8446-229CDCB50CD3}"/>
                  </a:ext>
                </a:extLst>
              </p:cNvPr>
              <p:cNvSpPr/>
              <p:nvPr/>
            </p:nvSpPr>
            <p:spPr>
              <a:xfrm>
                <a:off x="3083" y="786"/>
                <a:ext cx="1510" cy="1511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61" name="Google Shape;2666;p55">
            <a:extLst>
              <a:ext uri="{FF2B5EF4-FFF2-40B4-BE49-F238E27FC236}">
                <a16:creationId xmlns:a16="http://schemas.microsoft.com/office/drawing/2014/main" id="{6A0E6A99-66BA-4E96-B4EA-FD9232235F75}"/>
              </a:ext>
            </a:extLst>
          </p:cNvPr>
          <p:cNvGrpSpPr/>
          <p:nvPr/>
        </p:nvGrpSpPr>
        <p:grpSpPr>
          <a:xfrm>
            <a:off x="3034986" y="4683129"/>
            <a:ext cx="521556" cy="547344"/>
            <a:chOff x="3015733" y="4692755"/>
            <a:chExt cx="521556" cy="547344"/>
          </a:xfrm>
          <a:noFill/>
        </p:grpSpPr>
        <p:grpSp>
          <p:nvGrpSpPr>
            <p:cNvPr id="62" name="Google Shape;2667;p55">
              <a:extLst>
                <a:ext uri="{FF2B5EF4-FFF2-40B4-BE49-F238E27FC236}">
                  <a16:creationId xmlns:a16="http://schemas.microsoft.com/office/drawing/2014/main" id="{81B4037F-4788-4ACA-987D-338C5FE428E4}"/>
                </a:ext>
              </a:extLst>
            </p:cNvPr>
            <p:cNvGrpSpPr/>
            <p:nvPr/>
          </p:nvGrpSpPr>
          <p:grpSpPr>
            <a:xfrm>
              <a:off x="3015733" y="4692755"/>
              <a:ext cx="392980" cy="435696"/>
              <a:chOff x="5305421" y="1124622"/>
              <a:chExt cx="514892" cy="570858"/>
            </a:xfrm>
            <a:grpFill/>
          </p:grpSpPr>
          <p:sp>
            <p:nvSpPr>
              <p:cNvPr id="69" name="Google Shape;2668;p55">
                <a:extLst>
                  <a:ext uri="{FF2B5EF4-FFF2-40B4-BE49-F238E27FC236}">
                    <a16:creationId xmlns:a16="http://schemas.microsoft.com/office/drawing/2014/main" id="{88C1430E-5922-47CB-B329-0CB063725E6C}"/>
                  </a:ext>
                </a:extLst>
              </p:cNvPr>
              <p:cNvSpPr/>
              <p:nvPr/>
            </p:nvSpPr>
            <p:spPr>
              <a:xfrm>
                <a:off x="5305421" y="1234690"/>
                <a:ext cx="514892" cy="460790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0" name="Google Shape;2669;p55">
                <a:extLst>
                  <a:ext uri="{FF2B5EF4-FFF2-40B4-BE49-F238E27FC236}">
                    <a16:creationId xmlns:a16="http://schemas.microsoft.com/office/drawing/2014/main" id="{6357737F-928B-4E5E-A9D8-97BF8EE261C9}"/>
                  </a:ext>
                </a:extLst>
              </p:cNvPr>
              <p:cNvSpPr/>
              <p:nvPr/>
            </p:nvSpPr>
            <p:spPr>
              <a:xfrm>
                <a:off x="5305421" y="1342892"/>
                <a:ext cx="514892" cy="108202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1" name="Google Shape;2670;p55">
                <a:extLst>
                  <a:ext uri="{FF2B5EF4-FFF2-40B4-BE49-F238E27FC236}">
                    <a16:creationId xmlns:a16="http://schemas.microsoft.com/office/drawing/2014/main" id="{D62F2F84-870B-45FE-BB50-98DEC001D038}"/>
                  </a:ext>
                </a:extLst>
              </p:cNvPr>
              <p:cNvSpPr/>
              <p:nvPr/>
            </p:nvSpPr>
            <p:spPr>
              <a:xfrm>
                <a:off x="5305421" y="1464153"/>
                <a:ext cx="514892" cy="11006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2" name="Google Shape;2671;p55">
                <a:extLst>
                  <a:ext uri="{FF2B5EF4-FFF2-40B4-BE49-F238E27FC236}">
                    <a16:creationId xmlns:a16="http://schemas.microsoft.com/office/drawing/2014/main" id="{96BD8DA4-83D2-4689-8F04-CDA742CFD4AA}"/>
                  </a:ext>
                </a:extLst>
              </p:cNvPr>
              <p:cNvSpPr/>
              <p:nvPr/>
            </p:nvSpPr>
            <p:spPr>
              <a:xfrm>
                <a:off x="5305421" y="1124622"/>
                <a:ext cx="514892" cy="218269"/>
              </a:xfrm>
              <a:prstGeom prst="ellipse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3" name="Google Shape;2672;p55">
              <a:extLst>
                <a:ext uri="{FF2B5EF4-FFF2-40B4-BE49-F238E27FC236}">
                  <a16:creationId xmlns:a16="http://schemas.microsoft.com/office/drawing/2014/main" id="{F22DBC61-FF51-4C61-8600-87DD101D3A54}"/>
                </a:ext>
              </a:extLst>
            </p:cNvPr>
            <p:cNvGrpSpPr/>
            <p:nvPr/>
          </p:nvGrpSpPr>
          <p:grpSpPr>
            <a:xfrm>
              <a:off x="3240797" y="4943607"/>
              <a:ext cx="296492" cy="296492"/>
              <a:chOff x="3187550" y="4895770"/>
              <a:chExt cx="365999" cy="365999"/>
            </a:xfrm>
            <a:grpFill/>
          </p:grpSpPr>
          <p:sp>
            <p:nvSpPr>
              <p:cNvPr id="64" name="Google Shape;2673;p55">
                <a:extLst>
                  <a:ext uri="{FF2B5EF4-FFF2-40B4-BE49-F238E27FC236}">
                    <a16:creationId xmlns:a16="http://schemas.microsoft.com/office/drawing/2014/main" id="{B396B558-1E07-4C39-9533-91BF5AF5D1ED}"/>
                  </a:ext>
                </a:extLst>
              </p:cNvPr>
              <p:cNvSpPr/>
              <p:nvPr/>
            </p:nvSpPr>
            <p:spPr>
              <a:xfrm>
                <a:off x="3187550" y="4895770"/>
                <a:ext cx="365999" cy="36599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65" name="Google Shape;2674;p55">
                <a:extLst>
                  <a:ext uri="{FF2B5EF4-FFF2-40B4-BE49-F238E27FC236}">
                    <a16:creationId xmlns:a16="http://schemas.microsoft.com/office/drawing/2014/main" id="{CA614570-D5ED-4BD1-9378-F9DFEC8BB471}"/>
                  </a:ext>
                </a:extLst>
              </p:cNvPr>
              <p:cNvGrpSpPr/>
              <p:nvPr/>
            </p:nvGrpSpPr>
            <p:grpSpPr>
              <a:xfrm>
                <a:off x="3247176" y="4953418"/>
                <a:ext cx="250306" cy="251742"/>
                <a:chOff x="6022039" y="5103814"/>
                <a:chExt cx="237575" cy="238942"/>
              </a:xfrm>
              <a:grpFill/>
            </p:grpSpPr>
            <p:sp>
              <p:nvSpPr>
                <p:cNvPr id="66" name="Google Shape;2675;p55">
                  <a:extLst>
                    <a:ext uri="{FF2B5EF4-FFF2-40B4-BE49-F238E27FC236}">
                      <a16:creationId xmlns:a16="http://schemas.microsoft.com/office/drawing/2014/main" id="{B8A6185E-5A7D-4D8B-991F-B4C0B4F0B6FC}"/>
                    </a:ext>
                  </a:extLst>
                </p:cNvPr>
                <p:cNvSpPr/>
                <p:nvPr/>
              </p:nvSpPr>
              <p:spPr>
                <a:xfrm>
                  <a:off x="6022039" y="5103814"/>
                  <a:ext cx="237575" cy="238942"/>
                </a:xfrm>
                <a:prstGeom prst="ellipse">
                  <a:avLst/>
                </a:prstGeom>
                <a:solidFill>
                  <a:srgbClr val="002C3A"/>
                </a:solidFill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endParaRPr>
                    <a:solidFill>
                      <a:schemeClr val="dk1"/>
                    </a:solidFill>
                  </a:endParaRPr>
                </a:p>
              </p:txBody>
            </p:sp>
            <p:cxnSp>
              <p:nvCxnSpPr>
                <p:cNvPr id="67" name="Google Shape;2676;p55">
                  <a:extLst>
                    <a:ext uri="{FF2B5EF4-FFF2-40B4-BE49-F238E27FC236}">
                      <a16:creationId xmlns:a16="http://schemas.microsoft.com/office/drawing/2014/main" id="{1CAA1ADB-2F86-4011-A77D-CC540AC3B90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056168" y="5139414"/>
                  <a:ext cx="169308" cy="169305"/>
                </a:xfrm>
                <a:prstGeom prst="straightConnector1">
                  <a:avLst/>
                </a:prstGeom>
                <a:grp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2677;p55">
                  <a:extLst>
                    <a:ext uri="{FF2B5EF4-FFF2-40B4-BE49-F238E27FC236}">
                      <a16:creationId xmlns:a16="http://schemas.microsoft.com/office/drawing/2014/main" id="{54586B34-0EED-439D-8F0B-4B078B182B43}"/>
                    </a:ext>
                  </a:extLst>
                </p:cNvPr>
                <p:cNvCxnSpPr/>
                <p:nvPr/>
              </p:nvCxnSpPr>
              <p:spPr>
                <a:xfrm rot="-5400000" flipH="1">
                  <a:off x="6056169" y="5139414"/>
                  <a:ext cx="169312" cy="169308"/>
                </a:xfrm>
                <a:prstGeom prst="straightConnector1">
                  <a:avLst/>
                </a:prstGeom>
                <a:grp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3" name="Google Shape;2678;p55">
            <a:extLst>
              <a:ext uri="{FF2B5EF4-FFF2-40B4-BE49-F238E27FC236}">
                <a16:creationId xmlns:a16="http://schemas.microsoft.com/office/drawing/2014/main" id="{5AD2F7E7-442B-484A-B66D-A7D494C40641}"/>
              </a:ext>
            </a:extLst>
          </p:cNvPr>
          <p:cNvGrpSpPr/>
          <p:nvPr/>
        </p:nvGrpSpPr>
        <p:grpSpPr>
          <a:xfrm>
            <a:off x="1111627" y="4654167"/>
            <a:ext cx="533212" cy="527724"/>
            <a:chOff x="1072208" y="4625975"/>
            <a:chExt cx="612047" cy="605750"/>
          </a:xfrm>
          <a:noFill/>
        </p:grpSpPr>
        <p:grpSp>
          <p:nvGrpSpPr>
            <p:cNvPr id="74" name="Google Shape;2679;p55">
              <a:extLst>
                <a:ext uri="{FF2B5EF4-FFF2-40B4-BE49-F238E27FC236}">
                  <a16:creationId xmlns:a16="http://schemas.microsoft.com/office/drawing/2014/main" id="{AF5D0EF0-473C-4497-BBDF-EEEC56085F6C}"/>
                </a:ext>
              </a:extLst>
            </p:cNvPr>
            <p:cNvGrpSpPr/>
            <p:nvPr/>
          </p:nvGrpSpPr>
          <p:grpSpPr>
            <a:xfrm>
              <a:off x="1263873" y="4625975"/>
              <a:ext cx="228805" cy="605750"/>
              <a:chOff x="1043489" y="2999929"/>
              <a:chExt cx="201114" cy="532440"/>
            </a:xfrm>
            <a:grpFill/>
          </p:grpSpPr>
          <p:sp>
            <p:nvSpPr>
              <p:cNvPr id="89" name="Google Shape;2680;p55">
                <a:extLst>
                  <a:ext uri="{FF2B5EF4-FFF2-40B4-BE49-F238E27FC236}">
                    <a16:creationId xmlns:a16="http://schemas.microsoft.com/office/drawing/2014/main" id="{E5BC08D1-6E87-4F89-AC78-14D6C644C6C7}"/>
                  </a:ext>
                </a:extLst>
              </p:cNvPr>
              <p:cNvSpPr/>
              <p:nvPr/>
            </p:nvSpPr>
            <p:spPr>
              <a:xfrm>
                <a:off x="1043489" y="3069079"/>
                <a:ext cx="201114" cy="226570"/>
              </a:xfrm>
              <a:prstGeom prst="rect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0" name="Google Shape;2681;p55">
                <a:extLst>
                  <a:ext uri="{FF2B5EF4-FFF2-40B4-BE49-F238E27FC236}">
                    <a16:creationId xmlns:a16="http://schemas.microsoft.com/office/drawing/2014/main" id="{896E213F-313D-4E61-A9C4-8F2E0EF2B085}"/>
                  </a:ext>
                </a:extLst>
              </p:cNvPr>
              <p:cNvCxnSpPr/>
              <p:nvPr/>
            </p:nvCxnSpPr>
            <p:spPr>
              <a:xfrm>
                <a:off x="1088010" y="3126741"/>
                <a:ext cx="112072" cy="0"/>
              </a:xfrm>
              <a:prstGeom prst="straightConnector1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2682;p55">
                <a:extLst>
                  <a:ext uri="{FF2B5EF4-FFF2-40B4-BE49-F238E27FC236}">
                    <a16:creationId xmlns:a16="http://schemas.microsoft.com/office/drawing/2014/main" id="{BE77648C-D090-40C1-BF33-D8C6FD840FA5}"/>
                  </a:ext>
                </a:extLst>
              </p:cNvPr>
              <p:cNvCxnSpPr/>
              <p:nvPr/>
            </p:nvCxnSpPr>
            <p:spPr>
              <a:xfrm>
                <a:off x="1088010" y="3184405"/>
                <a:ext cx="112072" cy="0"/>
              </a:xfrm>
              <a:prstGeom prst="straightConnector1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2683;p55">
                <a:extLst>
                  <a:ext uri="{FF2B5EF4-FFF2-40B4-BE49-F238E27FC236}">
                    <a16:creationId xmlns:a16="http://schemas.microsoft.com/office/drawing/2014/main" id="{54316B5B-79F6-4354-895B-CD6D6204C76E}"/>
                  </a:ext>
                </a:extLst>
              </p:cNvPr>
              <p:cNvCxnSpPr/>
              <p:nvPr/>
            </p:nvCxnSpPr>
            <p:spPr>
              <a:xfrm>
                <a:off x="1088010" y="3242067"/>
                <a:ext cx="112072" cy="0"/>
              </a:xfrm>
              <a:prstGeom prst="straightConnector1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" name="Google Shape;2684;p55">
                <a:extLst>
                  <a:ext uri="{FF2B5EF4-FFF2-40B4-BE49-F238E27FC236}">
                    <a16:creationId xmlns:a16="http://schemas.microsoft.com/office/drawing/2014/main" id="{49794475-A168-42FB-A4FD-CB2405B5778A}"/>
                  </a:ext>
                </a:extLst>
              </p:cNvPr>
              <p:cNvSpPr/>
              <p:nvPr/>
            </p:nvSpPr>
            <p:spPr>
              <a:xfrm>
                <a:off x="1043489" y="3295650"/>
                <a:ext cx="201114" cy="236719"/>
              </a:xfrm>
              <a:prstGeom prst="rect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4" name="Google Shape;2685;p55">
                <a:extLst>
                  <a:ext uri="{FF2B5EF4-FFF2-40B4-BE49-F238E27FC236}">
                    <a16:creationId xmlns:a16="http://schemas.microsoft.com/office/drawing/2014/main" id="{5879F23F-2F6C-42DE-B188-8296340FD1F7}"/>
                  </a:ext>
                </a:extLst>
              </p:cNvPr>
              <p:cNvSpPr/>
              <p:nvPr/>
            </p:nvSpPr>
            <p:spPr>
              <a:xfrm>
                <a:off x="1043489" y="2999929"/>
                <a:ext cx="201114" cy="77346"/>
              </a:xfrm>
              <a:prstGeom prst="rect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5" name="Google Shape;2686;p55">
              <a:extLst>
                <a:ext uri="{FF2B5EF4-FFF2-40B4-BE49-F238E27FC236}">
                  <a16:creationId xmlns:a16="http://schemas.microsoft.com/office/drawing/2014/main" id="{4FFFB443-1F76-4896-9A05-80165004AE5B}"/>
                </a:ext>
              </a:extLst>
            </p:cNvPr>
            <p:cNvGrpSpPr/>
            <p:nvPr/>
          </p:nvGrpSpPr>
          <p:grpSpPr>
            <a:xfrm>
              <a:off x="1491308" y="4691501"/>
              <a:ext cx="192947" cy="510819"/>
              <a:chOff x="1491308" y="4691501"/>
              <a:chExt cx="192947" cy="510819"/>
            </a:xfrm>
            <a:grpFill/>
          </p:grpSpPr>
          <p:sp>
            <p:nvSpPr>
              <p:cNvPr id="83" name="Google Shape;2687;p55">
                <a:extLst>
                  <a:ext uri="{FF2B5EF4-FFF2-40B4-BE49-F238E27FC236}">
                    <a16:creationId xmlns:a16="http://schemas.microsoft.com/office/drawing/2014/main" id="{2143E16A-3437-44F1-A74E-F73D349726F5}"/>
                  </a:ext>
                </a:extLst>
              </p:cNvPr>
              <p:cNvSpPr/>
              <p:nvPr/>
            </p:nvSpPr>
            <p:spPr>
              <a:xfrm>
                <a:off x="1491308" y="4757843"/>
                <a:ext cx="192947" cy="217370"/>
              </a:xfrm>
              <a:prstGeom prst="rect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84" name="Google Shape;2688;p55">
                <a:extLst>
                  <a:ext uri="{FF2B5EF4-FFF2-40B4-BE49-F238E27FC236}">
                    <a16:creationId xmlns:a16="http://schemas.microsoft.com/office/drawing/2014/main" id="{BFD1CD67-C295-428A-BDF1-95C670B2C866}"/>
                  </a:ext>
                </a:extLst>
              </p:cNvPr>
              <p:cNvGrpSpPr/>
              <p:nvPr/>
            </p:nvGrpSpPr>
            <p:grpSpPr>
              <a:xfrm>
                <a:off x="1534021" y="4835977"/>
                <a:ext cx="107521" cy="62544"/>
                <a:chOff x="1280942" y="3819311"/>
                <a:chExt cx="94508" cy="54975"/>
              </a:xfrm>
              <a:grpFill/>
            </p:grpSpPr>
            <p:cxnSp>
              <p:nvCxnSpPr>
                <p:cNvPr id="87" name="Google Shape;2689;p55">
                  <a:extLst>
                    <a:ext uri="{FF2B5EF4-FFF2-40B4-BE49-F238E27FC236}">
                      <a16:creationId xmlns:a16="http://schemas.microsoft.com/office/drawing/2014/main" id="{7492A90B-8C79-487A-9028-7C4466069DEB}"/>
                    </a:ext>
                  </a:extLst>
                </p:cNvPr>
                <p:cNvCxnSpPr/>
                <p:nvPr/>
              </p:nvCxnSpPr>
              <p:spPr>
                <a:xfrm>
                  <a:off x="1280942" y="3819311"/>
                  <a:ext cx="94508" cy="0"/>
                </a:xfrm>
                <a:prstGeom prst="straightConnector1">
                  <a:avLst/>
                </a:prstGeom>
                <a:grpFill/>
                <a:ln w="25400" cap="rnd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2690;p55">
                  <a:extLst>
                    <a:ext uri="{FF2B5EF4-FFF2-40B4-BE49-F238E27FC236}">
                      <a16:creationId xmlns:a16="http://schemas.microsoft.com/office/drawing/2014/main" id="{0B37FEA7-59F3-43D2-8FD8-C6C6819721CC}"/>
                    </a:ext>
                  </a:extLst>
                </p:cNvPr>
                <p:cNvCxnSpPr/>
                <p:nvPr/>
              </p:nvCxnSpPr>
              <p:spPr>
                <a:xfrm>
                  <a:off x="1280942" y="3874286"/>
                  <a:ext cx="94508" cy="0"/>
                </a:xfrm>
                <a:prstGeom prst="straightConnector1">
                  <a:avLst/>
                </a:prstGeom>
                <a:grpFill/>
                <a:ln w="25400" cap="rnd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5" name="Google Shape;2691;p55">
                <a:extLst>
                  <a:ext uri="{FF2B5EF4-FFF2-40B4-BE49-F238E27FC236}">
                    <a16:creationId xmlns:a16="http://schemas.microsoft.com/office/drawing/2014/main" id="{7E26FBFE-79A7-4B7B-848F-76F1E1C53FEB}"/>
                  </a:ext>
                </a:extLst>
              </p:cNvPr>
              <p:cNvSpPr/>
              <p:nvPr/>
            </p:nvSpPr>
            <p:spPr>
              <a:xfrm>
                <a:off x="1491308" y="4975214"/>
                <a:ext cx="192947" cy="227106"/>
              </a:xfrm>
              <a:prstGeom prst="rect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6" name="Google Shape;2692;p55">
                <a:extLst>
                  <a:ext uri="{FF2B5EF4-FFF2-40B4-BE49-F238E27FC236}">
                    <a16:creationId xmlns:a16="http://schemas.microsoft.com/office/drawing/2014/main" id="{3D2826AC-2556-4018-9A3B-E2ADE4686089}"/>
                  </a:ext>
                </a:extLst>
              </p:cNvPr>
              <p:cNvSpPr/>
              <p:nvPr/>
            </p:nvSpPr>
            <p:spPr>
              <a:xfrm>
                <a:off x="1491308" y="4691501"/>
                <a:ext cx="192947" cy="74206"/>
              </a:xfrm>
              <a:prstGeom prst="rect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6" name="Google Shape;2693;p55">
              <a:extLst>
                <a:ext uri="{FF2B5EF4-FFF2-40B4-BE49-F238E27FC236}">
                  <a16:creationId xmlns:a16="http://schemas.microsoft.com/office/drawing/2014/main" id="{DAA7B655-838F-447F-82D7-69CBDB66D355}"/>
                </a:ext>
              </a:extLst>
            </p:cNvPr>
            <p:cNvGrpSpPr/>
            <p:nvPr/>
          </p:nvGrpSpPr>
          <p:grpSpPr>
            <a:xfrm>
              <a:off x="1072208" y="4691501"/>
              <a:ext cx="192947" cy="510819"/>
              <a:chOff x="1491308" y="4691501"/>
              <a:chExt cx="192947" cy="510819"/>
            </a:xfrm>
            <a:grpFill/>
          </p:grpSpPr>
          <p:sp>
            <p:nvSpPr>
              <p:cNvPr id="77" name="Google Shape;2694;p55">
                <a:extLst>
                  <a:ext uri="{FF2B5EF4-FFF2-40B4-BE49-F238E27FC236}">
                    <a16:creationId xmlns:a16="http://schemas.microsoft.com/office/drawing/2014/main" id="{FA016B60-D8FF-49B4-815A-DDE6EDF7C016}"/>
                  </a:ext>
                </a:extLst>
              </p:cNvPr>
              <p:cNvSpPr/>
              <p:nvPr/>
            </p:nvSpPr>
            <p:spPr>
              <a:xfrm>
                <a:off x="1491308" y="4757843"/>
                <a:ext cx="192947" cy="217370"/>
              </a:xfrm>
              <a:prstGeom prst="rect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78" name="Google Shape;2695;p55">
                <a:extLst>
                  <a:ext uri="{FF2B5EF4-FFF2-40B4-BE49-F238E27FC236}">
                    <a16:creationId xmlns:a16="http://schemas.microsoft.com/office/drawing/2014/main" id="{BCA5CE9A-0510-45FA-92BA-B1AB0A9D358B}"/>
                  </a:ext>
                </a:extLst>
              </p:cNvPr>
              <p:cNvGrpSpPr/>
              <p:nvPr/>
            </p:nvGrpSpPr>
            <p:grpSpPr>
              <a:xfrm>
                <a:off x="1534021" y="4835977"/>
                <a:ext cx="107521" cy="62544"/>
                <a:chOff x="1280942" y="3819311"/>
                <a:chExt cx="94508" cy="54975"/>
              </a:xfrm>
              <a:grpFill/>
            </p:grpSpPr>
            <p:cxnSp>
              <p:nvCxnSpPr>
                <p:cNvPr id="81" name="Google Shape;2696;p55">
                  <a:extLst>
                    <a:ext uri="{FF2B5EF4-FFF2-40B4-BE49-F238E27FC236}">
                      <a16:creationId xmlns:a16="http://schemas.microsoft.com/office/drawing/2014/main" id="{675276CA-0C02-4B31-A27D-45ADB9821A10}"/>
                    </a:ext>
                  </a:extLst>
                </p:cNvPr>
                <p:cNvCxnSpPr/>
                <p:nvPr/>
              </p:nvCxnSpPr>
              <p:spPr>
                <a:xfrm>
                  <a:off x="1280942" y="3819311"/>
                  <a:ext cx="94508" cy="0"/>
                </a:xfrm>
                <a:prstGeom prst="straightConnector1">
                  <a:avLst/>
                </a:prstGeom>
                <a:grpFill/>
                <a:ln w="25400" cap="rnd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2697;p55">
                  <a:extLst>
                    <a:ext uri="{FF2B5EF4-FFF2-40B4-BE49-F238E27FC236}">
                      <a16:creationId xmlns:a16="http://schemas.microsoft.com/office/drawing/2014/main" id="{3392458F-CD40-460A-B9B9-F6EDE64DEFDF}"/>
                    </a:ext>
                  </a:extLst>
                </p:cNvPr>
                <p:cNvCxnSpPr/>
                <p:nvPr/>
              </p:nvCxnSpPr>
              <p:spPr>
                <a:xfrm>
                  <a:off x="1280942" y="3874286"/>
                  <a:ext cx="94508" cy="0"/>
                </a:xfrm>
                <a:prstGeom prst="straightConnector1">
                  <a:avLst/>
                </a:prstGeom>
                <a:grpFill/>
                <a:ln w="25400" cap="rnd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9" name="Google Shape;2698;p55">
                <a:extLst>
                  <a:ext uri="{FF2B5EF4-FFF2-40B4-BE49-F238E27FC236}">
                    <a16:creationId xmlns:a16="http://schemas.microsoft.com/office/drawing/2014/main" id="{B6146E42-8B8B-4C5E-8427-3C0646C757E2}"/>
                  </a:ext>
                </a:extLst>
              </p:cNvPr>
              <p:cNvSpPr/>
              <p:nvPr/>
            </p:nvSpPr>
            <p:spPr>
              <a:xfrm>
                <a:off x="1491308" y="4975214"/>
                <a:ext cx="192947" cy="227106"/>
              </a:xfrm>
              <a:prstGeom prst="rect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0" name="Google Shape;2699;p55">
                <a:extLst>
                  <a:ext uri="{FF2B5EF4-FFF2-40B4-BE49-F238E27FC236}">
                    <a16:creationId xmlns:a16="http://schemas.microsoft.com/office/drawing/2014/main" id="{FFD8A21A-3B99-4987-8AFE-E65F26B6703D}"/>
                  </a:ext>
                </a:extLst>
              </p:cNvPr>
              <p:cNvSpPr/>
              <p:nvPr/>
            </p:nvSpPr>
            <p:spPr>
              <a:xfrm>
                <a:off x="1491308" y="4691501"/>
                <a:ext cx="192947" cy="74206"/>
              </a:xfrm>
              <a:prstGeom prst="rect">
                <a:avLst/>
              </a:prstGeom>
              <a:grp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95" name="Google Shape;2700;p55">
            <a:extLst>
              <a:ext uri="{FF2B5EF4-FFF2-40B4-BE49-F238E27FC236}">
                <a16:creationId xmlns:a16="http://schemas.microsoft.com/office/drawing/2014/main" id="{7B32101F-FE5B-4405-A7A5-DD81F7BF5825}"/>
              </a:ext>
            </a:extLst>
          </p:cNvPr>
          <p:cNvGrpSpPr/>
          <p:nvPr/>
        </p:nvGrpSpPr>
        <p:grpSpPr>
          <a:xfrm>
            <a:off x="10466935" y="4723992"/>
            <a:ext cx="578245" cy="373115"/>
            <a:chOff x="10466934" y="4723992"/>
            <a:chExt cx="578245" cy="373114"/>
          </a:xfrm>
        </p:grpSpPr>
        <p:grpSp>
          <p:nvGrpSpPr>
            <p:cNvPr id="96" name="Google Shape;2701;p55">
              <a:extLst>
                <a:ext uri="{FF2B5EF4-FFF2-40B4-BE49-F238E27FC236}">
                  <a16:creationId xmlns:a16="http://schemas.microsoft.com/office/drawing/2014/main" id="{8E1501CC-3D04-47BE-8CB5-C491794F90C3}"/>
                </a:ext>
              </a:extLst>
            </p:cNvPr>
            <p:cNvGrpSpPr/>
            <p:nvPr/>
          </p:nvGrpSpPr>
          <p:grpSpPr>
            <a:xfrm>
              <a:off x="10733638" y="4858891"/>
              <a:ext cx="311540" cy="31862"/>
              <a:chOff x="5238" y="1449"/>
              <a:chExt cx="352" cy="36"/>
            </a:xfrm>
          </p:grpSpPr>
          <p:sp>
            <p:nvSpPr>
              <p:cNvPr id="103" name="Google Shape;2702;p55">
                <a:extLst>
                  <a:ext uri="{FF2B5EF4-FFF2-40B4-BE49-F238E27FC236}">
                    <a16:creationId xmlns:a16="http://schemas.microsoft.com/office/drawing/2014/main" id="{601B972C-D153-4C9D-B478-618A77D948A4}"/>
                  </a:ext>
                </a:extLst>
              </p:cNvPr>
              <p:cNvSpPr/>
              <p:nvPr/>
            </p:nvSpPr>
            <p:spPr>
              <a:xfrm>
                <a:off x="5320" y="148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400"/>
              </a:p>
            </p:txBody>
          </p:sp>
          <p:sp>
            <p:nvSpPr>
              <p:cNvPr id="104" name="Google Shape;2703;p55">
                <a:extLst>
                  <a:ext uri="{FF2B5EF4-FFF2-40B4-BE49-F238E27FC236}">
                    <a16:creationId xmlns:a16="http://schemas.microsoft.com/office/drawing/2014/main" id="{FF0B9C89-E8CE-481F-96C6-3974BBDC3127}"/>
                  </a:ext>
                </a:extLst>
              </p:cNvPr>
              <p:cNvSpPr/>
              <p:nvPr/>
            </p:nvSpPr>
            <p:spPr>
              <a:xfrm>
                <a:off x="5238" y="148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400"/>
              </a:p>
            </p:txBody>
          </p:sp>
          <p:sp>
            <p:nvSpPr>
              <p:cNvPr id="105" name="Google Shape;2704;p55">
                <a:extLst>
                  <a:ext uri="{FF2B5EF4-FFF2-40B4-BE49-F238E27FC236}">
                    <a16:creationId xmlns:a16="http://schemas.microsoft.com/office/drawing/2014/main" id="{96AA1928-B1DC-4C39-ABAD-1635CBF9B324}"/>
                  </a:ext>
                </a:extLst>
              </p:cNvPr>
              <p:cNvSpPr/>
              <p:nvPr/>
            </p:nvSpPr>
            <p:spPr>
              <a:xfrm>
                <a:off x="5590" y="1449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400"/>
              </a:p>
            </p:txBody>
          </p:sp>
          <p:sp>
            <p:nvSpPr>
              <p:cNvPr id="106" name="Google Shape;2705;p55">
                <a:extLst>
                  <a:ext uri="{FF2B5EF4-FFF2-40B4-BE49-F238E27FC236}">
                    <a16:creationId xmlns:a16="http://schemas.microsoft.com/office/drawing/2014/main" id="{E96C52FC-5F4C-4B4C-8F6E-F2A47B4FD481}"/>
                  </a:ext>
                </a:extLst>
              </p:cNvPr>
              <p:cNvSpPr/>
              <p:nvPr/>
            </p:nvSpPr>
            <p:spPr>
              <a:xfrm>
                <a:off x="5508" y="1449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400"/>
              </a:p>
            </p:txBody>
          </p:sp>
        </p:grpSp>
        <p:cxnSp>
          <p:nvCxnSpPr>
            <p:cNvPr id="97" name="Google Shape;2706;p55">
              <a:extLst>
                <a:ext uri="{FF2B5EF4-FFF2-40B4-BE49-F238E27FC236}">
                  <a16:creationId xmlns:a16="http://schemas.microsoft.com/office/drawing/2014/main" id="{E776E23F-56CF-41CF-AB1A-FCCC6B6787E7}"/>
                </a:ext>
              </a:extLst>
            </p:cNvPr>
            <p:cNvCxnSpPr/>
            <p:nvPr/>
          </p:nvCxnSpPr>
          <p:spPr>
            <a:xfrm>
              <a:off x="10820742" y="4931193"/>
              <a:ext cx="168291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98" name="Google Shape;2707;p55">
              <a:extLst>
                <a:ext uri="{FF2B5EF4-FFF2-40B4-BE49-F238E27FC236}">
                  <a16:creationId xmlns:a16="http://schemas.microsoft.com/office/drawing/2014/main" id="{BD490E5E-46E6-422C-B12A-ED7AC4C441C6}"/>
                </a:ext>
              </a:extLst>
            </p:cNvPr>
            <p:cNvCxnSpPr/>
            <p:nvPr/>
          </p:nvCxnSpPr>
          <p:spPr>
            <a:xfrm rot="10800000" flipH="1">
              <a:off x="10820742" y="4807504"/>
              <a:ext cx="168291" cy="66029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99" name="Google Shape;2708;p55">
              <a:extLst>
                <a:ext uri="{FF2B5EF4-FFF2-40B4-BE49-F238E27FC236}">
                  <a16:creationId xmlns:a16="http://schemas.microsoft.com/office/drawing/2014/main" id="{FC361B2F-18B3-4C62-909C-EE8B2E951C5B}"/>
                </a:ext>
              </a:extLst>
            </p:cNvPr>
            <p:cNvCxnSpPr/>
            <p:nvPr/>
          </p:nvCxnSpPr>
          <p:spPr>
            <a:xfrm>
              <a:off x="10820742" y="4989979"/>
              <a:ext cx="168291" cy="66029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00" name="Google Shape;2709;p55">
              <a:extLst>
                <a:ext uri="{FF2B5EF4-FFF2-40B4-BE49-F238E27FC236}">
                  <a16:creationId xmlns:a16="http://schemas.microsoft.com/office/drawing/2014/main" id="{7CCF37B6-A9AD-4225-A737-30DBF7CECBFD}"/>
                </a:ext>
              </a:extLst>
            </p:cNvPr>
            <p:cNvGrpSpPr/>
            <p:nvPr/>
          </p:nvGrpSpPr>
          <p:grpSpPr>
            <a:xfrm>
              <a:off x="10466934" y="4723992"/>
              <a:ext cx="308785" cy="373114"/>
              <a:chOff x="5692775" y="1541146"/>
              <a:chExt cx="114300" cy="138112"/>
            </a:xfrm>
          </p:grpSpPr>
          <p:sp>
            <p:nvSpPr>
              <p:cNvPr id="101" name="Google Shape;2710;p55">
                <a:extLst>
                  <a:ext uri="{FF2B5EF4-FFF2-40B4-BE49-F238E27FC236}">
                    <a16:creationId xmlns:a16="http://schemas.microsoft.com/office/drawing/2014/main" id="{50AF4389-585D-499A-9CF5-5991A15FCD45}"/>
                  </a:ext>
                </a:extLst>
              </p:cNvPr>
              <p:cNvSpPr/>
              <p:nvPr/>
            </p:nvSpPr>
            <p:spPr>
              <a:xfrm>
                <a:off x="5692775" y="1541146"/>
                <a:ext cx="114300" cy="69850"/>
              </a:xfrm>
              <a:prstGeom prst="ellipse">
                <a:avLst/>
              </a:pr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/>
              </a:p>
            </p:txBody>
          </p:sp>
          <p:sp>
            <p:nvSpPr>
              <p:cNvPr id="102" name="Google Shape;2711;p55">
                <a:extLst>
                  <a:ext uri="{FF2B5EF4-FFF2-40B4-BE49-F238E27FC236}">
                    <a16:creationId xmlns:a16="http://schemas.microsoft.com/office/drawing/2014/main" id="{36CFAF3C-3561-46EB-979C-A5540E8ACC9F}"/>
                  </a:ext>
                </a:extLst>
              </p:cNvPr>
              <p:cNvSpPr/>
              <p:nvPr/>
            </p:nvSpPr>
            <p:spPr>
              <a:xfrm>
                <a:off x="5692775" y="1576071"/>
                <a:ext cx="114300" cy="103187"/>
              </a:xfrm>
              <a:custGeom>
                <a:avLst/>
                <a:gdLst/>
                <a:ahLst/>
                <a:cxnLst/>
                <a:rect l="l" t="t" r="r" b="b"/>
                <a:pathLst>
                  <a:path w="20" h="18" extrusionOk="0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/>
              </a:p>
            </p:txBody>
          </p:sp>
        </p:grpSp>
      </p:grpSp>
      <p:grpSp>
        <p:nvGrpSpPr>
          <p:cNvPr id="108" name="Google Shape;2713;p55">
            <a:extLst>
              <a:ext uri="{FF2B5EF4-FFF2-40B4-BE49-F238E27FC236}">
                <a16:creationId xmlns:a16="http://schemas.microsoft.com/office/drawing/2014/main" id="{482E225A-3D04-4F31-8F2F-05E7A4E88D99}"/>
              </a:ext>
            </a:extLst>
          </p:cNvPr>
          <p:cNvGrpSpPr/>
          <p:nvPr/>
        </p:nvGrpSpPr>
        <p:grpSpPr>
          <a:xfrm>
            <a:off x="8883222" y="4848291"/>
            <a:ext cx="312720" cy="31982"/>
            <a:chOff x="5238" y="1449"/>
            <a:chExt cx="352" cy="36"/>
          </a:xfrm>
          <a:noFill/>
        </p:grpSpPr>
        <p:sp>
          <p:nvSpPr>
            <p:cNvPr id="116" name="Google Shape;2714;p55">
              <a:extLst>
                <a:ext uri="{FF2B5EF4-FFF2-40B4-BE49-F238E27FC236}">
                  <a16:creationId xmlns:a16="http://schemas.microsoft.com/office/drawing/2014/main" id="{A435E679-BB92-461B-A479-10B12E9F9E29}"/>
                </a:ext>
              </a:extLst>
            </p:cNvPr>
            <p:cNvSpPr/>
            <p:nvPr/>
          </p:nvSpPr>
          <p:spPr>
            <a:xfrm>
              <a:off x="5320" y="148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" name="Google Shape;2715;p55">
              <a:extLst>
                <a:ext uri="{FF2B5EF4-FFF2-40B4-BE49-F238E27FC236}">
                  <a16:creationId xmlns:a16="http://schemas.microsoft.com/office/drawing/2014/main" id="{58CD00B5-D0A4-4B70-BF42-56502D52E1AF}"/>
                </a:ext>
              </a:extLst>
            </p:cNvPr>
            <p:cNvSpPr/>
            <p:nvPr/>
          </p:nvSpPr>
          <p:spPr>
            <a:xfrm>
              <a:off x="5238" y="148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" name="Google Shape;2716;p55">
              <a:extLst>
                <a:ext uri="{FF2B5EF4-FFF2-40B4-BE49-F238E27FC236}">
                  <a16:creationId xmlns:a16="http://schemas.microsoft.com/office/drawing/2014/main" id="{BBDA766C-DD3C-4588-BBCA-05A2F704659A}"/>
                </a:ext>
              </a:extLst>
            </p:cNvPr>
            <p:cNvSpPr/>
            <p:nvPr/>
          </p:nvSpPr>
          <p:spPr>
            <a:xfrm>
              <a:off x="5590" y="144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" name="Google Shape;2717;p55">
              <a:extLst>
                <a:ext uri="{FF2B5EF4-FFF2-40B4-BE49-F238E27FC236}">
                  <a16:creationId xmlns:a16="http://schemas.microsoft.com/office/drawing/2014/main" id="{D0EE1E82-9B0E-4DAB-BB84-FDEF90FDFECF}"/>
                </a:ext>
              </a:extLst>
            </p:cNvPr>
            <p:cNvSpPr/>
            <p:nvPr/>
          </p:nvSpPr>
          <p:spPr>
            <a:xfrm>
              <a:off x="5508" y="144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14" name="Google Shape;2719;p55">
            <a:extLst>
              <a:ext uri="{FF2B5EF4-FFF2-40B4-BE49-F238E27FC236}">
                <a16:creationId xmlns:a16="http://schemas.microsoft.com/office/drawing/2014/main" id="{7C0BDCB9-F160-4B3E-AB7B-867981E4E466}"/>
              </a:ext>
            </a:extLst>
          </p:cNvPr>
          <p:cNvSpPr/>
          <p:nvPr/>
        </p:nvSpPr>
        <p:spPr>
          <a:xfrm>
            <a:off x="9077326" y="4702176"/>
            <a:ext cx="114300" cy="117475"/>
          </a:xfrm>
          <a:custGeom>
            <a:avLst/>
            <a:gdLst/>
            <a:ahLst/>
            <a:cxnLst/>
            <a:rect l="l" t="t" r="r" b="b"/>
            <a:pathLst>
              <a:path w="114300" h="117475" extrusionOk="0">
                <a:moveTo>
                  <a:pt x="0" y="0"/>
                </a:moveTo>
                <a:lnTo>
                  <a:pt x="0" y="117475"/>
                </a:lnTo>
                <a:lnTo>
                  <a:pt x="114300" y="63500"/>
                </a:lnTo>
                <a:lnTo>
                  <a:pt x="63500" y="158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pic>
        <p:nvPicPr>
          <p:cNvPr id="115" name="Google Shape;2720;p55">
            <a:extLst>
              <a:ext uri="{FF2B5EF4-FFF2-40B4-BE49-F238E27FC236}">
                <a16:creationId xmlns:a16="http://schemas.microsoft.com/office/drawing/2014/main" id="{11835DFB-B21E-44B8-86E6-C44E0C4C29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2410" y="4682391"/>
            <a:ext cx="283876" cy="2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2722;p55">
            <a:extLst>
              <a:ext uri="{FF2B5EF4-FFF2-40B4-BE49-F238E27FC236}">
                <a16:creationId xmlns:a16="http://schemas.microsoft.com/office/drawing/2014/main" id="{5A97A45C-EE84-443C-8F87-E51104D304A6}"/>
              </a:ext>
            </a:extLst>
          </p:cNvPr>
          <p:cNvSpPr/>
          <p:nvPr/>
        </p:nvSpPr>
        <p:spPr>
          <a:xfrm>
            <a:off x="8550275" y="4806951"/>
            <a:ext cx="485776" cy="317500"/>
          </a:xfrm>
          <a:custGeom>
            <a:avLst/>
            <a:gdLst/>
            <a:ahLst/>
            <a:cxnLst/>
            <a:rect l="l" t="t" r="r" b="b"/>
            <a:pathLst>
              <a:path w="485775" h="317500" extrusionOk="0">
                <a:moveTo>
                  <a:pt x="0" y="12700"/>
                </a:moveTo>
                <a:lnTo>
                  <a:pt x="123825" y="47625"/>
                </a:lnTo>
                <a:lnTo>
                  <a:pt x="390525" y="47625"/>
                </a:lnTo>
                <a:lnTo>
                  <a:pt x="428625" y="57150"/>
                </a:lnTo>
                <a:lnTo>
                  <a:pt x="428625" y="57150"/>
                </a:lnTo>
                <a:lnTo>
                  <a:pt x="428625" y="146050"/>
                </a:lnTo>
                <a:lnTo>
                  <a:pt x="403225" y="158750"/>
                </a:lnTo>
                <a:lnTo>
                  <a:pt x="336550" y="158750"/>
                </a:lnTo>
                <a:lnTo>
                  <a:pt x="336550" y="317500"/>
                </a:lnTo>
                <a:lnTo>
                  <a:pt x="447675" y="317500"/>
                </a:lnTo>
                <a:cubicBezTo>
                  <a:pt x="454025" y="311150"/>
                  <a:pt x="466725" y="312737"/>
                  <a:pt x="473075" y="304800"/>
                </a:cubicBezTo>
                <a:cubicBezTo>
                  <a:pt x="479425" y="296863"/>
                  <a:pt x="482600" y="317500"/>
                  <a:pt x="485775" y="269875"/>
                </a:cubicBezTo>
                <a:lnTo>
                  <a:pt x="485775" y="12700"/>
                </a:lnTo>
                <a:lnTo>
                  <a:pt x="434975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2A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2723;p55">
            <a:extLst>
              <a:ext uri="{FF2B5EF4-FFF2-40B4-BE49-F238E27FC236}">
                <a16:creationId xmlns:a16="http://schemas.microsoft.com/office/drawing/2014/main" id="{C0BB9091-F819-4836-B5DC-86E69FD6D9C1}"/>
              </a:ext>
            </a:extLst>
          </p:cNvPr>
          <p:cNvSpPr/>
          <p:nvPr/>
        </p:nvSpPr>
        <p:spPr>
          <a:xfrm>
            <a:off x="8668428" y="4846645"/>
            <a:ext cx="316823" cy="123991"/>
          </a:xfrm>
          <a:prstGeom prst="roundRect">
            <a:avLst>
              <a:gd name="adj" fmla="val 21789"/>
            </a:avLst>
          </a:prstGeom>
          <a:solidFill>
            <a:srgbClr val="002A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pic>
        <p:nvPicPr>
          <p:cNvPr id="113" name="Google Shape;2724;p55">
            <a:extLst>
              <a:ext uri="{FF2B5EF4-FFF2-40B4-BE49-F238E27FC236}">
                <a16:creationId xmlns:a16="http://schemas.microsoft.com/office/drawing/2014/main" id="{50B7FAED-F6F0-479C-9445-6ACB59F002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3211" y="4775468"/>
            <a:ext cx="546101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6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6DB11-7F74-4106-9529-29077B044506}"/>
              </a:ext>
            </a:extLst>
          </p:cNvPr>
          <p:cNvGrpSpPr/>
          <p:nvPr/>
        </p:nvGrpSpPr>
        <p:grpSpPr>
          <a:xfrm>
            <a:off x="1399424" y="3210229"/>
            <a:ext cx="9284278" cy="1540884"/>
            <a:chOff x="1399424" y="3210229"/>
            <a:chExt cx="9284278" cy="1540884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84BB40B-F9F0-4CEE-B8D2-50CD0F3FF53C}"/>
                </a:ext>
              </a:extLst>
            </p:cNvPr>
            <p:cNvSpPr/>
            <p:nvPr/>
          </p:nvSpPr>
          <p:spPr>
            <a:xfrm>
              <a:off x="1399424" y="3303234"/>
              <a:ext cx="1555040" cy="1441201"/>
            </a:xfrm>
            <a:prstGeom prst="rect">
              <a:avLst/>
            </a:prstGeom>
            <a:solidFill>
              <a:srgbClr val="7AD8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80C5387-9AD1-4963-A1F4-1C4F7CEFE692}"/>
                </a:ext>
              </a:extLst>
            </p:cNvPr>
            <p:cNvSpPr/>
            <p:nvPr/>
          </p:nvSpPr>
          <p:spPr>
            <a:xfrm>
              <a:off x="2946844" y="3794626"/>
              <a:ext cx="1724216" cy="949809"/>
            </a:xfrm>
            <a:prstGeom prst="rect">
              <a:avLst/>
            </a:prstGeom>
            <a:solidFill>
              <a:srgbClr val="7AD8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81CC3F4-8079-4145-B1FF-57852B356329}"/>
                </a:ext>
              </a:extLst>
            </p:cNvPr>
            <p:cNvSpPr/>
            <p:nvPr/>
          </p:nvSpPr>
          <p:spPr>
            <a:xfrm>
              <a:off x="4671060" y="3952236"/>
              <a:ext cx="397435" cy="792200"/>
            </a:xfrm>
            <a:prstGeom prst="rect">
              <a:avLst/>
            </a:prstGeom>
            <a:solidFill>
              <a:srgbClr val="7AD8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56DE8AA-F8D1-4384-B3DF-B972E51AB0B2}"/>
                </a:ext>
              </a:extLst>
            </p:cNvPr>
            <p:cNvSpPr/>
            <p:nvPr/>
          </p:nvSpPr>
          <p:spPr>
            <a:xfrm>
              <a:off x="5041900" y="4348521"/>
              <a:ext cx="1974849" cy="394370"/>
            </a:xfrm>
            <a:prstGeom prst="rect">
              <a:avLst/>
            </a:prstGeom>
            <a:solidFill>
              <a:srgbClr val="7AD8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86230C4-7FBB-41C4-B287-6DF848781077}"/>
                </a:ext>
              </a:extLst>
            </p:cNvPr>
            <p:cNvSpPr/>
            <p:nvPr/>
          </p:nvSpPr>
          <p:spPr>
            <a:xfrm>
              <a:off x="7003428" y="3776521"/>
              <a:ext cx="892905" cy="974592"/>
            </a:xfrm>
            <a:prstGeom prst="rect">
              <a:avLst/>
            </a:prstGeom>
            <a:solidFill>
              <a:srgbClr val="7AD8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B633C49-5F0E-4176-8689-22339274D716}"/>
                </a:ext>
              </a:extLst>
            </p:cNvPr>
            <p:cNvSpPr/>
            <p:nvPr/>
          </p:nvSpPr>
          <p:spPr>
            <a:xfrm>
              <a:off x="7896333" y="3706155"/>
              <a:ext cx="1742114" cy="1044958"/>
            </a:xfrm>
            <a:prstGeom prst="rect">
              <a:avLst/>
            </a:prstGeom>
            <a:solidFill>
              <a:srgbClr val="7AD8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94C6EEF-AF5F-4699-9CD7-503630339DC2}"/>
                </a:ext>
              </a:extLst>
            </p:cNvPr>
            <p:cNvSpPr/>
            <p:nvPr/>
          </p:nvSpPr>
          <p:spPr>
            <a:xfrm>
              <a:off x="9638447" y="3210229"/>
              <a:ext cx="1045255" cy="1540883"/>
            </a:xfrm>
            <a:prstGeom prst="rect">
              <a:avLst/>
            </a:prstGeom>
            <a:solidFill>
              <a:srgbClr val="7AD8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FFFF"/>
                </a:solidFill>
              </a:endParaRPr>
            </a:p>
          </p:txBody>
        </p:sp>
      </p:grpSp>
      <p:sp>
        <p:nvSpPr>
          <p:cNvPr id="141" name="Google Shape;2609;p55">
            <a:extLst>
              <a:ext uri="{FF2B5EF4-FFF2-40B4-BE49-F238E27FC236}">
                <a16:creationId xmlns:a16="http://schemas.microsoft.com/office/drawing/2014/main" id="{9BC3B99E-932B-4F60-ADF7-7788A0FFDE97}"/>
              </a:ext>
            </a:extLst>
          </p:cNvPr>
          <p:cNvSpPr txBox="1">
            <a:spLocks/>
          </p:cNvSpPr>
          <p:nvPr/>
        </p:nvSpPr>
        <p:spPr>
          <a:xfrm>
            <a:off x="369570" y="430579"/>
            <a:ext cx="11452860" cy="72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3600" dirty="0">
                <a:solidFill>
                  <a:srgbClr val="29B5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ON-DEMAND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BA0F127-E318-4AFE-9C38-659EAB508A1B}"/>
              </a:ext>
            </a:extLst>
          </p:cNvPr>
          <p:cNvCxnSpPr>
            <a:cxnSpLocks/>
          </p:cNvCxnSpPr>
          <p:nvPr/>
        </p:nvCxnSpPr>
        <p:spPr>
          <a:xfrm>
            <a:off x="1394596" y="4744437"/>
            <a:ext cx="9290304" cy="1773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40851BC-423F-4053-8844-82CE26C1F887}"/>
              </a:ext>
            </a:extLst>
          </p:cNvPr>
          <p:cNvGrpSpPr/>
          <p:nvPr/>
        </p:nvGrpSpPr>
        <p:grpSpPr>
          <a:xfrm>
            <a:off x="7896336" y="2944033"/>
            <a:ext cx="2787365" cy="762120"/>
            <a:chOff x="7896336" y="2944033"/>
            <a:chExt cx="2787365" cy="76212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DB36699-8C03-4EC6-8BDF-C4101E9D8F90}"/>
                </a:ext>
              </a:extLst>
            </p:cNvPr>
            <p:cNvSpPr/>
            <p:nvPr/>
          </p:nvSpPr>
          <p:spPr>
            <a:xfrm>
              <a:off x="9638446" y="2944033"/>
              <a:ext cx="1045255" cy="256117"/>
            </a:xfrm>
            <a:prstGeom prst="rect">
              <a:avLst/>
            </a:prstGeom>
            <a:solidFill>
              <a:srgbClr val="7AD8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02C2455-ED9B-4CFC-96D8-B302257A2EF4}"/>
                </a:ext>
              </a:extLst>
            </p:cNvPr>
            <p:cNvSpPr/>
            <p:nvPr/>
          </p:nvSpPr>
          <p:spPr>
            <a:xfrm rot="10800000">
              <a:off x="7896336" y="3225142"/>
              <a:ext cx="1755739" cy="4810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FFFF"/>
                </a:solidFill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ED991C2-2F79-45CD-AAC3-FB543E7FB0CF}"/>
              </a:ext>
            </a:extLst>
          </p:cNvPr>
          <p:cNvGrpSpPr/>
          <p:nvPr/>
        </p:nvGrpSpPr>
        <p:grpSpPr>
          <a:xfrm>
            <a:off x="1388587" y="1320976"/>
            <a:ext cx="9295115" cy="1896525"/>
            <a:chOff x="1426680" y="1529067"/>
            <a:chExt cx="9295114" cy="1896524"/>
          </a:xfrm>
        </p:grpSpPr>
        <p:sp>
          <p:nvSpPr>
            <p:cNvPr id="148" name="Line Callout 1 (No Border) 59">
              <a:extLst>
                <a:ext uri="{FF2B5EF4-FFF2-40B4-BE49-F238E27FC236}">
                  <a16:creationId xmlns:a16="http://schemas.microsoft.com/office/drawing/2014/main" id="{A2E91830-A8DE-4B7B-A3EF-9EA2FF39A2FF}"/>
                </a:ext>
              </a:extLst>
            </p:cNvPr>
            <p:cNvSpPr/>
            <p:nvPr/>
          </p:nvSpPr>
          <p:spPr>
            <a:xfrm>
              <a:off x="6433286" y="1529067"/>
              <a:ext cx="3736266" cy="584775"/>
            </a:xfrm>
            <a:prstGeom prst="callout1">
              <a:avLst>
                <a:gd name="adj1" fmla="val 107189"/>
                <a:gd name="adj2" fmla="val 44217"/>
                <a:gd name="adj3" fmla="val 318471"/>
                <a:gd name="adj4" fmla="val 70261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9B5E8"/>
                  </a:solidFill>
                </a:rPr>
                <a:t>Traditional databases </a:t>
              </a:r>
              <a:br>
                <a:rPr lang="en-US" sz="1600" dirty="0">
                  <a:solidFill>
                    <a:srgbClr val="29B5E8"/>
                  </a:solidFill>
                </a:rPr>
              </a:br>
              <a:r>
                <a:rPr lang="en-US" sz="1600" dirty="0">
                  <a:solidFill>
                    <a:srgbClr val="29B5E8"/>
                  </a:solidFill>
                </a:rPr>
                <a:t>are inflexible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9866FE3-FABD-47BF-952E-6BE3844312F3}"/>
                </a:ext>
              </a:extLst>
            </p:cNvPr>
            <p:cNvCxnSpPr/>
            <p:nvPr/>
          </p:nvCxnSpPr>
          <p:spPr>
            <a:xfrm flipV="1">
              <a:off x="1426680" y="3418319"/>
              <a:ext cx="9295114" cy="727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Line Callout 1 (No Border) 60">
            <a:extLst>
              <a:ext uri="{FF2B5EF4-FFF2-40B4-BE49-F238E27FC236}">
                <a16:creationId xmlns:a16="http://schemas.microsoft.com/office/drawing/2014/main" id="{6E7F8CE0-E6B1-41E1-9DF0-07AB3A3A4C1F}"/>
              </a:ext>
            </a:extLst>
          </p:cNvPr>
          <p:cNvSpPr/>
          <p:nvPr/>
        </p:nvSpPr>
        <p:spPr>
          <a:xfrm>
            <a:off x="3839378" y="2243436"/>
            <a:ext cx="2284151" cy="584775"/>
          </a:xfrm>
          <a:prstGeom prst="callout1">
            <a:avLst>
              <a:gd name="adj1" fmla="val 106356"/>
              <a:gd name="adj2" fmla="val 24520"/>
              <a:gd name="adj3" fmla="val 268991"/>
              <a:gd name="adj4" fmla="val 13744"/>
            </a:avLst>
          </a:prstGeom>
          <a:noFill/>
          <a:ln w="28575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29B5E8"/>
                </a:solidFill>
              </a:rPr>
              <a:t>Snowflake uses the cloud</a:t>
            </a:r>
          </a:p>
          <a:p>
            <a:pPr algn="ctr"/>
            <a:r>
              <a:rPr lang="en-US" sz="1600" dirty="0">
                <a:solidFill>
                  <a:srgbClr val="29B5E8"/>
                </a:solidFill>
              </a:rPr>
              <a:t>to enable elasticity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7AB5670-AE92-4A58-8682-42C0D4298322}"/>
              </a:ext>
            </a:extLst>
          </p:cNvPr>
          <p:cNvGrpSpPr/>
          <p:nvPr/>
        </p:nvGrpSpPr>
        <p:grpSpPr>
          <a:xfrm>
            <a:off x="1413053" y="3224128"/>
            <a:ext cx="9270649" cy="1533611"/>
            <a:chOff x="1393455" y="3432673"/>
            <a:chExt cx="9322330" cy="1533611"/>
          </a:xfrm>
        </p:grpSpPr>
        <p:sp>
          <p:nvSpPr>
            <p:cNvPr id="152" name="Freeform 162">
              <a:extLst>
                <a:ext uri="{FF2B5EF4-FFF2-40B4-BE49-F238E27FC236}">
                  <a16:creationId xmlns:a16="http://schemas.microsoft.com/office/drawing/2014/main" id="{E8A6F15B-D3F5-4317-B57C-165692CCB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455" y="3432673"/>
              <a:ext cx="9322330" cy="1533611"/>
            </a:xfrm>
            <a:custGeom>
              <a:avLst/>
              <a:gdLst>
                <a:gd name="T0" fmla="*/ 0 w 1122"/>
                <a:gd name="T1" fmla="*/ 135 h 352"/>
                <a:gd name="T2" fmla="*/ 178 w 1122"/>
                <a:gd name="T3" fmla="*/ 156 h 352"/>
                <a:gd name="T4" fmla="*/ 358 w 1122"/>
                <a:gd name="T5" fmla="*/ 252 h 352"/>
                <a:gd name="T6" fmla="*/ 598 w 1122"/>
                <a:gd name="T7" fmla="*/ 325 h 352"/>
                <a:gd name="T8" fmla="*/ 677 w 1122"/>
                <a:gd name="T9" fmla="*/ 267 h 352"/>
                <a:gd name="T10" fmla="*/ 793 w 1122"/>
                <a:gd name="T11" fmla="*/ 120 h 352"/>
                <a:gd name="T12" fmla="*/ 1122 w 1122"/>
                <a:gd name="T1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2" h="352">
                  <a:moveTo>
                    <a:pt x="0" y="135"/>
                  </a:moveTo>
                  <a:cubicBezTo>
                    <a:pt x="60" y="138"/>
                    <a:pt x="120" y="142"/>
                    <a:pt x="178" y="156"/>
                  </a:cubicBezTo>
                  <a:cubicBezTo>
                    <a:pt x="244" y="173"/>
                    <a:pt x="303" y="213"/>
                    <a:pt x="358" y="252"/>
                  </a:cubicBezTo>
                  <a:cubicBezTo>
                    <a:pt x="422" y="297"/>
                    <a:pt x="518" y="352"/>
                    <a:pt x="598" y="325"/>
                  </a:cubicBezTo>
                  <a:cubicBezTo>
                    <a:pt x="630" y="315"/>
                    <a:pt x="656" y="292"/>
                    <a:pt x="677" y="267"/>
                  </a:cubicBezTo>
                  <a:cubicBezTo>
                    <a:pt x="718" y="219"/>
                    <a:pt x="749" y="164"/>
                    <a:pt x="793" y="120"/>
                  </a:cubicBezTo>
                  <a:cubicBezTo>
                    <a:pt x="879" y="33"/>
                    <a:pt x="1005" y="9"/>
                    <a:pt x="1122" y="0"/>
                  </a:cubicBezTo>
                </a:path>
              </a:pathLst>
            </a:cu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Line Callout 1 (No Border) 61">
              <a:extLst>
                <a:ext uri="{FF2B5EF4-FFF2-40B4-BE49-F238E27FC236}">
                  <a16:creationId xmlns:a16="http://schemas.microsoft.com/office/drawing/2014/main" id="{3789064F-E901-4757-AF03-36224339EB40}"/>
                </a:ext>
              </a:extLst>
            </p:cNvPr>
            <p:cNvSpPr/>
            <p:nvPr/>
          </p:nvSpPr>
          <p:spPr>
            <a:xfrm>
              <a:off x="8793333" y="4011179"/>
              <a:ext cx="741686" cy="584775"/>
            </a:xfrm>
            <a:prstGeom prst="callout1">
              <a:avLst>
                <a:gd name="adj1" fmla="val 18750"/>
                <a:gd name="adj2" fmla="val -8333"/>
                <a:gd name="adj3" fmla="val -37646"/>
                <a:gd name="adj4" fmla="val -43590"/>
              </a:avLst>
            </a:prstGeom>
            <a:noFill/>
            <a:ln w="28575">
              <a:solidFill>
                <a:schemeClr val="accent2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1567F"/>
                  </a:solidFill>
                </a:rPr>
                <a:t>Usage </a:t>
              </a:r>
            </a:p>
            <a:p>
              <a:pPr algn="ctr"/>
              <a:r>
                <a:rPr lang="en-US" sz="1600" dirty="0">
                  <a:solidFill>
                    <a:srgbClr val="11567F"/>
                  </a:solidFill>
                </a:rPr>
                <a:t>varies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0858987-45B9-4B73-A206-E5AAEC1EDDC7}"/>
              </a:ext>
            </a:extLst>
          </p:cNvPr>
          <p:cNvSpPr txBox="1"/>
          <p:nvPr/>
        </p:nvSpPr>
        <p:spPr>
          <a:xfrm>
            <a:off x="1333941" y="5094191"/>
            <a:ext cx="212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9B5E8"/>
                </a:solidFill>
                <a:ea typeface="Meiryo Regular" charset="-128"/>
                <a:cs typeface="Meiryo Regular" charset="-128"/>
              </a:rPr>
              <a:t>Pay for only </a:t>
            </a:r>
            <a:br>
              <a:rPr lang="en-US" sz="1600" dirty="0">
                <a:solidFill>
                  <a:srgbClr val="29B5E8"/>
                </a:solidFill>
                <a:ea typeface="Meiryo Regular" charset="-128"/>
                <a:cs typeface="Meiryo Regular" charset="-128"/>
              </a:rPr>
            </a:br>
            <a:r>
              <a:rPr lang="en-US" sz="1600" dirty="0">
                <a:solidFill>
                  <a:srgbClr val="29B5E8"/>
                </a:solidFill>
                <a:ea typeface="Meiryo Regular" charset="-128"/>
                <a:cs typeface="Meiryo Regular" charset="-128"/>
              </a:rPr>
              <a:t>what you use with no overprovisioning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B3CFC33-E238-49AA-96D3-7F18DDB331E8}"/>
              </a:ext>
            </a:extLst>
          </p:cNvPr>
          <p:cNvSpPr txBox="1"/>
          <p:nvPr/>
        </p:nvSpPr>
        <p:spPr>
          <a:xfrm>
            <a:off x="3826733" y="5094191"/>
            <a:ext cx="1995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9B5E8"/>
                </a:solidFill>
                <a:ea typeface="Meiryo Regular" charset="-128"/>
                <a:cs typeface="Meiryo Regular" charset="-128"/>
              </a:rPr>
              <a:t>Eliminate </a:t>
            </a:r>
          </a:p>
          <a:p>
            <a:pPr algn="ctr"/>
            <a:r>
              <a:rPr lang="en-US" sz="1600" dirty="0">
                <a:solidFill>
                  <a:srgbClr val="29B5E8"/>
                </a:solidFill>
                <a:ea typeface="Meiryo Regular" charset="-128"/>
                <a:cs typeface="Meiryo Regular" charset="-128"/>
              </a:rPr>
              <a:t>overbuy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A4499E9-DA6A-40CD-90E3-942D53F6C611}"/>
              </a:ext>
            </a:extLst>
          </p:cNvPr>
          <p:cNvSpPr txBox="1"/>
          <p:nvPr/>
        </p:nvSpPr>
        <p:spPr>
          <a:xfrm>
            <a:off x="6267725" y="5094192"/>
            <a:ext cx="1995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9B5E8"/>
                </a:solidFill>
                <a:ea typeface="Meiryo Regular" charset="-128"/>
                <a:cs typeface="Meiryo Regular" charset="-128"/>
              </a:rPr>
              <a:t>Scale compute </a:t>
            </a:r>
            <a:br>
              <a:rPr lang="en-US" sz="1600" dirty="0">
                <a:solidFill>
                  <a:srgbClr val="29B5E8"/>
                </a:solidFill>
                <a:ea typeface="Meiryo Regular" charset="-128"/>
                <a:cs typeface="Meiryo Regular" charset="-128"/>
              </a:rPr>
            </a:br>
            <a:r>
              <a:rPr lang="en-US" sz="1600" dirty="0">
                <a:solidFill>
                  <a:srgbClr val="29B5E8"/>
                </a:solidFill>
                <a:ea typeface="Meiryo Regular" charset="-128"/>
                <a:cs typeface="Meiryo Regular" charset="-128"/>
              </a:rPr>
              <a:t>up and down, transparently and automatically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19C07C-FBA8-4816-937B-5E87466080EC}"/>
              </a:ext>
            </a:extLst>
          </p:cNvPr>
          <p:cNvSpPr txBox="1"/>
          <p:nvPr/>
        </p:nvSpPr>
        <p:spPr>
          <a:xfrm>
            <a:off x="8720761" y="5094191"/>
            <a:ext cx="1982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9B5E8"/>
                </a:solidFill>
                <a:ea typeface="Meiryo Regular" charset="-128"/>
                <a:cs typeface="Meiryo Regular" charset="-128"/>
              </a:rPr>
              <a:t>No need for capacity planning, make capacity decisions on the fly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F570CA8-CDCE-4050-9FC4-DCC9A0C4BE62}"/>
              </a:ext>
            </a:extLst>
          </p:cNvPr>
          <p:cNvCxnSpPr/>
          <p:nvPr/>
        </p:nvCxnSpPr>
        <p:spPr>
          <a:xfrm>
            <a:off x="1394597" y="4989587"/>
            <a:ext cx="1995263" cy="0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D79C2B4-7919-4A7E-8CE8-0D4715E8744B}"/>
              </a:ext>
            </a:extLst>
          </p:cNvPr>
          <p:cNvCxnSpPr/>
          <p:nvPr/>
        </p:nvCxnSpPr>
        <p:spPr>
          <a:xfrm>
            <a:off x="3814687" y="4989587"/>
            <a:ext cx="1995263" cy="0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F8991DC-BB89-4E34-BCEC-5987B9B1FE5D}"/>
              </a:ext>
            </a:extLst>
          </p:cNvPr>
          <p:cNvCxnSpPr/>
          <p:nvPr/>
        </p:nvCxnSpPr>
        <p:spPr>
          <a:xfrm>
            <a:off x="6267725" y="4989587"/>
            <a:ext cx="1995263" cy="0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CB7597B-6C92-4C33-809D-18C2D004589F}"/>
              </a:ext>
            </a:extLst>
          </p:cNvPr>
          <p:cNvCxnSpPr/>
          <p:nvPr/>
        </p:nvCxnSpPr>
        <p:spPr>
          <a:xfrm>
            <a:off x="8720762" y="4989587"/>
            <a:ext cx="1995263" cy="0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7A397E0D-6CDA-42F6-BFAA-E2C2521C02BA}"/>
              </a:ext>
            </a:extLst>
          </p:cNvPr>
          <p:cNvSpPr txBox="1"/>
          <p:nvPr/>
        </p:nvSpPr>
        <p:spPr>
          <a:xfrm>
            <a:off x="10630304" y="4591842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B5E8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75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4" grpId="0"/>
      <p:bldP spid="155" grpId="0"/>
      <p:bldP spid="156" grpId="0"/>
      <p:bldP spid="1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2609;p55">
            <a:extLst>
              <a:ext uri="{FF2B5EF4-FFF2-40B4-BE49-F238E27FC236}">
                <a16:creationId xmlns:a16="http://schemas.microsoft.com/office/drawing/2014/main" id="{9BC3B99E-932B-4F60-ADF7-7788A0FFDE97}"/>
              </a:ext>
            </a:extLst>
          </p:cNvPr>
          <p:cNvSpPr txBox="1">
            <a:spLocks/>
          </p:cNvSpPr>
          <p:nvPr/>
        </p:nvSpPr>
        <p:spPr>
          <a:xfrm>
            <a:off x="369570" y="430579"/>
            <a:ext cx="11452860" cy="72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3600" dirty="0">
                <a:solidFill>
                  <a:srgbClr val="29B5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RECORD-BREAKING IPO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07DCB-BD95-4981-AB84-CA0DDFB7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8" y="1930332"/>
            <a:ext cx="5450047" cy="1768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AFAB1D-E19C-4B0F-B0A1-B16FEA4A3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4666889"/>
            <a:ext cx="5219153" cy="169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F513D6-DB0D-412F-AF31-22A78B883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654" y="2398533"/>
            <a:ext cx="5655723" cy="1122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7B7030-D452-4816-8B91-9713381F2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262" y="4093679"/>
            <a:ext cx="6040593" cy="16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9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: Shape 10">
            <a:extLst>
              <a:ext uri="{FF2B5EF4-FFF2-40B4-BE49-F238E27FC236}">
                <a16:creationId xmlns:a16="http://schemas.microsoft.com/office/drawing/2014/main" id="{5C12DE7C-0A49-4F9D-B23C-6BE03FB3ABFA}"/>
              </a:ext>
            </a:extLst>
          </p:cNvPr>
          <p:cNvSpPr>
            <a:spLocks/>
          </p:cNvSpPr>
          <p:nvPr/>
        </p:nvSpPr>
        <p:spPr bwMode="auto">
          <a:xfrm>
            <a:off x="1451351" y="2913913"/>
            <a:ext cx="1187540" cy="2223673"/>
          </a:xfrm>
          <a:custGeom>
            <a:avLst/>
            <a:gdLst>
              <a:gd name="connsiteX0" fmla="*/ 601609 w 1004501"/>
              <a:gd name="connsiteY0" fmla="*/ 0 h 1908544"/>
              <a:gd name="connsiteX1" fmla="*/ 1004501 w 1004501"/>
              <a:gd name="connsiteY1" fmla="*/ 289147 h 1908544"/>
              <a:gd name="connsiteX2" fmla="*/ 522526 w 1004501"/>
              <a:gd name="connsiteY2" fmla="*/ 1504247 h 1908544"/>
              <a:gd name="connsiteX3" fmla="*/ 497408 w 1004501"/>
              <a:gd name="connsiteY3" fmla="*/ 1908544 h 1908544"/>
              <a:gd name="connsiteX4" fmla="*/ 0 w 1004501"/>
              <a:gd name="connsiteY4" fmla="*/ 1908544 h 1908544"/>
              <a:gd name="connsiteX5" fmla="*/ 30497 w 1004501"/>
              <a:gd name="connsiteY5" fmla="*/ 1433452 h 1908544"/>
              <a:gd name="connsiteX6" fmla="*/ 145559 w 1004501"/>
              <a:gd name="connsiteY6" fmla="*/ 926392 h 1908544"/>
              <a:gd name="connsiteX7" fmla="*/ 601609 w 1004501"/>
              <a:gd name="connsiteY7" fmla="*/ 0 h 190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501" h="1908544">
                <a:moveTo>
                  <a:pt x="601609" y="0"/>
                </a:moveTo>
                <a:cubicBezTo>
                  <a:pt x="1004501" y="289147"/>
                  <a:pt x="1004501" y="289147"/>
                  <a:pt x="1004501" y="289147"/>
                </a:cubicBezTo>
                <a:cubicBezTo>
                  <a:pt x="750596" y="649176"/>
                  <a:pt x="584822" y="1069211"/>
                  <a:pt x="522526" y="1504247"/>
                </a:cubicBezTo>
                <a:lnTo>
                  <a:pt x="497408" y="1908544"/>
                </a:lnTo>
                <a:lnTo>
                  <a:pt x="0" y="1908544"/>
                </a:lnTo>
                <a:lnTo>
                  <a:pt x="30497" y="1433452"/>
                </a:lnTo>
                <a:cubicBezTo>
                  <a:pt x="55328" y="1262560"/>
                  <a:pt x="93798" y="1093424"/>
                  <a:pt x="145559" y="926392"/>
                </a:cubicBezTo>
                <a:cubicBezTo>
                  <a:pt x="246282" y="595137"/>
                  <a:pt x="400164" y="283532"/>
                  <a:pt x="601609" y="0"/>
                </a:cubicBezTo>
                <a:close/>
              </a:path>
            </a:pathLst>
          </a:custGeom>
          <a:solidFill>
            <a:srgbClr val="29B5E8">
              <a:lumMod val="40000"/>
              <a:lumOff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en-US">
              <a:latin typeface="Avenir Medium" panose="02000503020000020003" pitchFamily="2" charset="0"/>
            </a:endParaRPr>
          </a:p>
        </p:txBody>
      </p:sp>
      <p:sp>
        <p:nvSpPr>
          <p:cNvPr id="204" name="Freeform 7">
            <a:extLst>
              <a:ext uri="{FF2B5EF4-FFF2-40B4-BE49-F238E27FC236}">
                <a16:creationId xmlns:a16="http://schemas.microsoft.com/office/drawing/2014/main" id="{802BE56C-A901-402A-AB72-0BB6841F41AA}"/>
              </a:ext>
            </a:extLst>
          </p:cNvPr>
          <p:cNvSpPr>
            <a:spLocks/>
          </p:cNvSpPr>
          <p:nvPr/>
        </p:nvSpPr>
        <p:spPr bwMode="auto">
          <a:xfrm>
            <a:off x="4041394" y="1253472"/>
            <a:ext cx="2528013" cy="834179"/>
          </a:xfrm>
          <a:custGeom>
            <a:avLst/>
            <a:gdLst>
              <a:gd name="T0" fmla="*/ 59 w 763"/>
              <a:gd name="T1" fmla="*/ 255 h 255"/>
              <a:gd name="T2" fmla="*/ 0 w 763"/>
              <a:gd name="T3" fmla="*/ 88 h 255"/>
              <a:gd name="T4" fmla="*/ 763 w 763"/>
              <a:gd name="T5" fmla="*/ 85 h 255"/>
              <a:gd name="T6" fmla="*/ 705 w 763"/>
              <a:gd name="T7" fmla="*/ 253 h 255"/>
              <a:gd name="T8" fmla="*/ 59 w 763"/>
              <a:gd name="T9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3" h="255">
                <a:moveTo>
                  <a:pt x="59" y="255"/>
                </a:moveTo>
                <a:cubicBezTo>
                  <a:pt x="0" y="88"/>
                  <a:pt x="0" y="88"/>
                  <a:pt x="0" y="88"/>
                </a:cubicBezTo>
                <a:cubicBezTo>
                  <a:pt x="246" y="1"/>
                  <a:pt x="517" y="0"/>
                  <a:pt x="763" y="85"/>
                </a:cubicBezTo>
                <a:cubicBezTo>
                  <a:pt x="705" y="253"/>
                  <a:pt x="705" y="253"/>
                  <a:pt x="705" y="253"/>
                </a:cubicBezTo>
                <a:cubicBezTo>
                  <a:pt x="497" y="181"/>
                  <a:pt x="267" y="182"/>
                  <a:pt x="59" y="255"/>
                </a:cubicBezTo>
                <a:close/>
              </a:path>
            </a:pathLst>
          </a:custGeom>
          <a:solidFill>
            <a:srgbClr val="29B5E8">
              <a:lumMod val="40000"/>
              <a:lumOff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latin typeface="Avenir Medium" panose="02000503020000020003" pitchFamily="2" charset="0"/>
            </a:endParaRPr>
          </a:p>
        </p:txBody>
      </p:sp>
      <p:sp>
        <p:nvSpPr>
          <p:cNvPr id="205" name="Freeform 8">
            <a:extLst>
              <a:ext uri="{FF2B5EF4-FFF2-40B4-BE49-F238E27FC236}">
                <a16:creationId xmlns:a16="http://schemas.microsoft.com/office/drawing/2014/main" id="{1941C2E5-B4D0-4687-B45B-454B9166856D}"/>
              </a:ext>
            </a:extLst>
          </p:cNvPr>
          <p:cNvSpPr>
            <a:spLocks/>
          </p:cNvSpPr>
          <p:nvPr/>
        </p:nvSpPr>
        <p:spPr bwMode="auto">
          <a:xfrm>
            <a:off x="6401822" y="1558143"/>
            <a:ext cx="1968735" cy="1644312"/>
          </a:xfrm>
          <a:custGeom>
            <a:avLst/>
            <a:gdLst>
              <a:gd name="T0" fmla="*/ 452 w 594"/>
              <a:gd name="T1" fmla="*/ 503 h 503"/>
              <a:gd name="T2" fmla="*/ 0 w 594"/>
              <a:gd name="T3" fmla="*/ 167 h 503"/>
              <a:gd name="T4" fmla="*/ 60 w 594"/>
              <a:gd name="T5" fmla="*/ 0 h 503"/>
              <a:gd name="T6" fmla="*/ 594 w 594"/>
              <a:gd name="T7" fmla="*/ 397 h 503"/>
              <a:gd name="T8" fmla="*/ 452 w 594"/>
              <a:gd name="T9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503">
                <a:moveTo>
                  <a:pt x="452" y="503"/>
                </a:moveTo>
                <a:cubicBezTo>
                  <a:pt x="337" y="349"/>
                  <a:pt x="180" y="233"/>
                  <a:pt x="0" y="167"/>
                </a:cubicBezTo>
                <a:cubicBezTo>
                  <a:pt x="60" y="0"/>
                  <a:pt x="60" y="0"/>
                  <a:pt x="60" y="0"/>
                </a:cubicBezTo>
                <a:cubicBezTo>
                  <a:pt x="273" y="78"/>
                  <a:pt x="458" y="215"/>
                  <a:pt x="594" y="397"/>
                </a:cubicBezTo>
                <a:lnTo>
                  <a:pt x="452" y="503"/>
                </a:lnTo>
                <a:close/>
              </a:path>
            </a:pathLst>
          </a:custGeom>
          <a:solidFill>
            <a:srgbClr val="29B5E8">
              <a:lumMod val="40000"/>
              <a:lumOff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latin typeface="Avenir Medium" panose="02000503020000020003" pitchFamily="2" charset="0"/>
            </a:endParaRPr>
          </a:p>
        </p:txBody>
      </p:sp>
      <p:sp>
        <p:nvSpPr>
          <p:cNvPr id="279" name="Freeform 9">
            <a:extLst>
              <a:ext uri="{FF2B5EF4-FFF2-40B4-BE49-F238E27FC236}">
                <a16:creationId xmlns:a16="http://schemas.microsoft.com/office/drawing/2014/main" id="{C77FEB6B-E8D7-42F3-BF89-BB4872293179}"/>
              </a:ext>
            </a:extLst>
          </p:cNvPr>
          <p:cNvSpPr>
            <a:spLocks/>
          </p:cNvSpPr>
          <p:nvPr/>
        </p:nvSpPr>
        <p:spPr bwMode="auto">
          <a:xfrm>
            <a:off x="7929514" y="2912064"/>
            <a:ext cx="1203012" cy="2232491"/>
          </a:xfrm>
          <a:custGeom>
            <a:avLst/>
            <a:gdLst>
              <a:gd name="T0" fmla="*/ 362 w 363"/>
              <a:gd name="T1" fmla="*/ 683 h 683"/>
              <a:gd name="T2" fmla="*/ 185 w 363"/>
              <a:gd name="T3" fmla="*/ 682 h 683"/>
              <a:gd name="T4" fmla="*/ 0 w 363"/>
              <a:gd name="T5" fmla="*/ 104 h 683"/>
              <a:gd name="T6" fmla="*/ 143 w 363"/>
              <a:gd name="T7" fmla="*/ 0 h 683"/>
              <a:gd name="T8" fmla="*/ 362 w 363"/>
              <a:gd name="T9" fmla="*/ 683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683">
                <a:moveTo>
                  <a:pt x="362" y="683"/>
                </a:moveTo>
                <a:cubicBezTo>
                  <a:pt x="185" y="682"/>
                  <a:pt x="185" y="682"/>
                  <a:pt x="185" y="682"/>
                </a:cubicBezTo>
                <a:cubicBezTo>
                  <a:pt x="185" y="473"/>
                  <a:pt x="121" y="273"/>
                  <a:pt x="0" y="104"/>
                </a:cubicBezTo>
                <a:cubicBezTo>
                  <a:pt x="143" y="0"/>
                  <a:pt x="143" y="0"/>
                  <a:pt x="143" y="0"/>
                </a:cubicBezTo>
                <a:cubicBezTo>
                  <a:pt x="287" y="200"/>
                  <a:pt x="363" y="436"/>
                  <a:pt x="362" y="683"/>
                </a:cubicBezTo>
                <a:close/>
              </a:path>
            </a:pathLst>
          </a:custGeom>
          <a:solidFill>
            <a:srgbClr val="29B5E8">
              <a:lumMod val="40000"/>
              <a:lumOff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latin typeface="Avenir Medium" panose="02000503020000020003" pitchFamily="2" charset="0"/>
            </a:endParaRPr>
          </a:p>
        </p:txBody>
      </p:sp>
      <p:sp>
        <p:nvSpPr>
          <p:cNvPr id="280" name="Freeform: Shape 15">
            <a:extLst>
              <a:ext uri="{FF2B5EF4-FFF2-40B4-BE49-F238E27FC236}">
                <a16:creationId xmlns:a16="http://schemas.microsoft.com/office/drawing/2014/main" id="{5E546EAD-4475-40EB-B257-CCAEE13B4E81}"/>
              </a:ext>
            </a:extLst>
          </p:cNvPr>
          <p:cNvSpPr>
            <a:spLocks/>
          </p:cNvSpPr>
          <p:nvPr/>
        </p:nvSpPr>
        <p:spPr bwMode="auto">
          <a:xfrm>
            <a:off x="2090921" y="2436713"/>
            <a:ext cx="1820423" cy="2707119"/>
          </a:xfrm>
          <a:custGeom>
            <a:avLst/>
            <a:gdLst>
              <a:gd name="connsiteX0" fmla="*/ 1279268 w 1539836"/>
              <a:gd name="connsiteY0" fmla="*/ 0 h 2323478"/>
              <a:gd name="connsiteX1" fmla="*/ 1539836 w 1539836"/>
              <a:gd name="connsiteY1" fmla="*/ 424085 h 2323478"/>
              <a:gd name="connsiteX2" fmla="*/ 509559 w 1539836"/>
              <a:gd name="connsiteY2" fmla="*/ 2051336 h 2323478"/>
              <a:gd name="connsiteX3" fmla="*/ 495584 w 1539836"/>
              <a:gd name="connsiteY3" fmla="*/ 2323478 h 2323478"/>
              <a:gd name="connsiteX4" fmla="*/ 0 w 1539836"/>
              <a:gd name="connsiteY4" fmla="*/ 2323478 h 2323478"/>
              <a:gd name="connsiteX5" fmla="*/ 15434 w 1539836"/>
              <a:gd name="connsiteY5" fmla="*/ 1997947 h 2323478"/>
              <a:gd name="connsiteX6" fmla="*/ 329455 w 1539836"/>
              <a:gd name="connsiteY6" fmla="*/ 1005446 h 2323478"/>
              <a:gd name="connsiteX7" fmla="*/ 1279268 w 1539836"/>
              <a:gd name="connsiteY7" fmla="*/ 0 h 232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9836" h="2323478">
                <a:moveTo>
                  <a:pt x="1279268" y="0"/>
                </a:moveTo>
                <a:cubicBezTo>
                  <a:pt x="1539836" y="424085"/>
                  <a:pt x="1539836" y="424085"/>
                  <a:pt x="1539836" y="424085"/>
                </a:cubicBezTo>
                <a:cubicBezTo>
                  <a:pt x="966166" y="780414"/>
                  <a:pt x="587703" y="1386175"/>
                  <a:pt x="509559" y="2051336"/>
                </a:cubicBezTo>
                <a:lnTo>
                  <a:pt x="495584" y="2323478"/>
                </a:lnTo>
                <a:lnTo>
                  <a:pt x="0" y="2323478"/>
                </a:lnTo>
                <a:lnTo>
                  <a:pt x="15434" y="1997947"/>
                </a:lnTo>
                <a:cubicBezTo>
                  <a:pt x="54703" y="1650525"/>
                  <a:pt x="161347" y="1312978"/>
                  <a:pt x="329455" y="1005446"/>
                </a:cubicBezTo>
                <a:cubicBezTo>
                  <a:pt x="553600" y="592595"/>
                  <a:pt x="881411" y="247149"/>
                  <a:pt x="1279268" y="0"/>
                </a:cubicBezTo>
                <a:close/>
              </a:path>
            </a:pathLst>
          </a:custGeom>
          <a:solidFill>
            <a:srgbClr val="003545">
              <a:lumMod val="50000"/>
              <a:lumOff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en-US">
              <a:latin typeface="Avenir Medium" panose="02000503020000020003" pitchFamily="2" charset="0"/>
            </a:endParaRPr>
          </a:p>
        </p:txBody>
      </p:sp>
      <p:sp>
        <p:nvSpPr>
          <p:cNvPr id="281" name="Freeform 14">
            <a:extLst>
              <a:ext uri="{FF2B5EF4-FFF2-40B4-BE49-F238E27FC236}">
                <a16:creationId xmlns:a16="http://schemas.microsoft.com/office/drawing/2014/main" id="{28460BD7-5263-4ED2-B294-3A24A30DFB0A}"/>
              </a:ext>
            </a:extLst>
          </p:cNvPr>
          <p:cNvSpPr>
            <a:spLocks/>
          </p:cNvSpPr>
          <p:nvPr/>
        </p:nvSpPr>
        <p:spPr bwMode="auto">
          <a:xfrm>
            <a:off x="3656102" y="1817089"/>
            <a:ext cx="3220543" cy="1087576"/>
          </a:xfrm>
          <a:custGeom>
            <a:avLst/>
            <a:gdLst>
              <a:gd name="T0" fmla="*/ 90 w 972"/>
              <a:gd name="T1" fmla="*/ 332 h 332"/>
              <a:gd name="T2" fmla="*/ 0 w 972"/>
              <a:gd name="T3" fmla="*/ 179 h 332"/>
              <a:gd name="T4" fmla="*/ 972 w 972"/>
              <a:gd name="T5" fmla="*/ 173 h 332"/>
              <a:gd name="T6" fmla="*/ 884 w 972"/>
              <a:gd name="T7" fmla="*/ 327 h 332"/>
              <a:gd name="T8" fmla="*/ 90 w 972"/>
              <a:gd name="T9" fmla="*/ 33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2" h="332">
                <a:moveTo>
                  <a:pt x="90" y="332"/>
                </a:moveTo>
                <a:cubicBezTo>
                  <a:pt x="0" y="179"/>
                  <a:pt x="0" y="179"/>
                  <a:pt x="0" y="179"/>
                </a:cubicBezTo>
                <a:cubicBezTo>
                  <a:pt x="299" y="2"/>
                  <a:pt x="671" y="0"/>
                  <a:pt x="972" y="173"/>
                </a:cubicBezTo>
                <a:cubicBezTo>
                  <a:pt x="884" y="327"/>
                  <a:pt x="884" y="327"/>
                  <a:pt x="884" y="327"/>
                </a:cubicBezTo>
                <a:cubicBezTo>
                  <a:pt x="638" y="185"/>
                  <a:pt x="334" y="187"/>
                  <a:pt x="90" y="332"/>
                </a:cubicBezTo>
                <a:close/>
              </a:path>
            </a:pathLst>
          </a:custGeom>
          <a:solidFill>
            <a:srgbClr val="003545">
              <a:lumMod val="50000"/>
              <a:lumOff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dirty="0">
              <a:latin typeface="Avenir Medium" panose="02000503020000020003" pitchFamily="2" charset="0"/>
            </a:endParaRPr>
          </a:p>
        </p:txBody>
      </p:sp>
      <p:sp>
        <p:nvSpPr>
          <p:cNvPr id="282" name="Freeform 15">
            <a:extLst>
              <a:ext uri="{FF2B5EF4-FFF2-40B4-BE49-F238E27FC236}">
                <a16:creationId xmlns:a16="http://schemas.microsoft.com/office/drawing/2014/main" id="{3F5F0795-BC18-484A-A549-A53AA45191B8}"/>
              </a:ext>
            </a:extLst>
          </p:cNvPr>
          <p:cNvSpPr>
            <a:spLocks/>
          </p:cNvSpPr>
          <p:nvPr/>
        </p:nvSpPr>
        <p:spPr bwMode="auto">
          <a:xfrm>
            <a:off x="6632663" y="2420065"/>
            <a:ext cx="1844868" cy="2713392"/>
          </a:xfrm>
          <a:custGeom>
            <a:avLst/>
            <a:gdLst>
              <a:gd name="T0" fmla="*/ 557 w 557"/>
              <a:gd name="T1" fmla="*/ 829 h 829"/>
              <a:gd name="T2" fmla="*/ 380 w 557"/>
              <a:gd name="T3" fmla="*/ 828 h 829"/>
              <a:gd name="T4" fmla="*/ 0 w 557"/>
              <a:gd name="T5" fmla="*/ 151 h 829"/>
              <a:gd name="T6" fmla="*/ 91 w 557"/>
              <a:gd name="T7" fmla="*/ 0 h 829"/>
              <a:gd name="T8" fmla="*/ 433 w 557"/>
              <a:gd name="T9" fmla="*/ 353 h 829"/>
              <a:gd name="T10" fmla="*/ 557 w 557"/>
              <a:gd name="T11" fmla="*/ 829 h 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7" h="829">
                <a:moveTo>
                  <a:pt x="557" y="829"/>
                </a:moveTo>
                <a:cubicBezTo>
                  <a:pt x="380" y="828"/>
                  <a:pt x="380" y="828"/>
                  <a:pt x="380" y="828"/>
                </a:cubicBezTo>
                <a:cubicBezTo>
                  <a:pt x="381" y="553"/>
                  <a:pt x="235" y="294"/>
                  <a:pt x="0" y="151"/>
                </a:cubicBezTo>
                <a:cubicBezTo>
                  <a:pt x="91" y="0"/>
                  <a:pt x="91" y="0"/>
                  <a:pt x="91" y="0"/>
                </a:cubicBezTo>
                <a:cubicBezTo>
                  <a:pt x="234" y="86"/>
                  <a:pt x="352" y="208"/>
                  <a:pt x="433" y="353"/>
                </a:cubicBezTo>
                <a:cubicBezTo>
                  <a:pt x="515" y="498"/>
                  <a:pt x="557" y="662"/>
                  <a:pt x="557" y="829"/>
                </a:cubicBezTo>
                <a:close/>
              </a:path>
            </a:pathLst>
          </a:custGeom>
          <a:solidFill>
            <a:srgbClr val="003545">
              <a:lumMod val="50000"/>
              <a:lumOff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latin typeface="Avenir Medium" panose="02000503020000020003" pitchFamily="2" charset="0"/>
            </a:endParaRPr>
          </a:p>
        </p:txBody>
      </p:sp>
      <p:sp>
        <p:nvSpPr>
          <p:cNvPr id="283" name="Freeform 5">
            <a:extLst>
              <a:ext uri="{FF2B5EF4-FFF2-40B4-BE49-F238E27FC236}">
                <a16:creationId xmlns:a16="http://schemas.microsoft.com/office/drawing/2014/main" id="{F8ABA49B-7A61-4DDC-A656-5BEE013ECE17}"/>
              </a:ext>
            </a:extLst>
          </p:cNvPr>
          <p:cNvSpPr>
            <a:spLocks noEditPoints="1"/>
          </p:cNvSpPr>
          <p:nvPr/>
        </p:nvSpPr>
        <p:spPr bwMode="auto">
          <a:xfrm rot="18094360">
            <a:off x="2089257" y="3204837"/>
            <a:ext cx="255401" cy="302195"/>
          </a:xfrm>
          <a:custGeom>
            <a:avLst/>
            <a:gdLst>
              <a:gd name="T0" fmla="*/ 241 w 328"/>
              <a:gd name="T1" fmla="*/ 208 h 383"/>
              <a:gd name="T2" fmla="*/ 87 w 328"/>
              <a:gd name="T3" fmla="*/ 208 h 383"/>
              <a:gd name="T4" fmla="*/ 0 w 328"/>
              <a:gd name="T5" fmla="*/ 295 h 383"/>
              <a:gd name="T6" fmla="*/ 87 w 328"/>
              <a:gd name="T7" fmla="*/ 383 h 383"/>
              <a:gd name="T8" fmla="*/ 241 w 328"/>
              <a:gd name="T9" fmla="*/ 383 h 383"/>
              <a:gd name="T10" fmla="*/ 328 w 328"/>
              <a:gd name="T11" fmla="*/ 295 h 383"/>
              <a:gd name="T12" fmla="*/ 241 w 328"/>
              <a:gd name="T13" fmla="*/ 208 h 383"/>
              <a:gd name="T14" fmla="*/ 240 w 328"/>
              <a:gd name="T15" fmla="*/ 343 h 383"/>
              <a:gd name="T16" fmla="*/ 193 w 328"/>
              <a:gd name="T17" fmla="*/ 295 h 383"/>
              <a:gd name="T18" fmla="*/ 240 w 328"/>
              <a:gd name="T19" fmla="*/ 248 h 383"/>
              <a:gd name="T20" fmla="*/ 288 w 328"/>
              <a:gd name="T21" fmla="*/ 295 h 383"/>
              <a:gd name="T22" fmla="*/ 240 w 328"/>
              <a:gd name="T23" fmla="*/ 343 h 383"/>
              <a:gd name="T24" fmla="*/ 241 w 328"/>
              <a:gd name="T25" fmla="*/ 0 h 383"/>
              <a:gd name="T26" fmla="*/ 87 w 328"/>
              <a:gd name="T27" fmla="*/ 0 h 383"/>
              <a:gd name="T28" fmla="*/ 0 w 328"/>
              <a:gd name="T29" fmla="*/ 87 h 383"/>
              <a:gd name="T30" fmla="*/ 87 w 328"/>
              <a:gd name="T31" fmla="*/ 174 h 383"/>
              <a:gd name="T32" fmla="*/ 241 w 328"/>
              <a:gd name="T33" fmla="*/ 174 h 383"/>
              <a:gd name="T34" fmla="*/ 328 w 328"/>
              <a:gd name="T35" fmla="*/ 87 h 383"/>
              <a:gd name="T36" fmla="*/ 241 w 328"/>
              <a:gd name="T37" fmla="*/ 0 h 383"/>
              <a:gd name="T38" fmla="*/ 88 w 328"/>
              <a:gd name="T39" fmla="*/ 134 h 383"/>
              <a:gd name="T40" fmla="*/ 40 w 328"/>
              <a:gd name="T41" fmla="*/ 87 h 383"/>
              <a:gd name="T42" fmla="*/ 88 w 328"/>
              <a:gd name="T43" fmla="*/ 39 h 383"/>
              <a:gd name="T44" fmla="*/ 135 w 328"/>
              <a:gd name="T45" fmla="*/ 87 h 383"/>
              <a:gd name="T46" fmla="*/ 88 w 328"/>
              <a:gd name="T47" fmla="*/ 134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8" h="383">
                <a:moveTo>
                  <a:pt x="241" y="208"/>
                </a:moveTo>
                <a:cubicBezTo>
                  <a:pt x="87" y="208"/>
                  <a:pt x="87" y="208"/>
                  <a:pt x="87" y="208"/>
                </a:cubicBezTo>
                <a:cubicBezTo>
                  <a:pt x="39" y="208"/>
                  <a:pt x="0" y="247"/>
                  <a:pt x="0" y="295"/>
                </a:cubicBezTo>
                <a:cubicBezTo>
                  <a:pt x="0" y="343"/>
                  <a:pt x="39" y="383"/>
                  <a:pt x="87" y="383"/>
                </a:cubicBezTo>
                <a:cubicBezTo>
                  <a:pt x="241" y="383"/>
                  <a:pt x="241" y="383"/>
                  <a:pt x="241" y="383"/>
                </a:cubicBezTo>
                <a:cubicBezTo>
                  <a:pt x="289" y="383"/>
                  <a:pt x="328" y="344"/>
                  <a:pt x="328" y="295"/>
                </a:cubicBezTo>
                <a:cubicBezTo>
                  <a:pt x="328" y="247"/>
                  <a:pt x="289" y="208"/>
                  <a:pt x="241" y="208"/>
                </a:cubicBezTo>
                <a:close/>
                <a:moveTo>
                  <a:pt x="240" y="343"/>
                </a:moveTo>
                <a:cubicBezTo>
                  <a:pt x="214" y="343"/>
                  <a:pt x="193" y="321"/>
                  <a:pt x="193" y="295"/>
                </a:cubicBezTo>
                <a:cubicBezTo>
                  <a:pt x="193" y="269"/>
                  <a:pt x="214" y="248"/>
                  <a:pt x="240" y="248"/>
                </a:cubicBezTo>
                <a:cubicBezTo>
                  <a:pt x="266" y="248"/>
                  <a:pt x="288" y="269"/>
                  <a:pt x="288" y="295"/>
                </a:cubicBezTo>
                <a:cubicBezTo>
                  <a:pt x="288" y="321"/>
                  <a:pt x="267" y="343"/>
                  <a:pt x="240" y="343"/>
                </a:cubicBezTo>
                <a:close/>
                <a:moveTo>
                  <a:pt x="241" y="0"/>
                </a:moveTo>
                <a:cubicBezTo>
                  <a:pt x="87" y="0"/>
                  <a:pt x="87" y="0"/>
                  <a:pt x="87" y="0"/>
                </a:cubicBezTo>
                <a:cubicBezTo>
                  <a:pt x="39" y="0"/>
                  <a:pt x="0" y="39"/>
                  <a:pt x="0" y="87"/>
                </a:cubicBezTo>
                <a:cubicBezTo>
                  <a:pt x="0" y="135"/>
                  <a:pt x="39" y="174"/>
                  <a:pt x="87" y="174"/>
                </a:cubicBezTo>
                <a:cubicBezTo>
                  <a:pt x="241" y="174"/>
                  <a:pt x="241" y="174"/>
                  <a:pt x="241" y="174"/>
                </a:cubicBezTo>
                <a:cubicBezTo>
                  <a:pt x="289" y="174"/>
                  <a:pt x="328" y="135"/>
                  <a:pt x="328" y="87"/>
                </a:cubicBezTo>
                <a:cubicBezTo>
                  <a:pt x="328" y="39"/>
                  <a:pt x="289" y="0"/>
                  <a:pt x="241" y="0"/>
                </a:cubicBezTo>
                <a:close/>
                <a:moveTo>
                  <a:pt x="88" y="134"/>
                </a:moveTo>
                <a:cubicBezTo>
                  <a:pt x="62" y="134"/>
                  <a:pt x="40" y="113"/>
                  <a:pt x="40" y="87"/>
                </a:cubicBezTo>
                <a:cubicBezTo>
                  <a:pt x="40" y="61"/>
                  <a:pt x="62" y="39"/>
                  <a:pt x="88" y="39"/>
                </a:cubicBezTo>
                <a:cubicBezTo>
                  <a:pt x="114" y="39"/>
                  <a:pt x="135" y="61"/>
                  <a:pt x="135" y="87"/>
                </a:cubicBezTo>
                <a:cubicBezTo>
                  <a:pt x="135" y="113"/>
                  <a:pt x="114" y="134"/>
                  <a:pt x="88" y="134"/>
                </a:cubicBezTo>
                <a:close/>
              </a:path>
            </a:pathLst>
          </a:custGeom>
          <a:solidFill>
            <a:srgbClr val="002B3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latin typeface="Avenir Medium" panose="02000503020000020003" pitchFamily="2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2569622-A744-4A44-828C-2DDE35A37411}"/>
              </a:ext>
            </a:extLst>
          </p:cNvPr>
          <p:cNvSpPr txBox="1"/>
          <p:nvPr/>
        </p:nvSpPr>
        <p:spPr>
          <a:xfrm rot="17091372">
            <a:off x="1312135" y="4152013"/>
            <a:ext cx="1560684" cy="327473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002A36"/>
                </a:solidFill>
                <a:latin typeface="Avenir Medium" panose="02000503020000020003" pitchFamily="2" charset="0"/>
                <a:ea typeface="Meiryo Regular" charset="-128"/>
                <a:cs typeface="Meiryo Regular" charset="-128"/>
              </a:rPr>
              <a:t>Optimization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DCC87275-3692-4A52-A04A-5FD2CAA89E0F}"/>
              </a:ext>
            </a:extLst>
          </p:cNvPr>
          <p:cNvSpPr txBox="1"/>
          <p:nvPr/>
        </p:nvSpPr>
        <p:spPr>
          <a:xfrm rot="21363561">
            <a:off x="4377819" y="1690675"/>
            <a:ext cx="1412973" cy="322736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002A36"/>
                </a:solidFill>
                <a:latin typeface="Avenir Medium" panose="02000503020000020003" pitchFamily="2" charset="0"/>
                <a:ea typeface="Meiryo Regular" charset="-128"/>
                <a:cs typeface="Meiryo Regular" charset="-128"/>
              </a:rPr>
              <a:t>Transactions</a:t>
            </a:r>
          </a:p>
        </p:txBody>
      </p:sp>
      <p:grpSp>
        <p:nvGrpSpPr>
          <p:cNvPr id="286" name="Group 52">
            <a:extLst>
              <a:ext uri="{FF2B5EF4-FFF2-40B4-BE49-F238E27FC236}">
                <a16:creationId xmlns:a16="http://schemas.microsoft.com/office/drawing/2014/main" id="{F9D5F6F9-B19B-40FB-82AE-A502AC5A12B3}"/>
              </a:ext>
            </a:extLst>
          </p:cNvPr>
          <p:cNvGrpSpPr>
            <a:grpSpLocks noChangeAspect="1"/>
          </p:cNvGrpSpPr>
          <p:nvPr/>
        </p:nvGrpSpPr>
        <p:grpSpPr bwMode="auto">
          <a:xfrm rot="909622">
            <a:off x="5909109" y="1540254"/>
            <a:ext cx="285305" cy="315225"/>
            <a:chOff x="4043" y="3114"/>
            <a:chExt cx="256" cy="287"/>
          </a:xfrm>
          <a:solidFill>
            <a:srgbClr val="002B38"/>
          </a:solidFill>
        </p:grpSpPr>
        <p:sp>
          <p:nvSpPr>
            <p:cNvPr id="287" name="Freeform 53">
              <a:extLst>
                <a:ext uri="{FF2B5EF4-FFF2-40B4-BE49-F238E27FC236}">
                  <a16:creationId xmlns:a16="http://schemas.microsoft.com/office/drawing/2014/main" id="{B434524E-CC38-4535-93F5-D722ABE8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" y="3114"/>
              <a:ext cx="256" cy="178"/>
            </a:xfrm>
            <a:custGeom>
              <a:avLst/>
              <a:gdLst>
                <a:gd name="T0" fmla="*/ 127 w 142"/>
                <a:gd name="T1" fmla="*/ 0 h 99"/>
                <a:gd name="T2" fmla="*/ 75 w 142"/>
                <a:gd name="T3" fmla="*/ 33 h 99"/>
                <a:gd name="T4" fmla="*/ 85 w 142"/>
                <a:gd name="T5" fmla="*/ 37 h 99"/>
                <a:gd name="T6" fmla="*/ 71 w 142"/>
                <a:gd name="T7" fmla="*/ 72 h 99"/>
                <a:gd name="T8" fmla="*/ 57 w 142"/>
                <a:gd name="T9" fmla="*/ 37 h 99"/>
                <a:gd name="T10" fmla="*/ 67 w 142"/>
                <a:gd name="T11" fmla="*/ 33 h 99"/>
                <a:gd name="T12" fmla="*/ 15 w 142"/>
                <a:gd name="T13" fmla="*/ 0 h 99"/>
                <a:gd name="T14" fmla="*/ 0 w 142"/>
                <a:gd name="T15" fmla="*/ 59 h 99"/>
                <a:gd name="T16" fmla="*/ 9 w 142"/>
                <a:gd name="T17" fmla="*/ 55 h 99"/>
                <a:gd name="T18" fmla="*/ 27 w 142"/>
                <a:gd name="T19" fmla="*/ 99 h 99"/>
                <a:gd name="T20" fmla="*/ 72 w 142"/>
                <a:gd name="T21" fmla="*/ 72 h 99"/>
                <a:gd name="T22" fmla="*/ 116 w 142"/>
                <a:gd name="T23" fmla="*/ 97 h 99"/>
                <a:gd name="T24" fmla="*/ 133 w 142"/>
                <a:gd name="T25" fmla="*/ 55 h 99"/>
                <a:gd name="T26" fmla="*/ 142 w 142"/>
                <a:gd name="T27" fmla="*/ 59 h 99"/>
                <a:gd name="T28" fmla="*/ 127 w 142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99">
                  <a:moveTo>
                    <a:pt x="127" y="0"/>
                  </a:moveTo>
                  <a:cubicBezTo>
                    <a:pt x="75" y="33"/>
                    <a:pt x="75" y="33"/>
                    <a:pt x="75" y="33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35" y="83"/>
                    <a:pt x="52" y="72"/>
                    <a:pt x="72" y="72"/>
                  </a:cubicBezTo>
                  <a:cubicBezTo>
                    <a:pt x="91" y="72"/>
                    <a:pt x="107" y="82"/>
                    <a:pt x="116" y="97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2" y="59"/>
                    <a:pt x="142" y="59"/>
                    <a:pt x="142" y="59"/>
                  </a:cubicBezTo>
                  <a:lnTo>
                    <a:pt x="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latin typeface="Avenir Medium" panose="02000503020000020003" pitchFamily="2" charset="0"/>
              </a:endParaRPr>
            </a:p>
          </p:txBody>
        </p:sp>
        <p:sp>
          <p:nvSpPr>
            <p:cNvPr id="288" name="Oval 54">
              <a:extLst>
                <a:ext uri="{FF2B5EF4-FFF2-40B4-BE49-F238E27FC236}">
                  <a16:creationId xmlns:a16="http://schemas.microsoft.com/office/drawing/2014/main" id="{01645CE9-A436-41B2-8046-A7E59F33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3270"/>
              <a:ext cx="130" cy="131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latin typeface="Avenir Medium" panose="02000503020000020003" pitchFamily="2" charset="0"/>
              </a:endParaRPr>
            </a:p>
          </p:txBody>
        </p:sp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E3112B83-0DE3-4083-BCEF-587CD11875A0}"/>
              </a:ext>
            </a:extLst>
          </p:cNvPr>
          <p:cNvSpPr txBox="1"/>
          <p:nvPr/>
        </p:nvSpPr>
        <p:spPr>
          <a:xfrm rot="2007039">
            <a:off x="6395724" y="2223364"/>
            <a:ext cx="1412973" cy="322736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002A36"/>
                </a:solidFill>
                <a:latin typeface="Avenir Medium" panose="02000503020000020003" pitchFamily="2" charset="0"/>
                <a:ea typeface="Meiryo Regular" charset="-128"/>
                <a:cs typeface="Meiryo Regular" charset="-128"/>
              </a:rPr>
              <a:t>Security</a:t>
            </a:r>
          </a:p>
        </p:txBody>
      </p:sp>
      <p:sp>
        <p:nvSpPr>
          <p:cNvPr id="290" name="Freeform 27">
            <a:extLst>
              <a:ext uri="{FF2B5EF4-FFF2-40B4-BE49-F238E27FC236}">
                <a16:creationId xmlns:a16="http://schemas.microsoft.com/office/drawing/2014/main" id="{2AC14127-37A3-4F3B-8CDF-C8D5D68B71D8}"/>
              </a:ext>
            </a:extLst>
          </p:cNvPr>
          <p:cNvSpPr>
            <a:spLocks noEditPoints="1"/>
          </p:cNvSpPr>
          <p:nvPr/>
        </p:nvSpPr>
        <p:spPr bwMode="auto">
          <a:xfrm rot="2822252">
            <a:off x="7731808" y="2546779"/>
            <a:ext cx="225931" cy="292431"/>
          </a:xfrm>
          <a:custGeom>
            <a:avLst/>
            <a:gdLst>
              <a:gd name="T0" fmla="*/ 1261 w 1392"/>
              <a:gd name="T1" fmla="*/ 730 h 1776"/>
              <a:gd name="T2" fmla="*/ 1261 w 1392"/>
              <a:gd name="T3" fmla="*/ 565 h 1776"/>
              <a:gd name="T4" fmla="*/ 696 w 1392"/>
              <a:gd name="T5" fmla="*/ 0 h 1776"/>
              <a:gd name="T6" fmla="*/ 131 w 1392"/>
              <a:gd name="T7" fmla="*/ 565 h 1776"/>
              <a:gd name="T8" fmla="*/ 131 w 1392"/>
              <a:gd name="T9" fmla="*/ 730 h 1776"/>
              <a:gd name="T10" fmla="*/ 0 w 1392"/>
              <a:gd name="T11" fmla="*/ 888 h 1776"/>
              <a:gd name="T12" fmla="*/ 0 w 1392"/>
              <a:gd name="T13" fmla="*/ 1615 h 1776"/>
              <a:gd name="T14" fmla="*/ 161 w 1392"/>
              <a:gd name="T15" fmla="*/ 1776 h 1776"/>
              <a:gd name="T16" fmla="*/ 1231 w 1392"/>
              <a:gd name="T17" fmla="*/ 1776 h 1776"/>
              <a:gd name="T18" fmla="*/ 1392 w 1392"/>
              <a:gd name="T19" fmla="*/ 1615 h 1776"/>
              <a:gd name="T20" fmla="*/ 1392 w 1392"/>
              <a:gd name="T21" fmla="*/ 888 h 1776"/>
              <a:gd name="T22" fmla="*/ 1261 w 1392"/>
              <a:gd name="T23" fmla="*/ 730 h 1776"/>
              <a:gd name="T24" fmla="*/ 756 w 1392"/>
              <a:gd name="T25" fmla="*/ 1295 h 1776"/>
              <a:gd name="T26" fmla="*/ 756 w 1392"/>
              <a:gd name="T27" fmla="*/ 1534 h 1776"/>
              <a:gd name="T28" fmla="*/ 635 w 1392"/>
              <a:gd name="T29" fmla="*/ 1534 h 1776"/>
              <a:gd name="T30" fmla="*/ 635 w 1392"/>
              <a:gd name="T31" fmla="*/ 1295 h 1776"/>
              <a:gd name="T32" fmla="*/ 534 w 1392"/>
              <a:gd name="T33" fmla="*/ 1145 h 1776"/>
              <a:gd name="T34" fmla="*/ 696 w 1392"/>
              <a:gd name="T35" fmla="*/ 984 h 1776"/>
              <a:gd name="T36" fmla="*/ 857 w 1392"/>
              <a:gd name="T37" fmla="*/ 1145 h 1776"/>
              <a:gd name="T38" fmla="*/ 756 w 1392"/>
              <a:gd name="T39" fmla="*/ 1295 h 1776"/>
              <a:gd name="T40" fmla="*/ 1019 w 1392"/>
              <a:gd name="T41" fmla="*/ 727 h 1776"/>
              <a:gd name="T42" fmla="*/ 373 w 1392"/>
              <a:gd name="T43" fmla="*/ 727 h 1776"/>
              <a:gd name="T44" fmla="*/ 373 w 1392"/>
              <a:gd name="T45" fmla="*/ 565 h 1776"/>
              <a:gd name="T46" fmla="*/ 696 w 1392"/>
              <a:gd name="T47" fmla="*/ 242 h 1776"/>
              <a:gd name="T48" fmla="*/ 1019 w 1392"/>
              <a:gd name="T49" fmla="*/ 565 h 1776"/>
              <a:gd name="T50" fmla="*/ 1019 w 1392"/>
              <a:gd name="T51" fmla="*/ 727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92" h="1776">
                <a:moveTo>
                  <a:pt x="1261" y="730"/>
                </a:moveTo>
                <a:cubicBezTo>
                  <a:pt x="1261" y="565"/>
                  <a:pt x="1261" y="565"/>
                  <a:pt x="1261" y="565"/>
                </a:cubicBezTo>
                <a:cubicBezTo>
                  <a:pt x="1261" y="253"/>
                  <a:pt x="1008" y="0"/>
                  <a:pt x="696" y="0"/>
                </a:cubicBezTo>
                <a:cubicBezTo>
                  <a:pt x="384" y="0"/>
                  <a:pt x="131" y="253"/>
                  <a:pt x="131" y="565"/>
                </a:cubicBezTo>
                <a:cubicBezTo>
                  <a:pt x="131" y="730"/>
                  <a:pt x="131" y="730"/>
                  <a:pt x="131" y="730"/>
                </a:cubicBezTo>
                <a:cubicBezTo>
                  <a:pt x="56" y="744"/>
                  <a:pt x="0" y="809"/>
                  <a:pt x="0" y="888"/>
                </a:cubicBezTo>
                <a:cubicBezTo>
                  <a:pt x="0" y="1615"/>
                  <a:pt x="0" y="1615"/>
                  <a:pt x="0" y="1615"/>
                </a:cubicBezTo>
                <a:cubicBezTo>
                  <a:pt x="0" y="1704"/>
                  <a:pt x="72" y="1776"/>
                  <a:pt x="161" y="1776"/>
                </a:cubicBezTo>
                <a:cubicBezTo>
                  <a:pt x="1231" y="1776"/>
                  <a:pt x="1231" y="1776"/>
                  <a:pt x="1231" y="1776"/>
                </a:cubicBezTo>
                <a:cubicBezTo>
                  <a:pt x="1320" y="1776"/>
                  <a:pt x="1392" y="1704"/>
                  <a:pt x="1392" y="1615"/>
                </a:cubicBezTo>
                <a:cubicBezTo>
                  <a:pt x="1392" y="888"/>
                  <a:pt x="1392" y="888"/>
                  <a:pt x="1392" y="888"/>
                </a:cubicBezTo>
                <a:cubicBezTo>
                  <a:pt x="1392" y="809"/>
                  <a:pt x="1336" y="744"/>
                  <a:pt x="1261" y="730"/>
                </a:cubicBezTo>
                <a:close/>
                <a:moveTo>
                  <a:pt x="756" y="1295"/>
                </a:moveTo>
                <a:cubicBezTo>
                  <a:pt x="756" y="1534"/>
                  <a:pt x="756" y="1534"/>
                  <a:pt x="756" y="1534"/>
                </a:cubicBezTo>
                <a:cubicBezTo>
                  <a:pt x="635" y="1534"/>
                  <a:pt x="635" y="1534"/>
                  <a:pt x="635" y="1534"/>
                </a:cubicBezTo>
                <a:cubicBezTo>
                  <a:pt x="635" y="1295"/>
                  <a:pt x="635" y="1295"/>
                  <a:pt x="635" y="1295"/>
                </a:cubicBezTo>
                <a:cubicBezTo>
                  <a:pt x="576" y="1271"/>
                  <a:pt x="534" y="1213"/>
                  <a:pt x="534" y="1145"/>
                </a:cubicBezTo>
                <a:cubicBezTo>
                  <a:pt x="534" y="1056"/>
                  <a:pt x="607" y="984"/>
                  <a:pt x="696" y="984"/>
                </a:cubicBezTo>
                <a:cubicBezTo>
                  <a:pt x="785" y="984"/>
                  <a:pt x="857" y="1056"/>
                  <a:pt x="857" y="1145"/>
                </a:cubicBezTo>
                <a:cubicBezTo>
                  <a:pt x="857" y="1213"/>
                  <a:pt x="816" y="1271"/>
                  <a:pt x="756" y="1295"/>
                </a:cubicBezTo>
                <a:close/>
                <a:moveTo>
                  <a:pt x="1019" y="727"/>
                </a:moveTo>
                <a:cubicBezTo>
                  <a:pt x="373" y="727"/>
                  <a:pt x="373" y="727"/>
                  <a:pt x="373" y="727"/>
                </a:cubicBezTo>
                <a:cubicBezTo>
                  <a:pt x="373" y="565"/>
                  <a:pt x="373" y="565"/>
                  <a:pt x="373" y="565"/>
                </a:cubicBezTo>
                <a:cubicBezTo>
                  <a:pt x="373" y="387"/>
                  <a:pt x="517" y="242"/>
                  <a:pt x="696" y="242"/>
                </a:cubicBezTo>
                <a:cubicBezTo>
                  <a:pt x="874" y="242"/>
                  <a:pt x="1018" y="387"/>
                  <a:pt x="1019" y="565"/>
                </a:cubicBezTo>
                <a:lnTo>
                  <a:pt x="1019" y="727"/>
                </a:lnTo>
                <a:close/>
              </a:path>
            </a:pathLst>
          </a:custGeom>
          <a:solidFill>
            <a:srgbClr val="002B3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latin typeface="Avenir Medium" panose="02000503020000020003" pitchFamily="2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A8AA733-2F41-480E-B675-1D069CF0A237}"/>
              </a:ext>
            </a:extLst>
          </p:cNvPr>
          <p:cNvSpPr txBox="1"/>
          <p:nvPr/>
        </p:nvSpPr>
        <p:spPr>
          <a:xfrm rot="3992057">
            <a:off x="7667135" y="3810192"/>
            <a:ext cx="1392531" cy="327473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002A36"/>
                </a:solidFill>
                <a:latin typeface="Avenir Medium" panose="02000503020000020003" pitchFamily="2" charset="0"/>
                <a:ea typeface="Meiryo Regular" charset="-128"/>
                <a:cs typeface="Meiryo Regular" charset="-128"/>
              </a:rPr>
              <a:t>Meta data</a:t>
            </a:r>
          </a:p>
        </p:txBody>
      </p:sp>
      <p:grpSp>
        <p:nvGrpSpPr>
          <p:cNvPr id="292" name="Group 12">
            <a:extLst>
              <a:ext uri="{FF2B5EF4-FFF2-40B4-BE49-F238E27FC236}">
                <a16:creationId xmlns:a16="http://schemas.microsoft.com/office/drawing/2014/main" id="{5B9E1BDB-65F2-45CB-BFE5-D1FCCEB27FBD}"/>
              </a:ext>
            </a:extLst>
          </p:cNvPr>
          <p:cNvGrpSpPr>
            <a:grpSpLocks noChangeAspect="1"/>
          </p:cNvGrpSpPr>
          <p:nvPr/>
        </p:nvGrpSpPr>
        <p:grpSpPr bwMode="auto">
          <a:xfrm rot="4838245">
            <a:off x="8642180" y="4543067"/>
            <a:ext cx="347337" cy="273752"/>
            <a:chOff x="833" y="2649"/>
            <a:chExt cx="215" cy="167"/>
          </a:xfrm>
          <a:solidFill>
            <a:srgbClr val="002B38"/>
          </a:solidFill>
        </p:grpSpPr>
        <p:sp>
          <p:nvSpPr>
            <p:cNvPr id="293" name="Freeform 15">
              <a:extLst>
                <a:ext uri="{FF2B5EF4-FFF2-40B4-BE49-F238E27FC236}">
                  <a16:creationId xmlns:a16="http://schemas.microsoft.com/office/drawing/2014/main" id="{EF30527D-BAD5-4BD1-8275-B4B99A3A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" y="2649"/>
              <a:ext cx="60" cy="167"/>
            </a:xfrm>
            <a:custGeom>
              <a:avLst/>
              <a:gdLst>
                <a:gd name="T0" fmla="*/ 181 w 226"/>
                <a:gd name="T1" fmla="*/ 499 h 635"/>
                <a:gd name="T2" fmla="*/ 181 w 226"/>
                <a:gd name="T3" fmla="*/ 453 h 635"/>
                <a:gd name="T4" fmla="*/ 119 w 226"/>
                <a:gd name="T5" fmla="*/ 317 h 635"/>
                <a:gd name="T6" fmla="*/ 181 w 226"/>
                <a:gd name="T7" fmla="*/ 181 h 635"/>
                <a:gd name="T8" fmla="*/ 181 w 226"/>
                <a:gd name="T9" fmla="*/ 136 h 635"/>
                <a:gd name="T10" fmla="*/ 226 w 226"/>
                <a:gd name="T11" fmla="*/ 91 h 635"/>
                <a:gd name="T12" fmla="*/ 226 w 226"/>
                <a:gd name="T13" fmla="*/ 0 h 635"/>
                <a:gd name="T14" fmla="*/ 90 w 226"/>
                <a:gd name="T15" fmla="*/ 136 h 635"/>
                <a:gd name="T16" fmla="*/ 90 w 226"/>
                <a:gd name="T17" fmla="*/ 181 h 635"/>
                <a:gd name="T18" fmla="*/ 0 w 226"/>
                <a:gd name="T19" fmla="*/ 272 h 635"/>
                <a:gd name="T20" fmla="*/ 0 w 226"/>
                <a:gd name="T21" fmla="*/ 363 h 635"/>
                <a:gd name="T22" fmla="*/ 90 w 226"/>
                <a:gd name="T23" fmla="*/ 453 h 635"/>
                <a:gd name="T24" fmla="*/ 90 w 226"/>
                <a:gd name="T25" fmla="*/ 499 h 635"/>
                <a:gd name="T26" fmla="*/ 226 w 226"/>
                <a:gd name="T27" fmla="*/ 635 h 635"/>
                <a:gd name="T28" fmla="*/ 226 w 226"/>
                <a:gd name="T29" fmla="*/ 544 h 635"/>
                <a:gd name="T30" fmla="*/ 181 w 226"/>
                <a:gd name="T31" fmla="*/ 499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6" h="635">
                  <a:moveTo>
                    <a:pt x="181" y="499"/>
                  </a:moveTo>
                  <a:cubicBezTo>
                    <a:pt x="181" y="453"/>
                    <a:pt x="181" y="453"/>
                    <a:pt x="181" y="453"/>
                  </a:cubicBezTo>
                  <a:cubicBezTo>
                    <a:pt x="181" y="399"/>
                    <a:pt x="157" y="350"/>
                    <a:pt x="119" y="317"/>
                  </a:cubicBezTo>
                  <a:cubicBezTo>
                    <a:pt x="157" y="285"/>
                    <a:pt x="181" y="236"/>
                    <a:pt x="181" y="181"/>
                  </a:cubicBezTo>
                  <a:cubicBezTo>
                    <a:pt x="181" y="136"/>
                    <a:pt x="181" y="136"/>
                    <a:pt x="181" y="136"/>
                  </a:cubicBezTo>
                  <a:cubicBezTo>
                    <a:pt x="181" y="111"/>
                    <a:pt x="201" y="91"/>
                    <a:pt x="226" y="91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52" y="0"/>
                    <a:pt x="90" y="62"/>
                    <a:pt x="90" y="136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90" y="232"/>
                    <a:pt x="50" y="272"/>
                    <a:pt x="0" y="272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50" y="363"/>
                    <a:pt x="90" y="403"/>
                    <a:pt x="90" y="453"/>
                  </a:cubicBezTo>
                  <a:cubicBezTo>
                    <a:pt x="90" y="499"/>
                    <a:pt x="90" y="499"/>
                    <a:pt x="90" y="499"/>
                  </a:cubicBezTo>
                  <a:cubicBezTo>
                    <a:pt x="90" y="573"/>
                    <a:pt x="152" y="635"/>
                    <a:pt x="226" y="635"/>
                  </a:cubicBezTo>
                  <a:cubicBezTo>
                    <a:pt x="226" y="544"/>
                    <a:pt x="226" y="544"/>
                    <a:pt x="226" y="544"/>
                  </a:cubicBezTo>
                  <a:cubicBezTo>
                    <a:pt x="201" y="544"/>
                    <a:pt x="181" y="524"/>
                    <a:pt x="181" y="4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  <p:sp>
          <p:nvSpPr>
            <p:cNvPr id="294" name="Freeform 16">
              <a:extLst>
                <a:ext uri="{FF2B5EF4-FFF2-40B4-BE49-F238E27FC236}">
                  <a16:creationId xmlns:a16="http://schemas.microsoft.com/office/drawing/2014/main" id="{F379F9D1-4947-4A6D-9E95-7685B6708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" y="2649"/>
              <a:ext cx="60" cy="167"/>
            </a:xfrm>
            <a:custGeom>
              <a:avLst/>
              <a:gdLst>
                <a:gd name="T0" fmla="*/ 0 w 227"/>
                <a:gd name="T1" fmla="*/ 91 h 635"/>
                <a:gd name="T2" fmla="*/ 45 w 227"/>
                <a:gd name="T3" fmla="*/ 136 h 635"/>
                <a:gd name="T4" fmla="*/ 45 w 227"/>
                <a:gd name="T5" fmla="*/ 181 h 635"/>
                <a:gd name="T6" fmla="*/ 107 w 227"/>
                <a:gd name="T7" fmla="*/ 317 h 635"/>
                <a:gd name="T8" fmla="*/ 45 w 227"/>
                <a:gd name="T9" fmla="*/ 453 h 635"/>
                <a:gd name="T10" fmla="*/ 45 w 227"/>
                <a:gd name="T11" fmla="*/ 499 h 635"/>
                <a:gd name="T12" fmla="*/ 0 w 227"/>
                <a:gd name="T13" fmla="*/ 544 h 635"/>
                <a:gd name="T14" fmla="*/ 0 w 227"/>
                <a:gd name="T15" fmla="*/ 635 h 635"/>
                <a:gd name="T16" fmla="*/ 136 w 227"/>
                <a:gd name="T17" fmla="*/ 499 h 635"/>
                <a:gd name="T18" fmla="*/ 136 w 227"/>
                <a:gd name="T19" fmla="*/ 453 h 635"/>
                <a:gd name="T20" fmla="*/ 227 w 227"/>
                <a:gd name="T21" fmla="*/ 363 h 635"/>
                <a:gd name="T22" fmla="*/ 227 w 227"/>
                <a:gd name="T23" fmla="*/ 272 h 635"/>
                <a:gd name="T24" fmla="*/ 136 w 227"/>
                <a:gd name="T25" fmla="*/ 181 h 635"/>
                <a:gd name="T26" fmla="*/ 136 w 227"/>
                <a:gd name="T27" fmla="*/ 136 h 635"/>
                <a:gd name="T28" fmla="*/ 0 w 227"/>
                <a:gd name="T29" fmla="*/ 0 h 635"/>
                <a:gd name="T30" fmla="*/ 0 w 227"/>
                <a:gd name="T31" fmla="*/ 91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7" h="635">
                  <a:moveTo>
                    <a:pt x="0" y="91"/>
                  </a:moveTo>
                  <a:cubicBezTo>
                    <a:pt x="25" y="91"/>
                    <a:pt x="45" y="111"/>
                    <a:pt x="45" y="136"/>
                  </a:cubicBezTo>
                  <a:cubicBezTo>
                    <a:pt x="45" y="181"/>
                    <a:pt x="45" y="181"/>
                    <a:pt x="45" y="181"/>
                  </a:cubicBezTo>
                  <a:cubicBezTo>
                    <a:pt x="45" y="236"/>
                    <a:pt x="69" y="285"/>
                    <a:pt x="107" y="317"/>
                  </a:cubicBezTo>
                  <a:cubicBezTo>
                    <a:pt x="69" y="350"/>
                    <a:pt x="45" y="399"/>
                    <a:pt x="45" y="453"/>
                  </a:cubicBezTo>
                  <a:cubicBezTo>
                    <a:pt x="45" y="499"/>
                    <a:pt x="45" y="499"/>
                    <a:pt x="45" y="499"/>
                  </a:cubicBezTo>
                  <a:cubicBezTo>
                    <a:pt x="45" y="524"/>
                    <a:pt x="25" y="544"/>
                    <a:pt x="0" y="544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74" y="635"/>
                    <a:pt x="136" y="573"/>
                    <a:pt x="136" y="499"/>
                  </a:cubicBezTo>
                  <a:cubicBezTo>
                    <a:pt x="136" y="453"/>
                    <a:pt x="136" y="453"/>
                    <a:pt x="136" y="453"/>
                  </a:cubicBezTo>
                  <a:cubicBezTo>
                    <a:pt x="136" y="403"/>
                    <a:pt x="176" y="363"/>
                    <a:pt x="227" y="36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176" y="272"/>
                    <a:pt x="136" y="232"/>
                    <a:pt x="136" y="181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62"/>
                    <a:pt x="74" y="0"/>
                    <a:pt x="0" y="0"/>
                  </a:cubicBez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  <p:sp>
          <p:nvSpPr>
            <p:cNvPr id="295" name="Rectangle 17">
              <a:extLst>
                <a:ext uri="{FF2B5EF4-FFF2-40B4-BE49-F238E27FC236}">
                  <a16:creationId xmlns:a16="http://schemas.microsoft.com/office/drawing/2014/main" id="{C8845946-8E56-49D0-86F5-9645DB990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" y="2720"/>
              <a:ext cx="23" cy="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  <p:sp>
          <p:nvSpPr>
            <p:cNvPr id="296" name="Rectangle 18">
              <a:extLst>
                <a:ext uri="{FF2B5EF4-FFF2-40B4-BE49-F238E27FC236}">
                  <a16:creationId xmlns:a16="http://schemas.microsoft.com/office/drawing/2014/main" id="{C93A0633-9F87-4CDA-965C-11A943798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" y="2720"/>
              <a:ext cx="24" cy="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  <p:sp>
          <p:nvSpPr>
            <p:cNvPr id="297" name="Rectangle 19">
              <a:extLst>
                <a:ext uri="{FF2B5EF4-FFF2-40B4-BE49-F238E27FC236}">
                  <a16:creationId xmlns:a16="http://schemas.microsoft.com/office/drawing/2014/main" id="{730F97D3-8E07-4367-8A37-0E42C9D8D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720"/>
              <a:ext cx="24" cy="2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</p:grpSp>
      <p:grpSp>
        <p:nvGrpSpPr>
          <p:cNvPr id="298" name="Group 39">
            <a:extLst>
              <a:ext uri="{FF2B5EF4-FFF2-40B4-BE49-F238E27FC236}">
                <a16:creationId xmlns:a16="http://schemas.microsoft.com/office/drawing/2014/main" id="{6B71958E-EA06-43D9-9E3F-68476D214635}"/>
              </a:ext>
            </a:extLst>
          </p:cNvPr>
          <p:cNvGrpSpPr>
            <a:grpSpLocks noChangeAspect="1"/>
          </p:cNvGrpSpPr>
          <p:nvPr/>
        </p:nvGrpSpPr>
        <p:grpSpPr bwMode="auto">
          <a:xfrm rot="18641459">
            <a:off x="2955896" y="2973165"/>
            <a:ext cx="410025" cy="329932"/>
            <a:chOff x="2119" y="797"/>
            <a:chExt cx="3440" cy="2728"/>
          </a:xfrm>
          <a:solidFill>
            <a:srgbClr val="002B38"/>
          </a:solidFill>
        </p:grpSpPr>
        <p:sp>
          <p:nvSpPr>
            <p:cNvPr id="299" name="Freeform 40">
              <a:extLst>
                <a:ext uri="{FF2B5EF4-FFF2-40B4-BE49-F238E27FC236}">
                  <a16:creationId xmlns:a16="http://schemas.microsoft.com/office/drawing/2014/main" id="{5B656428-BC3A-4DD9-AAB3-F35F9FA6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" y="797"/>
              <a:ext cx="3065" cy="2173"/>
            </a:xfrm>
            <a:custGeom>
              <a:avLst/>
              <a:gdLst>
                <a:gd name="T0" fmla="*/ 1363 w 1736"/>
                <a:gd name="T1" fmla="*/ 436 h 1230"/>
                <a:gd name="T2" fmla="*/ 832 w 1736"/>
                <a:gd name="T3" fmla="*/ 0 h 1230"/>
                <a:gd name="T4" fmla="*/ 289 w 1736"/>
                <a:gd name="T5" fmla="*/ 543 h 1230"/>
                <a:gd name="T6" fmla="*/ 291 w 1736"/>
                <a:gd name="T7" fmla="*/ 581 h 1230"/>
                <a:gd name="T8" fmla="*/ 0 w 1736"/>
                <a:gd name="T9" fmla="*/ 904 h 1230"/>
                <a:gd name="T10" fmla="*/ 326 w 1736"/>
                <a:gd name="T11" fmla="*/ 1230 h 1230"/>
                <a:gd name="T12" fmla="*/ 1338 w 1736"/>
                <a:gd name="T13" fmla="*/ 1230 h 1230"/>
                <a:gd name="T14" fmla="*/ 1736 w 1736"/>
                <a:gd name="T15" fmla="*/ 832 h 1230"/>
                <a:gd name="T16" fmla="*/ 1363 w 1736"/>
                <a:gd name="T17" fmla="*/ 436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6" h="1230">
                  <a:moveTo>
                    <a:pt x="1363" y="436"/>
                  </a:moveTo>
                  <a:cubicBezTo>
                    <a:pt x="1313" y="185"/>
                    <a:pt x="1090" y="0"/>
                    <a:pt x="832" y="0"/>
                  </a:cubicBezTo>
                  <a:cubicBezTo>
                    <a:pt x="533" y="0"/>
                    <a:pt x="289" y="243"/>
                    <a:pt x="289" y="543"/>
                  </a:cubicBezTo>
                  <a:cubicBezTo>
                    <a:pt x="289" y="555"/>
                    <a:pt x="290" y="567"/>
                    <a:pt x="291" y="581"/>
                  </a:cubicBezTo>
                  <a:cubicBezTo>
                    <a:pt x="128" y="598"/>
                    <a:pt x="0" y="737"/>
                    <a:pt x="0" y="904"/>
                  </a:cubicBezTo>
                  <a:cubicBezTo>
                    <a:pt x="0" y="1084"/>
                    <a:pt x="146" y="1230"/>
                    <a:pt x="326" y="1230"/>
                  </a:cubicBezTo>
                  <a:cubicBezTo>
                    <a:pt x="1338" y="1230"/>
                    <a:pt x="1338" y="1230"/>
                    <a:pt x="1338" y="1230"/>
                  </a:cubicBezTo>
                  <a:cubicBezTo>
                    <a:pt x="1558" y="1230"/>
                    <a:pt x="1736" y="1051"/>
                    <a:pt x="1736" y="832"/>
                  </a:cubicBezTo>
                  <a:cubicBezTo>
                    <a:pt x="1736" y="623"/>
                    <a:pt x="1574" y="451"/>
                    <a:pt x="1363" y="43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  <p:sp>
          <p:nvSpPr>
            <p:cNvPr id="300" name="Freeform 41">
              <a:extLst>
                <a:ext uri="{FF2B5EF4-FFF2-40B4-BE49-F238E27FC236}">
                  <a16:creationId xmlns:a16="http://schemas.microsoft.com/office/drawing/2014/main" id="{1280510E-6A19-4098-A941-7C038D258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" y="3212"/>
              <a:ext cx="3440" cy="313"/>
            </a:xfrm>
            <a:custGeom>
              <a:avLst/>
              <a:gdLst>
                <a:gd name="T0" fmla="*/ 892 w 1948"/>
                <a:gd name="T1" fmla="*/ 177 h 177"/>
                <a:gd name="T2" fmla="*/ 1039 w 1948"/>
                <a:gd name="T3" fmla="*/ 0 h 177"/>
                <a:gd name="T4" fmla="*/ 1455 w 1948"/>
                <a:gd name="T5" fmla="*/ 0 h 177"/>
                <a:gd name="T6" fmla="*/ 1308 w 1948"/>
                <a:gd name="T7" fmla="*/ 177 h 177"/>
                <a:gd name="T8" fmla="*/ 892 w 1948"/>
                <a:gd name="T9" fmla="*/ 177 h 177"/>
                <a:gd name="T10" fmla="*/ 360 w 1948"/>
                <a:gd name="T11" fmla="*/ 177 h 177"/>
                <a:gd name="T12" fmla="*/ 508 w 1948"/>
                <a:gd name="T13" fmla="*/ 0 h 177"/>
                <a:gd name="T14" fmla="*/ 924 w 1948"/>
                <a:gd name="T15" fmla="*/ 0 h 177"/>
                <a:gd name="T16" fmla="*/ 776 w 1948"/>
                <a:gd name="T17" fmla="*/ 177 h 177"/>
                <a:gd name="T18" fmla="*/ 360 w 1948"/>
                <a:gd name="T19" fmla="*/ 177 h 177"/>
                <a:gd name="T20" fmla="*/ 0 w 1948"/>
                <a:gd name="T21" fmla="*/ 88 h 177"/>
                <a:gd name="T22" fmla="*/ 89 w 1948"/>
                <a:gd name="T23" fmla="*/ 0 h 177"/>
                <a:gd name="T24" fmla="*/ 393 w 1948"/>
                <a:gd name="T25" fmla="*/ 0 h 177"/>
                <a:gd name="T26" fmla="*/ 245 w 1948"/>
                <a:gd name="T27" fmla="*/ 177 h 177"/>
                <a:gd name="T28" fmla="*/ 89 w 1948"/>
                <a:gd name="T29" fmla="*/ 177 h 177"/>
                <a:gd name="T30" fmla="*/ 0 w 1948"/>
                <a:gd name="T31" fmla="*/ 88 h 177"/>
                <a:gd name="T32" fmla="*/ 1859 w 1948"/>
                <a:gd name="T33" fmla="*/ 177 h 177"/>
                <a:gd name="T34" fmla="*/ 1423 w 1948"/>
                <a:gd name="T35" fmla="*/ 177 h 177"/>
                <a:gd name="T36" fmla="*/ 1570 w 1948"/>
                <a:gd name="T37" fmla="*/ 0 h 177"/>
                <a:gd name="T38" fmla="*/ 1859 w 1948"/>
                <a:gd name="T39" fmla="*/ 0 h 177"/>
                <a:gd name="T40" fmla="*/ 1948 w 1948"/>
                <a:gd name="T41" fmla="*/ 88 h 177"/>
                <a:gd name="T42" fmla="*/ 1859 w 1948"/>
                <a:gd name="T4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48" h="177">
                  <a:moveTo>
                    <a:pt x="892" y="177"/>
                  </a:moveTo>
                  <a:cubicBezTo>
                    <a:pt x="1039" y="0"/>
                    <a:pt x="1039" y="0"/>
                    <a:pt x="1039" y="0"/>
                  </a:cubicBezTo>
                  <a:cubicBezTo>
                    <a:pt x="1455" y="0"/>
                    <a:pt x="1455" y="0"/>
                    <a:pt x="1455" y="0"/>
                  </a:cubicBezTo>
                  <a:cubicBezTo>
                    <a:pt x="1308" y="177"/>
                    <a:pt x="1308" y="177"/>
                    <a:pt x="1308" y="177"/>
                  </a:cubicBezTo>
                  <a:lnTo>
                    <a:pt x="892" y="177"/>
                  </a:lnTo>
                  <a:close/>
                  <a:moveTo>
                    <a:pt x="360" y="177"/>
                  </a:moveTo>
                  <a:cubicBezTo>
                    <a:pt x="508" y="0"/>
                    <a:pt x="508" y="0"/>
                    <a:pt x="50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776" y="177"/>
                    <a:pt x="776" y="177"/>
                    <a:pt x="776" y="177"/>
                  </a:cubicBezTo>
                  <a:lnTo>
                    <a:pt x="360" y="177"/>
                  </a:lnTo>
                  <a:close/>
                  <a:moveTo>
                    <a:pt x="0" y="88"/>
                  </a:moveTo>
                  <a:cubicBezTo>
                    <a:pt x="0" y="39"/>
                    <a:pt x="40" y="0"/>
                    <a:pt x="89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40" y="177"/>
                    <a:pt x="0" y="137"/>
                    <a:pt x="0" y="88"/>
                  </a:cubicBezTo>
                  <a:close/>
                  <a:moveTo>
                    <a:pt x="1859" y="177"/>
                  </a:moveTo>
                  <a:cubicBezTo>
                    <a:pt x="1423" y="177"/>
                    <a:pt x="1423" y="177"/>
                    <a:pt x="1423" y="177"/>
                  </a:cubicBezTo>
                  <a:cubicBezTo>
                    <a:pt x="1570" y="0"/>
                    <a:pt x="1570" y="0"/>
                    <a:pt x="1570" y="0"/>
                  </a:cubicBezTo>
                  <a:cubicBezTo>
                    <a:pt x="1859" y="0"/>
                    <a:pt x="1859" y="0"/>
                    <a:pt x="1859" y="0"/>
                  </a:cubicBezTo>
                  <a:cubicBezTo>
                    <a:pt x="1908" y="0"/>
                    <a:pt x="1948" y="39"/>
                    <a:pt x="1948" y="88"/>
                  </a:cubicBezTo>
                  <a:cubicBezTo>
                    <a:pt x="1948" y="137"/>
                    <a:pt x="1908" y="177"/>
                    <a:pt x="1859" y="17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1C9C8E5D-3D51-428D-AA71-0A7668766BDF}"/>
              </a:ext>
            </a:extLst>
          </p:cNvPr>
          <p:cNvSpPr txBox="1"/>
          <p:nvPr/>
        </p:nvSpPr>
        <p:spPr>
          <a:xfrm rot="17635617">
            <a:off x="2194819" y="3872074"/>
            <a:ext cx="1319316" cy="327473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002A36"/>
                </a:solidFill>
                <a:latin typeface="Avenir Medium" panose="02000503020000020003" pitchFamily="2" charset="0"/>
                <a:ea typeface="Meiryo Regular" charset="-128"/>
                <a:cs typeface="Meiryo Regular" charset="-128"/>
              </a:rPr>
              <a:t>Loading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07015F7-EFF8-4A20-A7AD-E5B1744BA5E0}"/>
              </a:ext>
            </a:extLst>
          </p:cNvPr>
          <p:cNvSpPr txBox="1"/>
          <p:nvPr/>
        </p:nvSpPr>
        <p:spPr>
          <a:xfrm rot="20925666">
            <a:off x="4049547" y="2405724"/>
            <a:ext cx="1667924" cy="322736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002A36"/>
                </a:solidFill>
                <a:latin typeface="Avenir Medium" panose="02000503020000020003" pitchFamily="2" charset="0"/>
                <a:ea typeface="Meiryo Regular" charset="-128"/>
                <a:cs typeface="Meiryo Regular" charset="-128"/>
              </a:rPr>
              <a:t>Ad hoc analytics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2B5E639-42EA-47A6-8095-49FFB9994666}"/>
              </a:ext>
            </a:extLst>
          </p:cNvPr>
          <p:cNvGrpSpPr/>
          <p:nvPr/>
        </p:nvGrpSpPr>
        <p:grpSpPr>
          <a:xfrm>
            <a:off x="5958525" y="2206846"/>
            <a:ext cx="365971" cy="383383"/>
            <a:chOff x="7312343" y="3916680"/>
            <a:chExt cx="1283494" cy="1364298"/>
          </a:xfrm>
          <a:solidFill>
            <a:srgbClr val="002B38"/>
          </a:solidFill>
        </p:grpSpPr>
        <p:sp>
          <p:nvSpPr>
            <p:cNvPr id="304" name="Freeform 58">
              <a:extLst>
                <a:ext uri="{FF2B5EF4-FFF2-40B4-BE49-F238E27FC236}">
                  <a16:creationId xmlns:a16="http://schemas.microsoft.com/office/drawing/2014/main" id="{5B7E8B55-F9D9-40FF-BF1D-2492888A1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343" y="3916680"/>
              <a:ext cx="1283494" cy="1364298"/>
            </a:xfrm>
            <a:custGeom>
              <a:avLst/>
              <a:gdLst>
                <a:gd name="T0" fmla="*/ 1206 w 1241"/>
                <a:gd name="T1" fmla="*/ 1152 h 1318"/>
                <a:gd name="T2" fmla="*/ 1202 w 1241"/>
                <a:gd name="T3" fmla="*/ 1148 h 1318"/>
                <a:gd name="T4" fmla="*/ 805 w 1241"/>
                <a:gd name="T5" fmla="*/ 748 h 1318"/>
                <a:gd name="T6" fmla="*/ 911 w 1241"/>
                <a:gd name="T7" fmla="*/ 456 h 1318"/>
                <a:gd name="T8" fmla="*/ 455 w 1241"/>
                <a:gd name="T9" fmla="*/ 0 h 1318"/>
                <a:gd name="T10" fmla="*/ 0 w 1241"/>
                <a:gd name="T11" fmla="*/ 456 h 1318"/>
                <a:gd name="T12" fmla="*/ 455 w 1241"/>
                <a:gd name="T13" fmla="*/ 912 h 1318"/>
                <a:gd name="T14" fmla="*/ 658 w 1241"/>
                <a:gd name="T15" fmla="*/ 864 h 1318"/>
                <a:gd name="T16" fmla="*/ 1070 w 1241"/>
                <a:gd name="T17" fmla="*/ 1279 h 1318"/>
                <a:gd name="T18" fmla="*/ 1201 w 1241"/>
                <a:gd name="T19" fmla="*/ 1283 h 1318"/>
                <a:gd name="T20" fmla="*/ 1206 w 1241"/>
                <a:gd name="T21" fmla="*/ 1152 h 1318"/>
                <a:gd name="T22" fmla="*/ 455 w 1241"/>
                <a:gd name="T23" fmla="*/ 788 h 1318"/>
                <a:gd name="T24" fmla="*/ 124 w 1241"/>
                <a:gd name="T25" fmla="*/ 456 h 1318"/>
                <a:gd name="T26" fmla="*/ 455 w 1241"/>
                <a:gd name="T27" fmla="*/ 124 h 1318"/>
                <a:gd name="T28" fmla="*/ 787 w 1241"/>
                <a:gd name="T29" fmla="*/ 456 h 1318"/>
                <a:gd name="T30" fmla="*/ 455 w 1241"/>
                <a:gd name="T31" fmla="*/ 788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1" h="1318">
                  <a:moveTo>
                    <a:pt x="1206" y="1152"/>
                  </a:moveTo>
                  <a:cubicBezTo>
                    <a:pt x="1204" y="1150"/>
                    <a:pt x="1203" y="1149"/>
                    <a:pt x="1202" y="1148"/>
                  </a:cubicBezTo>
                  <a:cubicBezTo>
                    <a:pt x="805" y="748"/>
                    <a:pt x="805" y="748"/>
                    <a:pt x="805" y="748"/>
                  </a:cubicBezTo>
                  <a:cubicBezTo>
                    <a:pt x="871" y="669"/>
                    <a:pt x="911" y="567"/>
                    <a:pt x="911" y="456"/>
                  </a:cubicBezTo>
                  <a:cubicBezTo>
                    <a:pt x="911" y="205"/>
                    <a:pt x="706" y="0"/>
                    <a:pt x="455" y="0"/>
                  </a:cubicBezTo>
                  <a:cubicBezTo>
                    <a:pt x="204" y="0"/>
                    <a:pt x="0" y="205"/>
                    <a:pt x="0" y="456"/>
                  </a:cubicBezTo>
                  <a:cubicBezTo>
                    <a:pt x="0" y="707"/>
                    <a:pt x="204" y="912"/>
                    <a:pt x="455" y="912"/>
                  </a:cubicBezTo>
                  <a:cubicBezTo>
                    <a:pt x="528" y="912"/>
                    <a:pt x="597" y="895"/>
                    <a:pt x="658" y="864"/>
                  </a:cubicBezTo>
                  <a:cubicBezTo>
                    <a:pt x="1070" y="1279"/>
                    <a:pt x="1070" y="1279"/>
                    <a:pt x="1070" y="1279"/>
                  </a:cubicBezTo>
                  <a:cubicBezTo>
                    <a:pt x="1105" y="1316"/>
                    <a:pt x="1163" y="1318"/>
                    <a:pt x="1201" y="1283"/>
                  </a:cubicBezTo>
                  <a:cubicBezTo>
                    <a:pt x="1239" y="1248"/>
                    <a:pt x="1241" y="1189"/>
                    <a:pt x="1206" y="1152"/>
                  </a:cubicBezTo>
                  <a:close/>
                  <a:moveTo>
                    <a:pt x="455" y="788"/>
                  </a:moveTo>
                  <a:cubicBezTo>
                    <a:pt x="271" y="788"/>
                    <a:pt x="124" y="640"/>
                    <a:pt x="124" y="456"/>
                  </a:cubicBezTo>
                  <a:cubicBezTo>
                    <a:pt x="124" y="272"/>
                    <a:pt x="271" y="124"/>
                    <a:pt x="455" y="124"/>
                  </a:cubicBezTo>
                  <a:cubicBezTo>
                    <a:pt x="639" y="124"/>
                    <a:pt x="787" y="272"/>
                    <a:pt x="787" y="456"/>
                  </a:cubicBezTo>
                  <a:cubicBezTo>
                    <a:pt x="787" y="640"/>
                    <a:pt x="639" y="788"/>
                    <a:pt x="455" y="7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latin typeface="Avenir Medium" panose="02000503020000020003" pitchFamily="2" charset="0"/>
              </a:endParaRPr>
            </a:p>
          </p:txBody>
        </p:sp>
        <p:sp>
          <p:nvSpPr>
            <p:cNvPr id="305" name="Freeform 59">
              <a:extLst>
                <a:ext uri="{FF2B5EF4-FFF2-40B4-BE49-F238E27FC236}">
                  <a16:creationId xmlns:a16="http://schemas.microsoft.com/office/drawing/2014/main" id="{01C4F56B-EA80-4A73-A5E7-A7E26487C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504" y="4301377"/>
              <a:ext cx="137015" cy="293939"/>
            </a:xfrm>
            <a:custGeom>
              <a:avLst/>
              <a:gdLst>
                <a:gd name="T0" fmla="*/ 110 w 132"/>
                <a:gd name="T1" fmla="*/ 284 h 284"/>
                <a:gd name="T2" fmla="*/ 22 w 132"/>
                <a:gd name="T3" fmla="*/ 284 h 284"/>
                <a:gd name="T4" fmla="*/ 0 w 132"/>
                <a:gd name="T5" fmla="*/ 262 h 284"/>
                <a:gd name="T6" fmla="*/ 0 w 132"/>
                <a:gd name="T7" fmla="*/ 22 h 284"/>
                <a:gd name="T8" fmla="*/ 22 w 132"/>
                <a:gd name="T9" fmla="*/ 0 h 284"/>
                <a:gd name="T10" fmla="*/ 110 w 132"/>
                <a:gd name="T11" fmla="*/ 0 h 284"/>
                <a:gd name="T12" fmla="*/ 132 w 132"/>
                <a:gd name="T13" fmla="*/ 22 h 284"/>
                <a:gd name="T14" fmla="*/ 132 w 132"/>
                <a:gd name="T15" fmla="*/ 262 h 284"/>
                <a:gd name="T16" fmla="*/ 110 w 132"/>
                <a:gd name="T1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284">
                  <a:moveTo>
                    <a:pt x="110" y="284"/>
                  </a:moveTo>
                  <a:cubicBezTo>
                    <a:pt x="22" y="284"/>
                    <a:pt x="22" y="284"/>
                    <a:pt x="22" y="284"/>
                  </a:cubicBezTo>
                  <a:cubicBezTo>
                    <a:pt x="10" y="284"/>
                    <a:pt x="0" y="274"/>
                    <a:pt x="0" y="26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2" y="0"/>
                    <a:pt x="132" y="10"/>
                    <a:pt x="132" y="22"/>
                  </a:cubicBezTo>
                  <a:cubicBezTo>
                    <a:pt x="132" y="262"/>
                    <a:pt x="132" y="262"/>
                    <a:pt x="132" y="262"/>
                  </a:cubicBezTo>
                  <a:cubicBezTo>
                    <a:pt x="132" y="274"/>
                    <a:pt x="122" y="284"/>
                    <a:pt x="110" y="28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  <p:sp>
          <p:nvSpPr>
            <p:cNvPr id="306" name="Freeform 60">
              <a:extLst>
                <a:ext uri="{FF2B5EF4-FFF2-40B4-BE49-F238E27FC236}">
                  <a16:creationId xmlns:a16="http://schemas.microsoft.com/office/drawing/2014/main" id="{92B93259-67D6-48C1-9F77-2E7977DC0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1185" y="4218816"/>
              <a:ext cx="136430" cy="376499"/>
            </a:xfrm>
            <a:custGeom>
              <a:avLst/>
              <a:gdLst>
                <a:gd name="T0" fmla="*/ 110 w 132"/>
                <a:gd name="T1" fmla="*/ 364 h 364"/>
                <a:gd name="T2" fmla="*/ 22 w 132"/>
                <a:gd name="T3" fmla="*/ 364 h 364"/>
                <a:gd name="T4" fmla="*/ 0 w 132"/>
                <a:gd name="T5" fmla="*/ 342 h 364"/>
                <a:gd name="T6" fmla="*/ 0 w 132"/>
                <a:gd name="T7" fmla="*/ 22 h 364"/>
                <a:gd name="T8" fmla="*/ 22 w 132"/>
                <a:gd name="T9" fmla="*/ 0 h 364"/>
                <a:gd name="T10" fmla="*/ 110 w 132"/>
                <a:gd name="T11" fmla="*/ 0 h 364"/>
                <a:gd name="T12" fmla="*/ 132 w 132"/>
                <a:gd name="T13" fmla="*/ 22 h 364"/>
                <a:gd name="T14" fmla="*/ 132 w 132"/>
                <a:gd name="T15" fmla="*/ 342 h 364"/>
                <a:gd name="T16" fmla="*/ 110 w 132"/>
                <a:gd name="T17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364">
                  <a:moveTo>
                    <a:pt x="110" y="364"/>
                  </a:moveTo>
                  <a:cubicBezTo>
                    <a:pt x="22" y="364"/>
                    <a:pt x="22" y="364"/>
                    <a:pt x="22" y="364"/>
                  </a:cubicBezTo>
                  <a:cubicBezTo>
                    <a:pt x="10" y="364"/>
                    <a:pt x="0" y="354"/>
                    <a:pt x="0" y="34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2" y="0"/>
                    <a:pt x="132" y="10"/>
                    <a:pt x="132" y="22"/>
                  </a:cubicBezTo>
                  <a:cubicBezTo>
                    <a:pt x="132" y="342"/>
                    <a:pt x="132" y="342"/>
                    <a:pt x="132" y="342"/>
                  </a:cubicBezTo>
                  <a:cubicBezTo>
                    <a:pt x="132" y="354"/>
                    <a:pt x="122" y="364"/>
                    <a:pt x="110" y="36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  <p:sp>
          <p:nvSpPr>
            <p:cNvPr id="307" name="Freeform 61">
              <a:extLst>
                <a:ext uri="{FF2B5EF4-FFF2-40B4-BE49-F238E27FC236}">
                  <a16:creationId xmlns:a16="http://schemas.microsoft.com/office/drawing/2014/main" id="{F7CFCEF5-5733-4AD1-AF56-22D8C139D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3378" y="4135085"/>
              <a:ext cx="136430" cy="459645"/>
            </a:xfrm>
            <a:custGeom>
              <a:avLst/>
              <a:gdLst>
                <a:gd name="T0" fmla="*/ 110 w 132"/>
                <a:gd name="T1" fmla="*/ 444 h 444"/>
                <a:gd name="T2" fmla="*/ 22 w 132"/>
                <a:gd name="T3" fmla="*/ 444 h 444"/>
                <a:gd name="T4" fmla="*/ 0 w 132"/>
                <a:gd name="T5" fmla="*/ 422 h 444"/>
                <a:gd name="T6" fmla="*/ 0 w 132"/>
                <a:gd name="T7" fmla="*/ 22 h 444"/>
                <a:gd name="T8" fmla="*/ 22 w 132"/>
                <a:gd name="T9" fmla="*/ 0 h 444"/>
                <a:gd name="T10" fmla="*/ 110 w 132"/>
                <a:gd name="T11" fmla="*/ 0 h 444"/>
                <a:gd name="T12" fmla="*/ 132 w 132"/>
                <a:gd name="T13" fmla="*/ 22 h 444"/>
                <a:gd name="T14" fmla="*/ 132 w 132"/>
                <a:gd name="T15" fmla="*/ 422 h 444"/>
                <a:gd name="T16" fmla="*/ 110 w 132"/>
                <a:gd name="T17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444">
                  <a:moveTo>
                    <a:pt x="110" y="444"/>
                  </a:moveTo>
                  <a:cubicBezTo>
                    <a:pt x="22" y="444"/>
                    <a:pt x="22" y="444"/>
                    <a:pt x="22" y="444"/>
                  </a:cubicBezTo>
                  <a:cubicBezTo>
                    <a:pt x="10" y="444"/>
                    <a:pt x="0" y="434"/>
                    <a:pt x="0" y="4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2" y="0"/>
                    <a:pt x="132" y="10"/>
                    <a:pt x="132" y="22"/>
                  </a:cubicBezTo>
                  <a:cubicBezTo>
                    <a:pt x="132" y="422"/>
                    <a:pt x="132" y="422"/>
                    <a:pt x="132" y="422"/>
                  </a:cubicBezTo>
                  <a:cubicBezTo>
                    <a:pt x="132" y="434"/>
                    <a:pt x="122" y="444"/>
                    <a:pt x="110" y="44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F40235B5-90A9-4C9E-A19E-56D6B9B8EFE3}"/>
              </a:ext>
            </a:extLst>
          </p:cNvPr>
          <p:cNvSpPr txBox="1"/>
          <p:nvPr/>
        </p:nvSpPr>
        <p:spPr>
          <a:xfrm rot="3291961">
            <a:off x="6775293" y="3499454"/>
            <a:ext cx="1392531" cy="327473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002A36"/>
                </a:solidFill>
                <a:latin typeface="Avenir Medium" panose="02000503020000020003" pitchFamily="2" charset="0"/>
                <a:ea typeface="Meiryo Regular" charset="-128"/>
                <a:cs typeface="Meiryo Regular" charset="-128"/>
              </a:rPr>
              <a:t>Development</a:t>
            </a:r>
          </a:p>
        </p:txBody>
      </p:sp>
      <p:sp>
        <p:nvSpPr>
          <p:cNvPr id="309" name="Freeform 45">
            <a:extLst>
              <a:ext uri="{FF2B5EF4-FFF2-40B4-BE49-F238E27FC236}">
                <a16:creationId xmlns:a16="http://schemas.microsoft.com/office/drawing/2014/main" id="{FF7A7E82-FB5C-4BDA-94BE-42230139951B}"/>
              </a:ext>
            </a:extLst>
          </p:cNvPr>
          <p:cNvSpPr>
            <a:spLocks noEditPoints="1"/>
          </p:cNvSpPr>
          <p:nvPr/>
        </p:nvSpPr>
        <p:spPr bwMode="auto">
          <a:xfrm rot="4709696">
            <a:off x="7961953" y="4349292"/>
            <a:ext cx="271713" cy="277000"/>
          </a:xfrm>
          <a:custGeom>
            <a:avLst/>
            <a:gdLst>
              <a:gd name="T0" fmla="*/ 321 w 358"/>
              <a:gd name="T1" fmla="*/ 0 h 360"/>
              <a:gd name="T2" fmla="*/ 37 w 358"/>
              <a:gd name="T3" fmla="*/ 0 h 360"/>
              <a:gd name="T4" fmla="*/ 0 w 358"/>
              <a:gd name="T5" fmla="*/ 37 h 360"/>
              <a:gd name="T6" fmla="*/ 0 w 358"/>
              <a:gd name="T7" fmla="*/ 323 h 360"/>
              <a:gd name="T8" fmla="*/ 37 w 358"/>
              <a:gd name="T9" fmla="*/ 360 h 360"/>
              <a:gd name="T10" fmla="*/ 321 w 358"/>
              <a:gd name="T11" fmla="*/ 360 h 360"/>
              <a:gd name="T12" fmla="*/ 358 w 358"/>
              <a:gd name="T13" fmla="*/ 323 h 360"/>
              <a:gd name="T14" fmla="*/ 358 w 358"/>
              <a:gd name="T15" fmla="*/ 37 h 360"/>
              <a:gd name="T16" fmla="*/ 321 w 358"/>
              <a:gd name="T17" fmla="*/ 0 h 360"/>
              <a:gd name="T18" fmla="*/ 145 w 358"/>
              <a:gd name="T19" fmla="*/ 134 h 360"/>
              <a:gd name="T20" fmla="*/ 144 w 358"/>
              <a:gd name="T21" fmla="*/ 135 h 360"/>
              <a:gd name="T22" fmla="*/ 144 w 358"/>
              <a:gd name="T23" fmla="*/ 135 h 360"/>
              <a:gd name="T24" fmla="*/ 129 w 358"/>
              <a:gd name="T25" fmla="*/ 146 h 360"/>
              <a:gd name="T26" fmla="*/ 113 w 358"/>
              <a:gd name="T27" fmla="*/ 158 h 360"/>
              <a:gd name="T28" fmla="*/ 97 w 358"/>
              <a:gd name="T29" fmla="*/ 170 h 360"/>
              <a:gd name="T30" fmla="*/ 82 w 358"/>
              <a:gd name="T31" fmla="*/ 181 h 360"/>
              <a:gd name="T32" fmla="*/ 81 w 358"/>
              <a:gd name="T33" fmla="*/ 181 h 360"/>
              <a:gd name="T34" fmla="*/ 80 w 358"/>
              <a:gd name="T35" fmla="*/ 182 h 360"/>
              <a:gd name="T36" fmla="*/ 69 w 358"/>
              <a:gd name="T37" fmla="*/ 184 h 360"/>
              <a:gd name="T38" fmla="*/ 54 w 358"/>
              <a:gd name="T39" fmla="*/ 178 h 360"/>
              <a:gd name="T40" fmla="*/ 48 w 358"/>
              <a:gd name="T41" fmla="*/ 164 h 360"/>
              <a:gd name="T42" fmla="*/ 53 w 358"/>
              <a:gd name="T43" fmla="*/ 149 h 360"/>
              <a:gd name="T44" fmla="*/ 54 w 358"/>
              <a:gd name="T45" fmla="*/ 148 h 360"/>
              <a:gd name="T46" fmla="*/ 55 w 358"/>
              <a:gd name="T47" fmla="*/ 147 h 360"/>
              <a:gd name="T48" fmla="*/ 67 w 358"/>
              <a:gd name="T49" fmla="*/ 138 h 360"/>
              <a:gd name="T50" fmla="*/ 81 w 358"/>
              <a:gd name="T51" fmla="*/ 128 h 360"/>
              <a:gd name="T52" fmla="*/ 95 w 358"/>
              <a:gd name="T53" fmla="*/ 117 h 360"/>
              <a:gd name="T54" fmla="*/ 95 w 358"/>
              <a:gd name="T55" fmla="*/ 117 h 360"/>
              <a:gd name="T56" fmla="*/ 82 w 358"/>
              <a:gd name="T57" fmla="*/ 107 h 360"/>
              <a:gd name="T58" fmla="*/ 68 w 358"/>
              <a:gd name="T59" fmla="*/ 96 h 360"/>
              <a:gd name="T60" fmla="*/ 56 w 358"/>
              <a:gd name="T61" fmla="*/ 87 h 360"/>
              <a:gd name="T62" fmla="*/ 56 w 358"/>
              <a:gd name="T63" fmla="*/ 86 h 360"/>
              <a:gd name="T64" fmla="*/ 55 w 358"/>
              <a:gd name="T65" fmla="*/ 85 h 360"/>
              <a:gd name="T66" fmla="*/ 49 w 358"/>
              <a:gd name="T67" fmla="*/ 70 h 360"/>
              <a:gd name="T68" fmla="*/ 55 w 358"/>
              <a:gd name="T69" fmla="*/ 55 h 360"/>
              <a:gd name="T70" fmla="*/ 70 w 358"/>
              <a:gd name="T71" fmla="*/ 49 h 360"/>
              <a:gd name="T72" fmla="*/ 80 w 358"/>
              <a:gd name="T73" fmla="*/ 51 h 360"/>
              <a:gd name="T74" fmla="*/ 81 w 358"/>
              <a:gd name="T75" fmla="*/ 51 h 360"/>
              <a:gd name="T76" fmla="*/ 82 w 358"/>
              <a:gd name="T77" fmla="*/ 52 h 360"/>
              <a:gd name="T78" fmla="*/ 89 w 358"/>
              <a:gd name="T79" fmla="*/ 57 h 360"/>
              <a:gd name="T80" fmla="*/ 99 w 358"/>
              <a:gd name="T81" fmla="*/ 65 h 360"/>
              <a:gd name="T82" fmla="*/ 113 w 358"/>
              <a:gd name="T83" fmla="*/ 76 h 360"/>
              <a:gd name="T84" fmla="*/ 126 w 358"/>
              <a:gd name="T85" fmla="*/ 86 h 360"/>
              <a:gd name="T86" fmla="*/ 138 w 358"/>
              <a:gd name="T87" fmla="*/ 95 h 360"/>
              <a:gd name="T88" fmla="*/ 143 w 358"/>
              <a:gd name="T89" fmla="*/ 100 h 360"/>
              <a:gd name="T90" fmla="*/ 152 w 358"/>
              <a:gd name="T91" fmla="*/ 118 h 360"/>
              <a:gd name="T92" fmla="*/ 145 w 358"/>
              <a:gd name="T93" fmla="*/ 134 h 360"/>
              <a:gd name="T94" fmla="*/ 289 w 358"/>
              <a:gd name="T95" fmla="*/ 225 h 360"/>
              <a:gd name="T96" fmla="*/ 275 w 358"/>
              <a:gd name="T97" fmla="*/ 233 h 360"/>
              <a:gd name="T98" fmla="*/ 274 w 358"/>
              <a:gd name="T99" fmla="*/ 233 h 360"/>
              <a:gd name="T100" fmla="*/ 180 w 358"/>
              <a:gd name="T101" fmla="*/ 233 h 360"/>
              <a:gd name="T102" fmla="*/ 179 w 358"/>
              <a:gd name="T103" fmla="*/ 233 h 360"/>
              <a:gd name="T104" fmla="*/ 163 w 358"/>
              <a:gd name="T105" fmla="*/ 225 h 360"/>
              <a:gd name="T106" fmla="*/ 158 w 358"/>
              <a:gd name="T107" fmla="*/ 211 h 360"/>
              <a:gd name="T108" fmla="*/ 164 w 358"/>
              <a:gd name="T109" fmla="*/ 196 h 360"/>
              <a:gd name="T110" fmla="*/ 180 w 358"/>
              <a:gd name="T111" fmla="*/ 189 h 360"/>
              <a:gd name="T112" fmla="*/ 180 w 358"/>
              <a:gd name="T113" fmla="*/ 189 h 360"/>
              <a:gd name="T114" fmla="*/ 275 w 358"/>
              <a:gd name="T115" fmla="*/ 189 h 360"/>
              <a:gd name="T116" fmla="*/ 276 w 358"/>
              <a:gd name="T117" fmla="*/ 190 h 360"/>
              <a:gd name="T118" fmla="*/ 290 w 358"/>
              <a:gd name="T119" fmla="*/ 198 h 360"/>
              <a:gd name="T120" fmla="*/ 294 w 358"/>
              <a:gd name="T121" fmla="*/ 211 h 360"/>
              <a:gd name="T122" fmla="*/ 289 w 358"/>
              <a:gd name="T123" fmla="*/ 225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8" h="360">
                <a:moveTo>
                  <a:pt x="321" y="0"/>
                </a:moveTo>
                <a:cubicBezTo>
                  <a:pt x="37" y="0"/>
                  <a:pt x="37" y="0"/>
                  <a:pt x="37" y="0"/>
                </a:cubicBezTo>
                <a:cubicBezTo>
                  <a:pt x="17" y="0"/>
                  <a:pt x="0" y="17"/>
                  <a:pt x="0" y="37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43"/>
                  <a:pt x="17" y="360"/>
                  <a:pt x="37" y="360"/>
                </a:cubicBezTo>
                <a:cubicBezTo>
                  <a:pt x="321" y="360"/>
                  <a:pt x="321" y="360"/>
                  <a:pt x="321" y="360"/>
                </a:cubicBezTo>
                <a:cubicBezTo>
                  <a:pt x="341" y="360"/>
                  <a:pt x="358" y="343"/>
                  <a:pt x="358" y="323"/>
                </a:cubicBezTo>
                <a:cubicBezTo>
                  <a:pt x="358" y="37"/>
                  <a:pt x="358" y="37"/>
                  <a:pt x="358" y="37"/>
                </a:cubicBezTo>
                <a:cubicBezTo>
                  <a:pt x="358" y="17"/>
                  <a:pt x="341" y="0"/>
                  <a:pt x="321" y="0"/>
                </a:cubicBezTo>
                <a:close/>
                <a:moveTo>
                  <a:pt x="145" y="134"/>
                </a:moveTo>
                <a:cubicBezTo>
                  <a:pt x="144" y="135"/>
                  <a:pt x="144" y="135"/>
                  <a:pt x="144" y="135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0" y="138"/>
                  <a:pt x="135" y="142"/>
                  <a:pt x="129" y="146"/>
                </a:cubicBezTo>
                <a:cubicBezTo>
                  <a:pt x="123" y="150"/>
                  <a:pt x="118" y="154"/>
                  <a:pt x="113" y="158"/>
                </a:cubicBezTo>
                <a:cubicBezTo>
                  <a:pt x="107" y="162"/>
                  <a:pt x="102" y="166"/>
                  <a:pt x="97" y="170"/>
                </a:cubicBezTo>
                <a:cubicBezTo>
                  <a:pt x="92" y="174"/>
                  <a:pt x="87" y="177"/>
                  <a:pt x="82" y="181"/>
                </a:cubicBezTo>
                <a:cubicBezTo>
                  <a:pt x="81" y="181"/>
                  <a:pt x="81" y="181"/>
                  <a:pt x="81" y="181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77" y="183"/>
                  <a:pt x="73" y="184"/>
                  <a:pt x="69" y="184"/>
                </a:cubicBezTo>
                <a:cubicBezTo>
                  <a:pt x="63" y="184"/>
                  <a:pt x="58" y="182"/>
                  <a:pt x="54" y="178"/>
                </a:cubicBezTo>
                <a:cubicBezTo>
                  <a:pt x="50" y="175"/>
                  <a:pt x="48" y="169"/>
                  <a:pt x="48" y="164"/>
                </a:cubicBezTo>
                <a:cubicBezTo>
                  <a:pt x="48" y="158"/>
                  <a:pt x="50" y="153"/>
                  <a:pt x="53" y="149"/>
                </a:cubicBezTo>
                <a:cubicBezTo>
                  <a:pt x="54" y="148"/>
                  <a:pt x="54" y="148"/>
                  <a:pt x="54" y="148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59" y="144"/>
                  <a:pt x="63" y="141"/>
                  <a:pt x="67" y="138"/>
                </a:cubicBezTo>
                <a:cubicBezTo>
                  <a:pt x="72" y="134"/>
                  <a:pt x="77" y="131"/>
                  <a:pt x="81" y="128"/>
                </a:cubicBezTo>
                <a:cubicBezTo>
                  <a:pt x="86" y="124"/>
                  <a:pt x="90" y="120"/>
                  <a:pt x="95" y="117"/>
                </a:cubicBezTo>
                <a:cubicBezTo>
                  <a:pt x="95" y="117"/>
                  <a:pt x="95" y="117"/>
                  <a:pt x="95" y="117"/>
                </a:cubicBezTo>
                <a:cubicBezTo>
                  <a:pt x="91" y="114"/>
                  <a:pt x="86" y="110"/>
                  <a:pt x="82" y="107"/>
                </a:cubicBezTo>
                <a:cubicBezTo>
                  <a:pt x="77" y="103"/>
                  <a:pt x="72" y="99"/>
                  <a:pt x="68" y="96"/>
                </a:cubicBezTo>
                <a:cubicBezTo>
                  <a:pt x="63" y="92"/>
                  <a:pt x="59" y="89"/>
                  <a:pt x="56" y="87"/>
                </a:cubicBezTo>
                <a:cubicBezTo>
                  <a:pt x="56" y="86"/>
                  <a:pt x="56" y="86"/>
                  <a:pt x="56" y="86"/>
                </a:cubicBezTo>
                <a:cubicBezTo>
                  <a:pt x="55" y="85"/>
                  <a:pt x="55" y="85"/>
                  <a:pt x="55" y="85"/>
                </a:cubicBezTo>
                <a:cubicBezTo>
                  <a:pt x="51" y="80"/>
                  <a:pt x="49" y="75"/>
                  <a:pt x="49" y="70"/>
                </a:cubicBezTo>
                <a:cubicBezTo>
                  <a:pt x="49" y="64"/>
                  <a:pt x="51" y="59"/>
                  <a:pt x="55" y="55"/>
                </a:cubicBezTo>
                <a:cubicBezTo>
                  <a:pt x="59" y="51"/>
                  <a:pt x="64" y="49"/>
                  <a:pt x="70" y="49"/>
                </a:cubicBezTo>
                <a:cubicBezTo>
                  <a:pt x="73" y="49"/>
                  <a:pt x="76" y="49"/>
                  <a:pt x="80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2" y="52"/>
                  <a:pt x="82" y="52"/>
                  <a:pt x="82" y="52"/>
                </a:cubicBezTo>
                <a:cubicBezTo>
                  <a:pt x="83" y="52"/>
                  <a:pt x="85" y="54"/>
                  <a:pt x="89" y="57"/>
                </a:cubicBezTo>
                <a:cubicBezTo>
                  <a:pt x="92" y="59"/>
                  <a:pt x="95" y="62"/>
                  <a:pt x="99" y="65"/>
                </a:cubicBezTo>
                <a:cubicBezTo>
                  <a:pt x="104" y="69"/>
                  <a:pt x="108" y="72"/>
                  <a:pt x="113" y="76"/>
                </a:cubicBezTo>
                <a:cubicBezTo>
                  <a:pt x="118" y="80"/>
                  <a:pt x="122" y="83"/>
                  <a:pt x="126" y="86"/>
                </a:cubicBezTo>
                <a:cubicBezTo>
                  <a:pt x="131" y="90"/>
                  <a:pt x="134" y="93"/>
                  <a:pt x="138" y="95"/>
                </a:cubicBezTo>
                <a:cubicBezTo>
                  <a:pt x="141" y="98"/>
                  <a:pt x="142" y="99"/>
                  <a:pt x="143" y="100"/>
                </a:cubicBezTo>
                <a:cubicBezTo>
                  <a:pt x="151" y="106"/>
                  <a:pt x="152" y="113"/>
                  <a:pt x="152" y="118"/>
                </a:cubicBezTo>
                <a:cubicBezTo>
                  <a:pt x="152" y="122"/>
                  <a:pt x="151" y="128"/>
                  <a:pt x="145" y="134"/>
                </a:cubicBezTo>
                <a:close/>
                <a:moveTo>
                  <a:pt x="289" y="225"/>
                </a:moveTo>
                <a:cubicBezTo>
                  <a:pt x="285" y="229"/>
                  <a:pt x="281" y="231"/>
                  <a:pt x="275" y="233"/>
                </a:cubicBezTo>
                <a:cubicBezTo>
                  <a:pt x="274" y="233"/>
                  <a:pt x="274" y="233"/>
                  <a:pt x="274" y="233"/>
                </a:cubicBezTo>
                <a:cubicBezTo>
                  <a:pt x="180" y="233"/>
                  <a:pt x="180" y="233"/>
                  <a:pt x="180" y="233"/>
                </a:cubicBezTo>
                <a:cubicBezTo>
                  <a:pt x="179" y="233"/>
                  <a:pt x="179" y="233"/>
                  <a:pt x="179" y="233"/>
                </a:cubicBezTo>
                <a:cubicBezTo>
                  <a:pt x="171" y="232"/>
                  <a:pt x="166" y="228"/>
                  <a:pt x="163" y="225"/>
                </a:cubicBezTo>
                <a:cubicBezTo>
                  <a:pt x="160" y="221"/>
                  <a:pt x="158" y="216"/>
                  <a:pt x="158" y="211"/>
                </a:cubicBezTo>
                <a:cubicBezTo>
                  <a:pt x="158" y="206"/>
                  <a:pt x="160" y="201"/>
                  <a:pt x="164" y="196"/>
                </a:cubicBezTo>
                <a:cubicBezTo>
                  <a:pt x="168" y="192"/>
                  <a:pt x="173" y="190"/>
                  <a:pt x="180" y="189"/>
                </a:cubicBezTo>
                <a:cubicBezTo>
                  <a:pt x="180" y="189"/>
                  <a:pt x="180" y="189"/>
                  <a:pt x="180" y="189"/>
                </a:cubicBezTo>
                <a:cubicBezTo>
                  <a:pt x="275" y="189"/>
                  <a:pt x="275" y="189"/>
                  <a:pt x="275" y="189"/>
                </a:cubicBezTo>
                <a:cubicBezTo>
                  <a:pt x="276" y="190"/>
                  <a:pt x="276" y="190"/>
                  <a:pt x="276" y="190"/>
                </a:cubicBezTo>
                <a:cubicBezTo>
                  <a:pt x="282" y="191"/>
                  <a:pt x="286" y="194"/>
                  <a:pt x="290" y="198"/>
                </a:cubicBezTo>
                <a:cubicBezTo>
                  <a:pt x="293" y="202"/>
                  <a:pt x="294" y="207"/>
                  <a:pt x="294" y="211"/>
                </a:cubicBezTo>
                <a:cubicBezTo>
                  <a:pt x="294" y="216"/>
                  <a:pt x="292" y="221"/>
                  <a:pt x="289" y="225"/>
                </a:cubicBezTo>
                <a:close/>
              </a:path>
            </a:pathLst>
          </a:custGeom>
          <a:solidFill>
            <a:srgbClr val="002B3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latin typeface="Avenir Medium" panose="02000503020000020003" pitchFamily="2" charset="0"/>
            </a:endParaRP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340E667-74BE-4D54-9841-D05B2C3B5D23}"/>
              </a:ext>
            </a:extLst>
          </p:cNvPr>
          <p:cNvGrpSpPr/>
          <p:nvPr/>
        </p:nvGrpSpPr>
        <p:grpSpPr>
          <a:xfrm>
            <a:off x="2205358" y="1563691"/>
            <a:ext cx="1968735" cy="1648012"/>
            <a:chOff x="1950588" y="2284669"/>
            <a:chExt cx="1968735" cy="1648012"/>
          </a:xfrm>
          <a:solidFill>
            <a:srgbClr val="29B5E8">
              <a:lumMod val="40000"/>
              <a:lumOff val="60000"/>
            </a:srgbClr>
          </a:solidFill>
        </p:grpSpPr>
        <p:sp>
          <p:nvSpPr>
            <p:cNvPr id="311" name="Freeform 6">
              <a:extLst>
                <a:ext uri="{FF2B5EF4-FFF2-40B4-BE49-F238E27FC236}">
                  <a16:creationId xmlns:a16="http://schemas.microsoft.com/office/drawing/2014/main" id="{1BEEBD0C-0711-4513-A92D-0A14044C8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588" y="2284669"/>
              <a:ext cx="1968735" cy="1648012"/>
            </a:xfrm>
            <a:custGeom>
              <a:avLst/>
              <a:gdLst>
                <a:gd name="T0" fmla="*/ 143 w 594"/>
                <a:gd name="T1" fmla="*/ 504 h 504"/>
                <a:gd name="T2" fmla="*/ 0 w 594"/>
                <a:gd name="T3" fmla="*/ 398 h 504"/>
                <a:gd name="T4" fmla="*/ 533 w 594"/>
                <a:gd name="T5" fmla="*/ 0 h 504"/>
                <a:gd name="T6" fmla="*/ 594 w 594"/>
                <a:gd name="T7" fmla="*/ 166 h 504"/>
                <a:gd name="T8" fmla="*/ 143 w 594"/>
                <a:gd name="T9" fmla="*/ 50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504">
                  <a:moveTo>
                    <a:pt x="143" y="504"/>
                  </a:moveTo>
                  <a:cubicBezTo>
                    <a:pt x="0" y="398"/>
                    <a:pt x="0" y="398"/>
                    <a:pt x="0" y="398"/>
                  </a:cubicBezTo>
                  <a:cubicBezTo>
                    <a:pt x="136" y="216"/>
                    <a:pt x="320" y="78"/>
                    <a:pt x="533" y="0"/>
                  </a:cubicBezTo>
                  <a:cubicBezTo>
                    <a:pt x="594" y="166"/>
                    <a:pt x="594" y="166"/>
                    <a:pt x="594" y="166"/>
                  </a:cubicBezTo>
                  <a:cubicBezTo>
                    <a:pt x="414" y="232"/>
                    <a:pt x="257" y="349"/>
                    <a:pt x="143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latin typeface="Avenir Medium" panose="02000503020000020003" pitchFamily="2" charset="0"/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6A4366B1-DC47-4DF0-A941-55D50EAC4329}"/>
                </a:ext>
              </a:extLst>
            </p:cNvPr>
            <p:cNvSpPr txBox="1"/>
            <p:nvPr/>
          </p:nvSpPr>
          <p:spPr>
            <a:xfrm rot="19302471">
              <a:off x="2295416" y="3102774"/>
              <a:ext cx="1412973" cy="322736"/>
            </a:xfrm>
            <a:prstGeom prst="rect">
              <a:avLst/>
            </a:prstGeom>
            <a:noFill/>
          </p:spPr>
          <p:txBody>
            <a:bodyPr wrap="square" rtlCol="0" anchor="b" anchorCtr="0">
              <a:prstTxWarp prst="textArchUp">
                <a:avLst/>
              </a:prstTxWarp>
              <a:spAutoFit/>
            </a:bodyPr>
            <a:lstStyle/>
            <a:p>
              <a:pPr algn="ctr" defTabSz="914377">
                <a:spcAft>
                  <a:spcPts val="600"/>
                </a:spcAft>
              </a:pPr>
              <a:r>
                <a:rPr lang="en-US" sz="1400" dirty="0">
                  <a:solidFill>
                    <a:srgbClr val="002A36"/>
                  </a:solidFill>
                  <a:latin typeface="Avenir Medium" panose="02000503020000020003" pitchFamily="2" charset="0"/>
                  <a:ea typeface="Meiryo Regular" charset="-128"/>
                  <a:cs typeface="Meiryo Regular" charset="-128"/>
                </a:rPr>
                <a:t>Management</a:t>
              </a:r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706427A0-1057-41F9-96B7-D32EBAEF4AF2}"/>
                </a:ext>
              </a:extLst>
            </p:cNvPr>
            <p:cNvGrpSpPr/>
            <p:nvPr/>
          </p:nvGrpSpPr>
          <p:grpSpPr>
            <a:xfrm>
              <a:off x="3379964" y="2563411"/>
              <a:ext cx="368571" cy="254094"/>
              <a:chOff x="4609488" y="2461191"/>
              <a:chExt cx="489562" cy="342460"/>
            </a:xfrm>
            <a:grpFill/>
          </p:grpSpPr>
          <p:sp>
            <p:nvSpPr>
              <p:cNvPr id="314" name="Freeform 32">
                <a:extLst>
                  <a:ext uri="{FF2B5EF4-FFF2-40B4-BE49-F238E27FC236}">
                    <a16:creationId xmlns:a16="http://schemas.microsoft.com/office/drawing/2014/main" id="{370266D9-F9B5-48BD-A1AE-68799A036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225" y="2565401"/>
                <a:ext cx="225825" cy="226288"/>
              </a:xfrm>
              <a:custGeom>
                <a:avLst/>
                <a:gdLst>
                  <a:gd name="T0" fmla="*/ 1642 w 1655"/>
                  <a:gd name="T1" fmla="*/ 894 h 1657"/>
                  <a:gd name="T2" fmla="*/ 1592 w 1655"/>
                  <a:gd name="T3" fmla="*/ 856 h 1657"/>
                  <a:gd name="T4" fmla="*/ 1484 w 1655"/>
                  <a:gd name="T5" fmla="*/ 817 h 1657"/>
                  <a:gd name="T6" fmla="*/ 1464 w 1655"/>
                  <a:gd name="T7" fmla="*/ 674 h 1657"/>
                  <a:gd name="T8" fmla="*/ 1557 w 1655"/>
                  <a:gd name="T9" fmla="*/ 608 h 1657"/>
                  <a:gd name="T10" fmla="*/ 1594 w 1655"/>
                  <a:gd name="T11" fmla="*/ 558 h 1657"/>
                  <a:gd name="T12" fmla="*/ 1584 w 1655"/>
                  <a:gd name="T13" fmla="*/ 496 h 1657"/>
                  <a:gd name="T14" fmla="*/ 1491 w 1655"/>
                  <a:gd name="T15" fmla="*/ 334 h 1657"/>
                  <a:gd name="T16" fmla="*/ 1381 w 1655"/>
                  <a:gd name="T17" fmla="*/ 305 h 1657"/>
                  <a:gd name="T18" fmla="*/ 1277 w 1655"/>
                  <a:gd name="T19" fmla="*/ 355 h 1657"/>
                  <a:gd name="T20" fmla="*/ 1163 w 1655"/>
                  <a:gd name="T21" fmla="*/ 269 h 1657"/>
                  <a:gd name="T22" fmla="*/ 1184 w 1655"/>
                  <a:gd name="T23" fmla="*/ 157 h 1657"/>
                  <a:gd name="T24" fmla="*/ 1126 w 1655"/>
                  <a:gd name="T25" fmla="*/ 58 h 1657"/>
                  <a:gd name="T26" fmla="*/ 949 w 1655"/>
                  <a:gd name="T27" fmla="*/ 10 h 1657"/>
                  <a:gd name="T28" fmla="*/ 850 w 1655"/>
                  <a:gd name="T29" fmla="*/ 66 h 1657"/>
                  <a:gd name="T30" fmla="*/ 813 w 1655"/>
                  <a:gd name="T31" fmla="*/ 174 h 1657"/>
                  <a:gd name="T32" fmla="*/ 670 w 1655"/>
                  <a:gd name="T33" fmla="*/ 193 h 1657"/>
                  <a:gd name="T34" fmla="*/ 605 w 1655"/>
                  <a:gd name="T35" fmla="*/ 101 h 1657"/>
                  <a:gd name="T36" fmla="*/ 493 w 1655"/>
                  <a:gd name="T37" fmla="*/ 72 h 1657"/>
                  <a:gd name="T38" fmla="*/ 331 w 1655"/>
                  <a:gd name="T39" fmla="*/ 164 h 1657"/>
                  <a:gd name="T40" fmla="*/ 294 w 1655"/>
                  <a:gd name="T41" fmla="*/ 214 h 1657"/>
                  <a:gd name="T42" fmla="*/ 302 w 1655"/>
                  <a:gd name="T43" fmla="*/ 274 h 1657"/>
                  <a:gd name="T44" fmla="*/ 352 w 1655"/>
                  <a:gd name="T45" fmla="*/ 379 h 1657"/>
                  <a:gd name="T46" fmla="*/ 265 w 1655"/>
                  <a:gd name="T47" fmla="*/ 493 h 1657"/>
                  <a:gd name="T48" fmla="*/ 153 w 1655"/>
                  <a:gd name="T49" fmla="*/ 471 h 1657"/>
                  <a:gd name="T50" fmla="*/ 54 w 1655"/>
                  <a:gd name="T51" fmla="*/ 529 h 1657"/>
                  <a:gd name="T52" fmla="*/ 6 w 1655"/>
                  <a:gd name="T53" fmla="*/ 711 h 1657"/>
                  <a:gd name="T54" fmla="*/ 14 w 1655"/>
                  <a:gd name="T55" fmla="*/ 773 h 1657"/>
                  <a:gd name="T56" fmla="*/ 62 w 1655"/>
                  <a:gd name="T57" fmla="*/ 809 h 1657"/>
                  <a:gd name="T58" fmla="*/ 170 w 1655"/>
                  <a:gd name="T59" fmla="*/ 848 h 1657"/>
                  <a:gd name="T60" fmla="*/ 190 w 1655"/>
                  <a:gd name="T61" fmla="*/ 991 h 1657"/>
                  <a:gd name="T62" fmla="*/ 97 w 1655"/>
                  <a:gd name="T63" fmla="*/ 1057 h 1657"/>
                  <a:gd name="T64" fmla="*/ 68 w 1655"/>
                  <a:gd name="T65" fmla="*/ 1169 h 1657"/>
                  <a:gd name="T66" fmla="*/ 161 w 1655"/>
                  <a:gd name="T67" fmla="*/ 1331 h 1657"/>
                  <a:gd name="T68" fmla="*/ 211 w 1655"/>
                  <a:gd name="T69" fmla="*/ 1367 h 1657"/>
                  <a:gd name="T70" fmla="*/ 271 w 1655"/>
                  <a:gd name="T71" fmla="*/ 1360 h 1657"/>
                  <a:gd name="T72" fmla="*/ 375 w 1655"/>
                  <a:gd name="T73" fmla="*/ 1310 h 1657"/>
                  <a:gd name="T74" fmla="*/ 489 w 1655"/>
                  <a:gd name="T75" fmla="*/ 1396 h 1657"/>
                  <a:gd name="T76" fmla="*/ 466 w 1655"/>
                  <a:gd name="T77" fmla="*/ 1508 h 1657"/>
                  <a:gd name="T78" fmla="*/ 473 w 1655"/>
                  <a:gd name="T79" fmla="*/ 1570 h 1657"/>
                  <a:gd name="T80" fmla="*/ 524 w 1655"/>
                  <a:gd name="T81" fmla="*/ 1607 h 1657"/>
                  <a:gd name="T82" fmla="*/ 705 w 1655"/>
                  <a:gd name="T83" fmla="*/ 1655 h 1657"/>
                  <a:gd name="T84" fmla="*/ 726 w 1655"/>
                  <a:gd name="T85" fmla="*/ 1657 h 1657"/>
                  <a:gd name="T86" fmla="*/ 767 w 1655"/>
                  <a:gd name="T87" fmla="*/ 1648 h 1657"/>
                  <a:gd name="T88" fmla="*/ 804 w 1655"/>
                  <a:gd name="T89" fmla="*/ 1599 h 1657"/>
                  <a:gd name="T90" fmla="*/ 842 w 1655"/>
                  <a:gd name="T91" fmla="*/ 1491 h 1657"/>
                  <a:gd name="T92" fmla="*/ 985 w 1655"/>
                  <a:gd name="T93" fmla="*/ 1472 h 1657"/>
                  <a:gd name="T94" fmla="*/ 1051 w 1655"/>
                  <a:gd name="T95" fmla="*/ 1564 h 1657"/>
                  <a:gd name="T96" fmla="*/ 1163 w 1655"/>
                  <a:gd name="T97" fmla="*/ 1593 h 1657"/>
                  <a:gd name="T98" fmla="*/ 1325 w 1655"/>
                  <a:gd name="T99" fmla="*/ 1501 h 1657"/>
                  <a:gd name="T100" fmla="*/ 1354 w 1655"/>
                  <a:gd name="T101" fmla="*/ 1391 h 1657"/>
                  <a:gd name="T102" fmla="*/ 1304 w 1655"/>
                  <a:gd name="T103" fmla="*/ 1286 h 1657"/>
                  <a:gd name="T104" fmla="*/ 1391 w 1655"/>
                  <a:gd name="T105" fmla="*/ 1172 h 1657"/>
                  <a:gd name="T106" fmla="*/ 1503 w 1655"/>
                  <a:gd name="T107" fmla="*/ 1194 h 1657"/>
                  <a:gd name="T108" fmla="*/ 1565 w 1655"/>
                  <a:gd name="T109" fmla="*/ 1186 h 1657"/>
                  <a:gd name="T110" fmla="*/ 1601 w 1655"/>
                  <a:gd name="T111" fmla="*/ 1136 h 1657"/>
                  <a:gd name="T112" fmla="*/ 1650 w 1655"/>
                  <a:gd name="T113" fmla="*/ 956 h 1657"/>
                  <a:gd name="T114" fmla="*/ 1642 w 1655"/>
                  <a:gd name="T115" fmla="*/ 894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55" h="1657">
                    <a:moveTo>
                      <a:pt x="1642" y="894"/>
                    </a:moveTo>
                    <a:cubicBezTo>
                      <a:pt x="1630" y="875"/>
                      <a:pt x="1613" y="861"/>
                      <a:pt x="1592" y="856"/>
                    </a:cubicBezTo>
                    <a:cubicBezTo>
                      <a:pt x="1484" y="817"/>
                      <a:pt x="1484" y="817"/>
                      <a:pt x="1484" y="817"/>
                    </a:cubicBezTo>
                    <a:cubicBezTo>
                      <a:pt x="1484" y="765"/>
                      <a:pt x="1476" y="719"/>
                      <a:pt x="1464" y="674"/>
                    </a:cubicBezTo>
                    <a:cubicBezTo>
                      <a:pt x="1557" y="608"/>
                      <a:pt x="1557" y="608"/>
                      <a:pt x="1557" y="608"/>
                    </a:cubicBezTo>
                    <a:cubicBezTo>
                      <a:pt x="1576" y="597"/>
                      <a:pt x="1590" y="579"/>
                      <a:pt x="1594" y="558"/>
                    </a:cubicBezTo>
                    <a:cubicBezTo>
                      <a:pt x="1599" y="537"/>
                      <a:pt x="1596" y="516"/>
                      <a:pt x="1584" y="496"/>
                    </a:cubicBezTo>
                    <a:cubicBezTo>
                      <a:pt x="1491" y="334"/>
                      <a:pt x="1491" y="334"/>
                      <a:pt x="1491" y="334"/>
                    </a:cubicBezTo>
                    <a:cubicBezTo>
                      <a:pt x="1468" y="296"/>
                      <a:pt x="1418" y="282"/>
                      <a:pt x="1381" y="305"/>
                    </a:cubicBezTo>
                    <a:cubicBezTo>
                      <a:pt x="1277" y="355"/>
                      <a:pt x="1277" y="355"/>
                      <a:pt x="1277" y="355"/>
                    </a:cubicBezTo>
                    <a:cubicBezTo>
                      <a:pt x="1240" y="321"/>
                      <a:pt x="1202" y="292"/>
                      <a:pt x="1163" y="269"/>
                    </a:cubicBezTo>
                    <a:cubicBezTo>
                      <a:pt x="1184" y="157"/>
                      <a:pt x="1184" y="157"/>
                      <a:pt x="1184" y="157"/>
                    </a:cubicBezTo>
                    <a:cubicBezTo>
                      <a:pt x="1194" y="112"/>
                      <a:pt x="1169" y="68"/>
                      <a:pt x="1126" y="58"/>
                    </a:cubicBezTo>
                    <a:cubicBezTo>
                      <a:pt x="949" y="10"/>
                      <a:pt x="949" y="10"/>
                      <a:pt x="949" y="10"/>
                    </a:cubicBezTo>
                    <a:cubicBezTo>
                      <a:pt x="904" y="0"/>
                      <a:pt x="862" y="23"/>
                      <a:pt x="850" y="66"/>
                    </a:cubicBezTo>
                    <a:cubicBezTo>
                      <a:pt x="813" y="174"/>
                      <a:pt x="813" y="174"/>
                      <a:pt x="813" y="174"/>
                    </a:cubicBezTo>
                    <a:cubicBezTo>
                      <a:pt x="761" y="174"/>
                      <a:pt x="715" y="182"/>
                      <a:pt x="670" y="193"/>
                    </a:cubicBezTo>
                    <a:cubicBezTo>
                      <a:pt x="605" y="101"/>
                      <a:pt x="605" y="101"/>
                      <a:pt x="605" y="101"/>
                    </a:cubicBezTo>
                    <a:cubicBezTo>
                      <a:pt x="582" y="62"/>
                      <a:pt x="531" y="48"/>
                      <a:pt x="493" y="72"/>
                    </a:cubicBezTo>
                    <a:cubicBezTo>
                      <a:pt x="331" y="164"/>
                      <a:pt x="331" y="164"/>
                      <a:pt x="331" y="164"/>
                    </a:cubicBezTo>
                    <a:cubicBezTo>
                      <a:pt x="311" y="176"/>
                      <a:pt x="298" y="193"/>
                      <a:pt x="294" y="214"/>
                    </a:cubicBezTo>
                    <a:cubicBezTo>
                      <a:pt x="288" y="236"/>
                      <a:pt x="292" y="257"/>
                      <a:pt x="302" y="274"/>
                    </a:cubicBezTo>
                    <a:cubicBezTo>
                      <a:pt x="352" y="379"/>
                      <a:pt x="352" y="379"/>
                      <a:pt x="352" y="379"/>
                    </a:cubicBezTo>
                    <a:cubicBezTo>
                      <a:pt x="317" y="415"/>
                      <a:pt x="288" y="454"/>
                      <a:pt x="265" y="493"/>
                    </a:cubicBezTo>
                    <a:cubicBezTo>
                      <a:pt x="153" y="471"/>
                      <a:pt x="153" y="471"/>
                      <a:pt x="153" y="471"/>
                    </a:cubicBezTo>
                    <a:cubicBezTo>
                      <a:pt x="108" y="462"/>
                      <a:pt x="64" y="487"/>
                      <a:pt x="54" y="529"/>
                    </a:cubicBezTo>
                    <a:cubicBezTo>
                      <a:pt x="6" y="711"/>
                      <a:pt x="6" y="711"/>
                      <a:pt x="6" y="711"/>
                    </a:cubicBezTo>
                    <a:cubicBezTo>
                      <a:pt x="0" y="732"/>
                      <a:pt x="4" y="753"/>
                      <a:pt x="14" y="773"/>
                    </a:cubicBezTo>
                    <a:cubicBezTo>
                      <a:pt x="23" y="792"/>
                      <a:pt x="41" y="804"/>
                      <a:pt x="62" y="809"/>
                    </a:cubicBezTo>
                    <a:cubicBezTo>
                      <a:pt x="170" y="848"/>
                      <a:pt x="170" y="848"/>
                      <a:pt x="170" y="848"/>
                    </a:cubicBezTo>
                    <a:cubicBezTo>
                      <a:pt x="170" y="900"/>
                      <a:pt x="178" y="946"/>
                      <a:pt x="190" y="991"/>
                    </a:cubicBezTo>
                    <a:cubicBezTo>
                      <a:pt x="97" y="1057"/>
                      <a:pt x="97" y="1057"/>
                      <a:pt x="97" y="1057"/>
                    </a:cubicBezTo>
                    <a:cubicBezTo>
                      <a:pt x="58" y="1080"/>
                      <a:pt x="45" y="1130"/>
                      <a:pt x="68" y="1169"/>
                    </a:cubicBezTo>
                    <a:cubicBezTo>
                      <a:pt x="161" y="1331"/>
                      <a:pt x="161" y="1331"/>
                      <a:pt x="161" y="1331"/>
                    </a:cubicBezTo>
                    <a:cubicBezTo>
                      <a:pt x="172" y="1350"/>
                      <a:pt x="190" y="1364"/>
                      <a:pt x="211" y="1367"/>
                    </a:cubicBezTo>
                    <a:cubicBezTo>
                      <a:pt x="232" y="1373"/>
                      <a:pt x="253" y="1369"/>
                      <a:pt x="271" y="1360"/>
                    </a:cubicBezTo>
                    <a:cubicBezTo>
                      <a:pt x="375" y="1310"/>
                      <a:pt x="375" y="1310"/>
                      <a:pt x="375" y="1310"/>
                    </a:cubicBezTo>
                    <a:cubicBezTo>
                      <a:pt x="412" y="1344"/>
                      <a:pt x="450" y="1373"/>
                      <a:pt x="489" y="1396"/>
                    </a:cubicBezTo>
                    <a:cubicBezTo>
                      <a:pt x="466" y="1508"/>
                      <a:pt x="466" y="1508"/>
                      <a:pt x="466" y="1508"/>
                    </a:cubicBezTo>
                    <a:cubicBezTo>
                      <a:pt x="460" y="1530"/>
                      <a:pt x="464" y="1551"/>
                      <a:pt x="473" y="1570"/>
                    </a:cubicBezTo>
                    <a:cubicBezTo>
                      <a:pt x="485" y="1590"/>
                      <a:pt x="502" y="1603"/>
                      <a:pt x="524" y="1607"/>
                    </a:cubicBezTo>
                    <a:cubicBezTo>
                      <a:pt x="705" y="1655"/>
                      <a:pt x="705" y="1655"/>
                      <a:pt x="705" y="1655"/>
                    </a:cubicBezTo>
                    <a:cubicBezTo>
                      <a:pt x="713" y="1657"/>
                      <a:pt x="719" y="1657"/>
                      <a:pt x="726" y="1657"/>
                    </a:cubicBezTo>
                    <a:cubicBezTo>
                      <a:pt x="740" y="1657"/>
                      <a:pt x="755" y="1653"/>
                      <a:pt x="767" y="1648"/>
                    </a:cubicBezTo>
                    <a:cubicBezTo>
                      <a:pt x="786" y="1638"/>
                      <a:pt x="798" y="1621"/>
                      <a:pt x="804" y="1599"/>
                    </a:cubicBezTo>
                    <a:cubicBezTo>
                      <a:pt x="842" y="1491"/>
                      <a:pt x="842" y="1491"/>
                      <a:pt x="842" y="1491"/>
                    </a:cubicBezTo>
                    <a:cubicBezTo>
                      <a:pt x="895" y="1491"/>
                      <a:pt x="941" y="1483"/>
                      <a:pt x="985" y="1472"/>
                    </a:cubicBezTo>
                    <a:cubicBezTo>
                      <a:pt x="1051" y="1564"/>
                      <a:pt x="1051" y="1564"/>
                      <a:pt x="1051" y="1564"/>
                    </a:cubicBezTo>
                    <a:cubicBezTo>
                      <a:pt x="1074" y="1603"/>
                      <a:pt x="1124" y="1617"/>
                      <a:pt x="1163" y="1593"/>
                    </a:cubicBezTo>
                    <a:cubicBezTo>
                      <a:pt x="1325" y="1501"/>
                      <a:pt x="1325" y="1501"/>
                      <a:pt x="1325" y="1501"/>
                    </a:cubicBezTo>
                    <a:cubicBezTo>
                      <a:pt x="1364" y="1478"/>
                      <a:pt x="1377" y="1427"/>
                      <a:pt x="1354" y="1391"/>
                    </a:cubicBezTo>
                    <a:cubicBezTo>
                      <a:pt x="1304" y="1286"/>
                      <a:pt x="1304" y="1286"/>
                      <a:pt x="1304" y="1286"/>
                    </a:cubicBezTo>
                    <a:cubicBezTo>
                      <a:pt x="1339" y="1250"/>
                      <a:pt x="1368" y="1211"/>
                      <a:pt x="1391" y="1172"/>
                    </a:cubicBezTo>
                    <a:cubicBezTo>
                      <a:pt x="1503" y="1194"/>
                      <a:pt x="1503" y="1194"/>
                      <a:pt x="1503" y="1194"/>
                    </a:cubicBezTo>
                    <a:cubicBezTo>
                      <a:pt x="1524" y="1199"/>
                      <a:pt x="1545" y="1196"/>
                      <a:pt x="1565" y="1186"/>
                    </a:cubicBezTo>
                    <a:cubicBezTo>
                      <a:pt x="1584" y="1174"/>
                      <a:pt x="1598" y="1157"/>
                      <a:pt x="1601" y="1136"/>
                    </a:cubicBezTo>
                    <a:cubicBezTo>
                      <a:pt x="1650" y="956"/>
                      <a:pt x="1650" y="956"/>
                      <a:pt x="1650" y="956"/>
                    </a:cubicBezTo>
                    <a:cubicBezTo>
                      <a:pt x="1655" y="935"/>
                      <a:pt x="1654" y="912"/>
                      <a:pt x="1642" y="894"/>
                    </a:cubicBezTo>
                    <a:close/>
                  </a:path>
                </a:pathLst>
              </a:custGeom>
              <a:solidFill>
                <a:srgbClr val="00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latin typeface="Avenir Medium" panose="02000503020000020003" pitchFamily="2" charset="0"/>
                </a:endParaRPr>
              </a:p>
            </p:txBody>
          </p:sp>
          <p:grpSp>
            <p:nvGrpSpPr>
              <p:cNvPr id="315" name="Group 4">
                <a:extLst>
                  <a:ext uri="{FF2B5EF4-FFF2-40B4-BE49-F238E27FC236}">
                    <a16:creationId xmlns:a16="http://schemas.microsoft.com/office/drawing/2014/main" id="{794FFE48-B3D4-442B-B3B5-EF0A51CFC3F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9968482">
                <a:off x="4609488" y="2461191"/>
                <a:ext cx="315272" cy="342460"/>
                <a:chOff x="3057" y="1398"/>
                <a:chExt cx="1090" cy="1184"/>
              </a:xfrm>
              <a:grpFill/>
            </p:grpSpPr>
            <p:sp>
              <p:nvSpPr>
                <p:cNvPr id="316" name="Oval 5">
                  <a:extLst>
                    <a:ext uri="{FF2B5EF4-FFF2-40B4-BE49-F238E27FC236}">
                      <a16:creationId xmlns:a16="http://schemas.microsoft.com/office/drawing/2014/main" id="{1F49E7DA-6608-46AD-9C60-E9D908248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9" y="1398"/>
                  <a:ext cx="1088" cy="234"/>
                </a:xfrm>
                <a:prstGeom prst="ellipse">
                  <a:avLst/>
                </a:prstGeom>
                <a:solidFill>
                  <a:srgbClr val="002B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17" name="Freeform 6">
                  <a:extLst>
                    <a:ext uri="{FF2B5EF4-FFF2-40B4-BE49-F238E27FC236}">
                      <a16:creationId xmlns:a16="http://schemas.microsoft.com/office/drawing/2014/main" id="{94D7B41A-2A74-4959-9926-ACF58CA41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1564"/>
                  <a:ext cx="1090" cy="418"/>
                </a:xfrm>
                <a:custGeom>
                  <a:avLst/>
                  <a:gdLst>
                    <a:gd name="T0" fmla="*/ 0 w 616"/>
                    <a:gd name="T1" fmla="*/ 0 h 236"/>
                    <a:gd name="T2" fmla="*/ 0 w 616"/>
                    <a:gd name="T3" fmla="*/ 148 h 236"/>
                    <a:gd name="T4" fmla="*/ 616 w 616"/>
                    <a:gd name="T5" fmla="*/ 148 h 236"/>
                    <a:gd name="T6" fmla="*/ 616 w 616"/>
                    <a:gd name="T7" fmla="*/ 0 h 236"/>
                    <a:gd name="T8" fmla="*/ 0 w 616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6" h="236">
                      <a:moveTo>
                        <a:pt x="0" y="0"/>
                      </a:move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232"/>
                        <a:pt x="616" y="236"/>
                        <a:pt x="616" y="148"/>
                      </a:cubicBezTo>
                      <a:cubicBezTo>
                        <a:pt x="616" y="0"/>
                        <a:pt x="616" y="0"/>
                        <a:pt x="616" y="0"/>
                      </a:cubicBezTo>
                      <a:cubicBezTo>
                        <a:pt x="616" y="88"/>
                        <a:pt x="0" y="84"/>
                        <a:pt x="0" y="0"/>
                      </a:cubicBezTo>
                      <a:close/>
                    </a:path>
                  </a:pathLst>
                </a:custGeom>
                <a:solidFill>
                  <a:srgbClr val="002B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18" name="Freeform 7">
                  <a:extLst>
                    <a:ext uri="{FF2B5EF4-FFF2-40B4-BE49-F238E27FC236}">
                      <a16:creationId xmlns:a16="http://schemas.microsoft.com/office/drawing/2014/main" id="{E89270BE-4ACF-4C7E-A89D-5C6FB3876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1880"/>
                  <a:ext cx="1090" cy="391"/>
                </a:xfrm>
                <a:custGeom>
                  <a:avLst/>
                  <a:gdLst>
                    <a:gd name="T0" fmla="*/ 616 w 616"/>
                    <a:gd name="T1" fmla="*/ 86 h 221"/>
                    <a:gd name="T2" fmla="*/ 616 w 616"/>
                    <a:gd name="T3" fmla="*/ 0 h 221"/>
                    <a:gd name="T4" fmla="*/ 0 w 616"/>
                    <a:gd name="T5" fmla="*/ 0 h 221"/>
                    <a:gd name="T6" fmla="*/ 0 w 616"/>
                    <a:gd name="T7" fmla="*/ 148 h 221"/>
                    <a:gd name="T8" fmla="*/ 411 w 616"/>
                    <a:gd name="T9" fmla="*/ 210 h 221"/>
                    <a:gd name="T10" fmla="*/ 616 w 616"/>
                    <a:gd name="T11" fmla="*/ 86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6" h="221">
                      <a:moveTo>
                        <a:pt x="616" y="86"/>
                      </a:moveTo>
                      <a:cubicBezTo>
                        <a:pt x="616" y="0"/>
                        <a:pt x="616" y="0"/>
                        <a:pt x="616" y="0"/>
                      </a:cubicBezTo>
                      <a:cubicBezTo>
                        <a:pt x="616" y="88"/>
                        <a:pt x="0" y="85"/>
                        <a:pt x="0" y="0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200"/>
                        <a:pt x="232" y="221"/>
                        <a:pt x="411" y="210"/>
                      </a:cubicBezTo>
                      <a:cubicBezTo>
                        <a:pt x="453" y="139"/>
                        <a:pt x="529" y="91"/>
                        <a:pt x="616" y="86"/>
                      </a:cubicBezTo>
                      <a:close/>
                    </a:path>
                  </a:pathLst>
                </a:custGeom>
                <a:solidFill>
                  <a:srgbClr val="002B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19" name="Freeform 8">
                  <a:extLst>
                    <a:ext uri="{FF2B5EF4-FFF2-40B4-BE49-F238E27FC236}">
                      <a16:creationId xmlns:a16="http://schemas.microsoft.com/office/drawing/2014/main" id="{A8030171-3FE2-47B8-A849-132A7F2DB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2195"/>
                  <a:ext cx="706" cy="387"/>
                </a:xfrm>
                <a:custGeom>
                  <a:avLst/>
                  <a:gdLst>
                    <a:gd name="T0" fmla="*/ 380 w 399"/>
                    <a:gd name="T1" fmla="*/ 160 h 219"/>
                    <a:gd name="T2" fmla="*/ 399 w 399"/>
                    <a:gd name="T3" fmla="*/ 62 h 219"/>
                    <a:gd name="T4" fmla="*/ 0 w 399"/>
                    <a:gd name="T5" fmla="*/ 0 h 219"/>
                    <a:gd name="T6" fmla="*/ 0 w 399"/>
                    <a:gd name="T7" fmla="*/ 148 h 219"/>
                    <a:gd name="T8" fmla="*/ 385 w 399"/>
                    <a:gd name="T9" fmla="*/ 211 h 219"/>
                    <a:gd name="T10" fmla="*/ 380 w 399"/>
                    <a:gd name="T11" fmla="*/ 16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9" h="219">
                      <a:moveTo>
                        <a:pt x="380" y="160"/>
                      </a:moveTo>
                      <a:cubicBezTo>
                        <a:pt x="380" y="126"/>
                        <a:pt x="387" y="93"/>
                        <a:pt x="399" y="62"/>
                      </a:cubicBezTo>
                      <a:cubicBezTo>
                        <a:pt x="222" y="72"/>
                        <a:pt x="0" y="51"/>
                        <a:pt x="0" y="0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98"/>
                        <a:pt x="210" y="219"/>
                        <a:pt x="385" y="211"/>
                      </a:cubicBezTo>
                      <a:cubicBezTo>
                        <a:pt x="381" y="195"/>
                        <a:pt x="380" y="178"/>
                        <a:pt x="380" y="160"/>
                      </a:cubicBezTo>
                      <a:close/>
                    </a:path>
                  </a:pathLst>
                </a:custGeom>
                <a:solidFill>
                  <a:srgbClr val="002B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</p:grpSp>
        </p:grpSp>
      </p:grp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3EC65775-8202-401E-BACC-602862C7F52E}"/>
              </a:ext>
            </a:extLst>
          </p:cNvPr>
          <p:cNvCxnSpPr/>
          <p:nvPr/>
        </p:nvCxnSpPr>
        <p:spPr>
          <a:xfrm>
            <a:off x="1126587" y="5140115"/>
            <a:ext cx="8296836" cy="0"/>
          </a:xfrm>
          <a:prstGeom prst="line">
            <a:avLst/>
          </a:prstGeom>
          <a:noFill/>
          <a:ln w="19050" cap="rnd" cmpd="sng" algn="ctr">
            <a:solidFill>
              <a:srgbClr val="11567F"/>
            </a:solidFill>
            <a:prstDash val="solid"/>
            <a:round/>
            <a:tailEnd type="none"/>
          </a:ln>
          <a:effectLst/>
        </p:spPr>
      </p:cxn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B1E6D5BA-CA80-4537-A2EF-5E587DA00517}"/>
              </a:ext>
            </a:extLst>
          </p:cNvPr>
          <p:cNvGrpSpPr/>
          <p:nvPr/>
        </p:nvGrpSpPr>
        <p:grpSpPr>
          <a:xfrm>
            <a:off x="2585040" y="2600957"/>
            <a:ext cx="5352907" cy="2541377"/>
            <a:chOff x="2330271" y="3321935"/>
            <a:chExt cx="5352906" cy="2541377"/>
          </a:xfrm>
          <a:solidFill>
            <a:srgbClr val="29B5E8">
              <a:lumMod val="50000"/>
            </a:srgbClr>
          </a:solidFill>
        </p:grpSpPr>
        <p:sp>
          <p:nvSpPr>
            <p:cNvPr id="322" name="Freeform 19">
              <a:extLst>
                <a:ext uri="{FF2B5EF4-FFF2-40B4-BE49-F238E27FC236}">
                  <a16:creationId xmlns:a16="http://schemas.microsoft.com/office/drawing/2014/main" id="{FF9A6527-1380-4C26-935B-31B641952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249" y="3321935"/>
              <a:ext cx="5113229" cy="2541377"/>
            </a:xfrm>
            <a:custGeom>
              <a:avLst/>
              <a:gdLst>
                <a:gd name="T0" fmla="*/ 1203 w 1203"/>
                <a:gd name="T1" fmla="*/ 607 h 607"/>
                <a:gd name="T2" fmla="*/ 603 w 1203"/>
                <a:gd name="T3" fmla="*/ 1 h 607"/>
                <a:gd name="T4" fmla="*/ 0 w 1203"/>
                <a:gd name="T5" fmla="*/ 607 h 607"/>
                <a:gd name="T6" fmla="*/ 1203 w 1203"/>
                <a:gd name="T7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3" h="607">
                  <a:moveTo>
                    <a:pt x="1203" y="607"/>
                  </a:moveTo>
                  <a:cubicBezTo>
                    <a:pt x="1198" y="271"/>
                    <a:pt x="931" y="2"/>
                    <a:pt x="603" y="1"/>
                  </a:cubicBezTo>
                  <a:cubicBezTo>
                    <a:pt x="274" y="0"/>
                    <a:pt x="5" y="271"/>
                    <a:pt x="0" y="607"/>
                  </a:cubicBezTo>
                  <a:lnTo>
                    <a:pt x="1203" y="607"/>
                  </a:lnTo>
                  <a:close/>
                </a:path>
              </a:pathLst>
            </a:custGeom>
            <a:solidFill>
              <a:srgbClr val="29B5E8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latin typeface="Avenir Medium" panose="02000503020000020003" pitchFamily="2" charset="0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D8560105-2043-4147-A547-BA274A0F590B}"/>
                </a:ext>
              </a:extLst>
            </p:cNvPr>
            <p:cNvSpPr txBox="1"/>
            <p:nvPr/>
          </p:nvSpPr>
          <p:spPr>
            <a:xfrm>
              <a:off x="2330271" y="3865026"/>
              <a:ext cx="535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spcAft>
                  <a:spcPts val="600"/>
                </a:spcAft>
              </a:pPr>
              <a:r>
                <a:rPr lang="en-US" dirty="0">
                  <a:solidFill>
                    <a:srgbClr val="002A36"/>
                  </a:solidFill>
                  <a:latin typeface="Avenir Medium" panose="02000503020000020003" pitchFamily="2" charset="0"/>
                  <a:ea typeface="Meiryo Regular" charset="-128"/>
                  <a:cs typeface="Meiryo Regular" charset="-128"/>
                </a:rPr>
                <a:t>Centralized storage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F9C5EB36-4672-42BC-A29C-0006E9A9930C}"/>
                </a:ext>
              </a:extLst>
            </p:cNvPr>
            <p:cNvGrpSpPr/>
            <p:nvPr/>
          </p:nvGrpSpPr>
          <p:grpSpPr>
            <a:xfrm>
              <a:off x="6056224" y="4693432"/>
              <a:ext cx="1137319" cy="556745"/>
              <a:chOff x="9450421" y="3888518"/>
              <a:chExt cx="1418313" cy="704490"/>
            </a:xfrm>
            <a:grpFill/>
          </p:grpSpPr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BFD31356-EB75-4DA5-99D2-414BB3FC5FC6}"/>
                  </a:ext>
                </a:extLst>
              </p:cNvPr>
              <p:cNvGrpSpPr/>
              <p:nvPr/>
            </p:nvGrpSpPr>
            <p:grpSpPr>
              <a:xfrm>
                <a:off x="9629957" y="4127679"/>
                <a:ext cx="1238777" cy="225536"/>
                <a:chOff x="7873017" y="1354939"/>
                <a:chExt cx="4656205" cy="847725"/>
              </a:xfrm>
              <a:grpFill/>
            </p:grpSpPr>
            <p:sp>
              <p:nvSpPr>
                <p:cNvPr id="402" name="Freeform 16">
                  <a:extLst>
                    <a:ext uri="{FF2B5EF4-FFF2-40B4-BE49-F238E27FC236}">
                      <a16:creationId xmlns:a16="http://schemas.microsoft.com/office/drawing/2014/main" id="{F4FFD733-155C-4E82-B401-259BB80A9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3017" y="1354939"/>
                  <a:ext cx="439740" cy="847725"/>
                </a:xfrm>
                <a:custGeom>
                  <a:avLst/>
                  <a:gdLst>
                    <a:gd name="T0" fmla="*/ 2 w 155"/>
                    <a:gd name="T1" fmla="*/ 153 h 300"/>
                    <a:gd name="T2" fmla="*/ 148 w 155"/>
                    <a:gd name="T3" fmla="*/ 299 h 300"/>
                    <a:gd name="T4" fmla="*/ 154 w 155"/>
                    <a:gd name="T5" fmla="*/ 299 h 300"/>
                    <a:gd name="T6" fmla="*/ 154 w 155"/>
                    <a:gd name="T7" fmla="*/ 293 h 300"/>
                    <a:gd name="T8" fmla="*/ 10 w 155"/>
                    <a:gd name="T9" fmla="*/ 150 h 300"/>
                    <a:gd name="T10" fmla="*/ 154 w 155"/>
                    <a:gd name="T11" fmla="*/ 7 h 300"/>
                    <a:gd name="T12" fmla="*/ 154 w 155"/>
                    <a:gd name="T13" fmla="*/ 1 h 300"/>
                    <a:gd name="T14" fmla="*/ 151 w 155"/>
                    <a:gd name="T15" fmla="*/ 0 h 300"/>
                    <a:gd name="T16" fmla="*/ 148 w 155"/>
                    <a:gd name="T17" fmla="*/ 1 h 300"/>
                    <a:gd name="T18" fmla="*/ 2 w 155"/>
                    <a:gd name="T19" fmla="*/ 147 h 300"/>
                    <a:gd name="T20" fmla="*/ 2 w 155"/>
                    <a:gd name="T21" fmla="*/ 153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solidFill>
                  <a:srgbClr val="002B38"/>
                </a:solidFill>
                <a:ln w="28575" cap="rnd">
                  <a:solidFill>
                    <a:srgbClr val="002C39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D26FED03-4606-4A4A-9C6A-E758F44B6148}"/>
                    </a:ext>
                  </a:extLst>
                </p:cNvPr>
                <p:cNvCxnSpPr/>
                <p:nvPr/>
              </p:nvCxnSpPr>
              <p:spPr>
                <a:xfrm>
                  <a:off x="8089901" y="1781977"/>
                  <a:ext cx="4439321" cy="0"/>
                </a:xfrm>
                <a:prstGeom prst="line">
                  <a:avLst/>
                </a:prstGeom>
                <a:grpFill/>
                <a:ln w="28575" cap="rnd" cmpd="sng" algn="ctr">
                  <a:solidFill>
                    <a:srgbClr val="002C39"/>
                  </a:solidFill>
                  <a:prstDash val="lgDash"/>
                  <a:round/>
                  <a:tailEnd type="none"/>
                </a:ln>
                <a:effectLst/>
              </p:spPr>
            </p:cxn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B7A48E8D-84E9-417D-931F-55822E92EB0F}"/>
                  </a:ext>
                </a:extLst>
              </p:cNvPr>
              <p:cNvGrpSpPr/>
              <p:nvPr/>
            </p:nvGrpSpPr>
            <p:grpSpPr>
              <a:xfrm rot="10800000">
                <a:off x="9450421" y="3888518"/>
                <a:ext cx="1153158" cy="225536"/>
                <a:chOff x="7873032" y="1407728"/>
                <a:chExt cx="4334386" cy="847727"/>
              </a:xfrm>
              <a:grpFill/>
            </p:grpSpPr>
            <p:sp>
              <p:nvSpPr>
                <p:cNvPr id="400" name="Freeform 16">
                  <a:extLst>
                    <a:ext uri="{FF2B5EF4-FFF2-40B4-BE49-F238E27FC236}">
                      <a16:creationId xmlns:a16="http://schemas.microsoft.com/office/drawing/2014/main" id="{DE14C1B0-0A91-4989-AC85-803714450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3032" y="1407728"/>
                  <a:ext cx="439739" cy="847727"/>
                </a:xfrm>
                <a:custGeom>
                  <a:avLst/>
                  <a:gdLst>
                    <a:gd name="T0" fmla="*/ 2 w 155"/>
                    <a:gd name="T1" fmla="*/ 153 h 300"/>
                    <a:gd name="T2" fmla="*/ 148 w 155"/>
                    <a:gd name="T3" fmla="*/ 299 h 300"/>
                    <a:gd name="T4" fmla="*/ 154 w 155"/>
                    <a:gd name="T5" fmla="*/ 299 h 300"/>
                    <a:gd name="T6" fmla="*/ 154 w 155"/>
                    <a:gd name="T7" fmla="*/ 293 h 300"/>
                    <a:gd name="T8" fmla="*/ 10 w 155"/>
                    <a:gd name="T9" fmla="*/ 150 h 300"/>
                    <a:gd name="T10" fmla="*/ 154 w 155"/>
                    <a:gd name="T11" fmla="*/ 7 h 300"/>
                    <a:gd name="T12" fmla="*/ 154 w 155"/>
                    <a:gd name="T13" fmla="*/ 1 h 300"/>
                    <a:gd name="T14" fmla="*/ 151 w 155"/>
                    <a:gd name="T15" fmla="*/ 0 h 300"/>
                    <a:gd name="T16" fmla="*/ 148 w 155"/>
                    <a:gd name="T17" fmla="*/ 1 h 300"/>
                    <a:gd name="T18" fmla="*/ 2 w 155"/>
                    <a:gd name="T19" fmla="*/ 147 h 300"/>
                    <a:gd name="T20" fmla="*/ 2 w 155"/>
                    <a:gd name="T21" fmla="*/ 153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grpFill/>
                <a:ln w="28575" cap="rnd">
                  <a:solidFill>
                    <a:srgbClr val="002C39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21B06CC0-C85A-4B4D-A7DA-0E776C58659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063999" y="1861155"/>
                  <a:ext cx="4143419" cy="0"/>
                </a:xfrm>
                <a:prstGeom prst="line">
                  <a:avLst/>
                </a:prstGeom>
                <a:grpFill/>
                <a:ln w="28575" cap="rnd" cmpd="sng" algn="ctr">
                  <a:solidFill>
                    <a:srgbClr val="002C39"/>
                  </a:solidFill>
                  <a:prstDash val="lgDash"/>
                  <a:round/>
                  <a:tailEnd type="none"/>
                </a:ln>
                <a:effectLst/>
              </p:spPr>
            </p:cxnSp>
          </p:grp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91458ED8-BA42-48F9-BDEC-19E25C41CBA0}"/>
                  </a:ext>
                </a:extLst>
              </p:cNvPr>
              <p:cNvGrpSpPr/>
              <p:nvPr/>
            </p:nvGrpSpPr>
            <p:grpSpPr>
              <a:xfrm rot="10800000">
                <a:off x="9544059" y="4367472"/>
                <a:ext cx="883349" cy="225536"/>
                <a:chOff x="7582698" y="985423"/>
                <a:chExt cx="3320252" cy="847725"/>
              </a:xfrm>
              <a:grpFill/>
            </p:grpSpPr>
            <p:sp>
              <p:nvSpPr>
                <p:cNvPr id="398" name="Freeform 16">
                  <a:extLst>
                    <a:ext uri="{FF2B5EF4-FFF2-40B4-BE49-F238E27FC236}">
                      <a16:creationId xmlns:a16="http://schemas.microsoft.com/office/drawing/2014/main" id="{D6EF8826-0F67-4351-8230-60ACF6DBA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2698" y="985423"/>
                  <a:ext cx="439739" cy="847725"/>
                </a:xfrm>
                <a:custGeom>
                  <a:avLst/>
                  <a:gdLst>
                    <a:gd name="T0" fmla="*/ 2 w 155"/>
                    <a:gd name="T1" fmla="*/ 153 h 300"/>
                    <a:gd name="T2" fmla="*/ 148 w 155"/>
                    <a:gd name="T3" fmla="*/ 299 h 300"/>
                    <a:gd name="T4" fmla="*/ 154 w 155"/>
                    <a:gd name="T5" fmla="*/ 299 h 300"/>
                    <a:gd name="T6" fmla="*/ 154 w 155"/>
                    <a:gd name="T7" fmla="*/ 293 h 300"/>
                    <a:gd name="T8" fmla="*/ 10 w 155"/>
                    <a:gd name="T9" fmla="*/ 150 h 300"/>
                    <a:gd name="T10" fmla="*/ 154 w 155"/>
                    <a:gd name="T11" fmla="*/ 7 h 300"/>
                    <a:gd name="T12" fmla="*/ 154 w 155"/>
                    <a:gd name="T13" fmla="*/ 1 h 300"/>
                    <a:gd name="T14" fmla="*/ 151 w 155"/>
                    <a:gd name="T15" fmla="*/ 0 h 300"/>
                    <a:gd name="T16" fmla="*/ 148 w 155"/>
                    <a:gd name="T17" fmla="*/ 1 h 300"/>
                    <a:gd name="T18" fmla="*/ 2 w 155"/>
                    <a:gd name="T19" fmla="*/ 147 h 300"/>
                    <a:gd name="T20" fmla="*/ 2 w 155"/>
                    <a:gd name="T21" fmla="*/ 153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grpFill/>
                <a:ln w="28575" cap="rnd">
                  <a:solidFill>
                    <a:srgbClr val="002C39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21D4E4CB-17CF-4573-A544-53D96F6084A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771271" y="1412461"/>
                  <a:ext cx="3131679" cy="0"/>
                </a:xfrm>
                <a:prstGeom prst="line">
                  <a:avLst/>
                </a:prstGeom>
                <a:grpFill/>
                <a:ln w="28575" cap="rnd" cmpd="sng" algn="ctr">
                  <a:solidFill>
                    <a:srgbClr val="002C39"/>
                  </a:solidFill>
                  <a:prstDash val="solid"/>
                  <a:round/>
                  <a:tailEnd type="none"/>
                </a:ln>
                <a:effectLst/>
              </p:spPr>
            </p:cxnSp>
          </p:grp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B3E07347-C284-4400-BB2A-BD1D1F2489FC}"/>
                </a:ext>
              </a:extLst>
            </p:cNvPr>
            <p:cNvGrpSpPr/>
            <p:nvPr/>
          </p:nvGrpSpPr>
          <p:grpSpPr>
            <a:xfrm>
              <a:off x="2897616" y="4693432"/>
              <a:ext cx="1137319" cy="556745"/>
              <a:chOff x="9450421" y="3888518"/>
              <a:chExt cx="1418313" cy="70449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1F8AAFF-AAFB-4DF5-B27C-8747DB1243AA}"/>
                  </a:ext>
                </a:extLst>
              </p:cNvPr>
              <p:cNvGrpSpPr/>
              <p:nvPr/>
            </p:nvGrpSpPr>
            <p:grpSpPr>
              <a:xfrm>
                <a:off x="9629957" y="4127679"/>
                <a:ext cx="1238777" cy="225536"/>
                <a:chOff x="7873017" y="1354939"/>
                <a:chExt cx="4656205" cy="847725"/>
              </a:xfrm>
              <a:grpFill/>
            </p:grpSpPr>
            <p:sp>
              <p:nvSpPr>
                <p:cNvPr id="393" name="Freeform 16">
                  <a:extLst>
                    <a:ext uri="{FF2B5EF4-FFF2-40B4-BE49-F238E27FC236}">
                      <a16:creationId xmlns:a16="http://schemas.microsoft.com/office/drawing/2014/main" id="{81F1CCFA-028E-4D67-916F-3CBC9FFAF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3017" y="1354939"/>
                  <a:ext cx="439740" cy="847725"/>
                </a:xfrm>
                <a:custGeom>
                  <a:avLst/>
                  <a:gdLst>
                    <a:gd name="T0" fmla="*/ 2 w 155"/>
                    <a:gd name="T1" fmla="*/ 153 h 300"/>
                    <a:gd name="T2" fmla="*/ 148 w 155"/>
                    <a:gd name="T3" fmla="*/ 299 h 300"/>
                    <a:gd name="T4" fmla="*/ 154 w 155"/>
                    <a:gd name="T5" fmla="*/ 299 h 300"/>
                    <a:gd name="T6" fmla="*/ 154 w 155"/>
                    <a:gd name="T7" fmla="*/ 293 h 300"/>
                    <a:gd name="T8" fmla="*/ 10 w 155"/>
                    <a:gd name="T9" fmla="*/ 150 h 300"/>
                    <a:gd name="T10" fmla="*/ 154 w 155"/>
                    <a:gd name="T11" fmla="*/ 7 h 300"/>
                    <a:gd name="T12" fmla="*/ 154 w 155"/>
                    <a:gd name="T13" fmla="*/ 1 h 300"/>
                    <a:gd name="T14" fmla="*/ 151 w 155"/>
                    <a:gd name="T15" fmla="*/ 0 h 300"/>
                    <a:gd name="T16" fmla="*/ 148 w 155"/>
                    <a:gd name="T17" fmla="*/ 1 h 300"/>
                    <a:gd name="T18" fmla="*/ 2 w 155"/>
                    <a:gd name="T19" fmla="*/ 147 h 300"/>
                    <a:gd name="T20" fmla="*/ 2 w 155"/>
                    <a:gd name="T21" fmla="*/ 153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grpFill/>
                <a:ln w="28575" cap="rnd">
                  <a:solidFill>
                    <a:srgbClr val="002C39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6132A753-C3AF-49F7-AD5A-96BB7A356045}"/>
                    </a:ext>
                  </a:extLst>
                </p:cNvPr>
                <p:cNvCxnSpPr/>
                <p:nvPr/>
              </p:nvCxnSpPr>
              <p:spPr>
                <a:xfrm>
                  <a:off x="8089901" y="1781977"/>
                  <a:ext cx="4439321" cy="0"/>
                </a:xfrm>
                <a:prstGeom prst="line">
                  <a:avLst/>
                </a:prstGeom>
                <a:grpFill/>
                <a:ln w="28575" cap="rnd" cmpd="sng" algn="ctr">
                  <a:solidFill>
                    <a:srgbClr val="002C39"/>
                  </a:solidFill>
                  <a:prstDash val="lgDash"/>
                  <a:round/>
                  <a:tailEnd type="none"/>
                </a:ln>
                <a:effectLst/>
              </p:spPr>
            </p:cxn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F2E34AAA-782A-45FC-B816-27012AAC985B}"/>
                  </a:ext>
                </a:extLst>
              </p:cNvPr>
              <p:cNvGrpSpPr/>
              <p:nvPr/>
            </p:nvGrpSpPr>
            <p:grpSpPr>
              <a:xfrm rot="10800000">
                <a:off x="9450421" y="3888518"/>
                <a:ext cx="1153158" cy="225536"/>
                <a:chOff x="7873032" y="1407728"/>
                <a:chExt cx="4334386" cy="847727"/>
              </a:xfrm>
              <a:grpFill/>
            </p:grpSpPr>
            <p:sp>
              <p:nvSpPr>
                <p:cNvPr id="391" name="Freeform 16">
                  <a:extLst>
                    <a:ext uri="{FF2B5EF4-FFF2-40B4-BE49-F238E27FC236}">
                      <a16:creationId xmlns:a16="http://schemas.microsoft.com/office/drawing/2014/main" id="{A7D578BA-8D1B-4CD8-B920-2BA41823A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3032" y="1407728"/>
                  <a:ext cx="439739" cy="847727"/>
                </a:xfrm>
                <a:custGeom>
                  <a:avLst/>
                  <a:gdLst>
                    <a:gd name="T0" fmla="*/ 2 w 155"/>
                    <a:gd name="T1" fmla="*/ 153 h 300"/>
                    <a:gd name="T2" fmla="*/ 148 w 155"/>
                    <a:gd name="T3" fmla="*/ 299 h 300"/>
                    <a:gd name="T4" fmla="*/ 154 w 155"/>
                    <a:gd name="T5" fmla="*/ 299 h 300"/>
                    <a:gd name="T6" fmla="*/ 154 w 155"/>
                    <a:gd name="T7" fmla="*/ 293 h 300"/>
                    <a:gd name="T8" fmla="*/ 10 w 155"/>
                    <a:gd name="T9" fmla="*/ 150 h 300"/>
                    <a:gd name="T10" fmla="*/ 154 w 155"/>
                    <a:gd name="T11" fmla="*/ 7 h 300"/>
                    <a:gd name="T12" fmla="*/ 154 w 155"/>
                    <a:gd name="T13" fmla="*/ 1 h 300"/>
                    <a:gd name="T14" fmla="*/ 151 w 155"/>
                    <a:gd name="T15" fmla="*/ 0 h 300"/>
                    <a:gd name="T16" fmla="*/ 148 w 155"/>
                    <a:gd name="T17" fmla="*/ 1 h 300"/>
                    <a:gd name="T18" fmla="*/ 2 w 155"/>
                    <a:gd name="T19" fmla="*/ 147 h 300"/>
                    <a:gd name="T20" fmla="*/ 2 w 155"/>
                    <a:gd name="T21" fmla="*/ 153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solidFill>
                  <a:srgbClr val="002B38"/>
                </a:solidFill>
                <a:ln w="28575" cap="rnd">
                  <a:solidFill>
                    <a:srgbClr val="002C39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E4B2229E-D82A-4448-A194-8A7C304C344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063999" y="1861155"/>
                  <a:ext cx="4143419" cy="0"/>
                </a:xfrm>
                <a:prstGeom prst="line">
                  <a:avLst/>
                </a:prstGeom>
                <a:grpFill/>
                <a:ln w="28575" cap="rnd" cmpd="sng" algn="ctr">
                  <a:solidFill>
                    <a:srgbClr val="002C39"/>
                  </a:solidFill>
                  <a:prstDash val="lgDash"/>
                  <a:round/>
                  <a:tailEnd type="none"/>
                </a:ln>
                <a:effectLst/>
              </p:spPr>
            </p:cxn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AA78C3B9-D9BE-4D9E-A984-C7640935A4F8}"/>
                  </a:ext>
                </a:extLst>
              </p:cNvPr>
              <p:cNvGrpSpPr/>
              <p:nvPr/>
            </p:nvGrpSpPr>
            <p:grpSpPr>
              <a:xfrm rot="10800000">
                <a:off x="9544059" y="4367472"/>
                <a:ext cx="883349" cy="225536"/>
                <a:chOff x="7582698" y="985423"/>
                <a:chExt cx="3320252" cy="847725"/>
              </a:xfrm>
              <a:grpFill/>
            </p:grpSpPr>
            <p:sp>
              <p:nvSpPr>
                <p:cNvPr id="389" name="Freeform 16">
                  <a:extLst>
                    <a:ext uri="{FF2B5EF4-FFF2-40B4-BE49-F238E27FC236}">
                      <a16:creationId xmlns:a16="http://schemas.microsoft.com/office/drawing/2014/main" id="{8F5A1188-74C7-42AF-BB84-3C309D004D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2698" y="985423"/>
                  <a:ext cx="439739" cy="847725"/>
                </a:xfrm>
                <a:custGeom>
                  <a:avLst/>
                  <a:gdLst>
                    <a:gd name="T0" fmla="*/ 2 w 155"/>
                    <a:gd name="T1" fmla="*/ 153 h 300"/>
                    <a:gd name="T2" fmla="*/ 148 w 155"/>
                    <a:gd name="T3" fmla="*/ 299 h 300"/>
                    <a:gd name="T4" fmla="*/ 154 w 155"/>
                    <a:gd name="T5" fmla="*/ 299 h 300"/>
                    <a:gd name="T6" fmla="*/ 154 w 155"/>
                    <a:gd name="T7" fmla="*/ 293 h 300"/>
                    <a:gd name="T8" fmla="*/ 10 w 155"/>
                    <a:gd name="T9" fmla="*/ 150 h 300"/>
                    <a:gd name="T10" fmla="*/ 154 w 155"/>
                    <a:gd name="T11" fmla="*/ 7 h 300"/>
                    <a:gd name="T12" fmla="*/ 154 w 155"/>
                    <a:gd name="T13" fmla="*/ 1 h 300"/>
                    <a:gd name="T14" fmla="*/ 151 w 155"/>
                    <a:gd name="T15" fmla="*/ 0 h 300"/>
                    <a:gd name="T16" fmla="*/ 148 w 155"/>
                    <a:gd name="T17" fmla="*/ 1 h 300"/>
                    <a:gd name="T18" fmla="*/ 2 w 155"/>
                    <a:gd name="T19" fmla="*/ 147 h 300"/>
                    <a:gd name="T20" fmla="*/ 2 w 155"/>
                    <a:gd name="T21" fmla="*/ 153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5" h="300">
                      <a:moveTo>
                        <a:pt x="2" y="153"/>
                      </a:moveTo>
                      <a:cubicBezTo>
                        <a:pt x="148" y="299"/>
                        <a:pt x="148" y="299"/>
                        <a:pt x="148" y="299"/>
                      </a:cubicBezTo>
                      <a:cubicBezTo>
                        <a:pt x="150" y="300"/>
                        <a:pt x="152" y="300"/>
                        <a:pt x="154" y="299"/>
                      </a:cubicBezTo>
                      <a:cubicBezTo>
                        <a:pt x="155" y="297"/>
                        <a:pt x="155" y="295"/>
                        <a:pt x="154" y="293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5" y="5"/>
                        <a:pt x="155" y="3"/>
                        <a:pt x="154" y="1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50" y="0"/>
                        <a:pt x="149" y="0"/>
                        <a:pt x="148" y="1"/>
                      </a:cubicBezTo>
                      <a:cubicBezTo>
                        <a:pt x="2" y="147"/>
                        <a:pt x="2" y="147"/>
                        <a:pt x="2" y="147"/>
                      </a:cubicBezTo>
                      <a:cubicBezTo>
                        <a:pt x="0" y="149"/>
                        <a:pt x="0" y="151"/>
                        <a:pt x="2" y="153"/>
                      </a:cubicBezTo>
                      <a:close/>
                    </a:path>
                  </a:pathLst>
                </a:custGeom>
                <a:grpFill/>
                <a:ln w="28575" cap="rnd">
                  <a:solidFill>
                    <a:srgbClr val="002C39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>
                    <a:latin typeface="Avenir Medium" panose="02000503020000020003" pitchFamily="2" charset="0"/>
                  </a:endParaRPr>
                </a:p>
              </p:txBody>
            </p: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5AA83E89-3419-4053-9758-677CB5B104AB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771271" y="1412461"/>
                  <a:ext cx="3131679" cy="0"/>
                </a:xfrm>
                <a:prstGeom prst="line">
                  <a:avLst/>
                </a:prstGeom>
                <a:grpFill/>
                <a:ln w="28575" cap="rnd" cmpd="sng" algn="ctr">
                  <a:solidFill>
                    <a:srgbClr val="002C39"/>
                  </a:solidFill>
                  <a:prstDash val="solid"/>
                  <a:round/>
                  <a:tailEnd type="none"/>
                </a:ln>
                <a:effectLst/>
              </p:spPr>
            </p:cxnSp>
          </p:grp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616D2D49-C66F-4500-869F-C6ADFB8BC310}"/>
                </a:ext>
              </a:extLst>
            </p:cNvPr>
            <p:cNvGrpSpPr/>
            <p:nvPr/>
          </p:nvGrpSpPr>
          <p:grpSpPr>
            <a:xfrm>
              <a:off x="4061306" y="4529718"/>
              <a:ext cx="721706" cy="788573"/>
              <a:chOff x="5599833" y="4983684"/>
              <a:chExt cx="658092" cy="729622"/>
            </a:xfrm>
            <a:grpFill/>
          </p:grpSpPr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B90AF661-A1E2-4A15-B265-A5C54077D32E}"/>
                  </a:ext>
                </a:extLst>
              </p:cNvPr>
              <p:cNvGrpSpPr/>
              <p:nvPr/>
            </p:nvGrpSpPr>
            <p:grpSpPr>
              <a:xfrm>
                <a:off x="5599833" y="4983684"/>
                <a:ext cx="658092" cy="729622"/>
                <a:chOff x="8597900" y="1254126"/>
                <a:chExt cx="438150" cy="485774"/>
              </a:xfrm>
              <a:grpFill/>
            </p:grpSpPr>
            <p:sp>
              <p:nvSpPr>
                <p:cNvPr id="382" name="Freeform 374">
                  <a:extLst>
                    <a:ext uri="{FF2B5EF4-FFF2-40B4-BE49-F238E27FC236}">
                      <a16:creationId xmlns:a16="http://schemas.microsoft.com/office/drawing/2014/main" id="{38E9DBC0-C3D3-404E-8205-8C1D55F436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900" y="1347788"/>
                  <a:ext cx="438150" cy="392112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2 h 68"/>
                    <a:gd name="T4" fmla="*/ 38 w 76"/>
                    <a:gd name="T5" fmla="*/ 68 h 68"/>
                    <a:gd name="T6" fmla="*/ 76 w 76"/>
                    <a:gd name="T7" fmla="*/ 52 h 68"/>
                    <a:gd name="T8" fmla="*/ 76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83" name="Freeform 372">
                  <a:extLst>
                    <a:ext uri="{FF2B5EF4-FFF2-40B4-BE49-F238E27FC236}">
                      <a16:creationId xmlns:a16="http://schemas.microsoft.com/office/drawing/2014/main" id="{6428D5D4-22DB-4311-BE2C-12ED62CA5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900" y="1439863"/>
                  <a:ext cx="438150" cy="92075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84" name="Freeform 373">
                  <a:extLst>
                    <a:ext uri="{FF2B5EF4-FFF2-40B4-BE49-F238E27FC236}">
                      <a16:creationId xmlns:a16="http://schemas.microsoft.com/office/drawing/2014/main" id="{D0EE4CB1-CBB5-46E3-AFE7-C4250828C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900" y="1543051"/>
                  <a:ext cx="438150" cy="93662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85" name="Oval 371">
                  <a:extLst>
                    <a:ext uri="{FF2B5EF4-FFF2-40B4-BE49-F238E27FC236}">
                      <a16:creationId xmlns:a16="http://schemas.microsoft.com/office/drawing/2014/main" id="{2D354BA6-11F9-4F93-8E4B-09758EDCC1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97900" y="1254126"/>
                  <a:ext cx="438150" cy="185737"/>
                </a:xfrm>
                <a:prstGeom prst="ellipse">
                  <a:avLst/>
                </a:pr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</p:grpSp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0510DB98-37A0-43ED-8B67-DB317C390CCA}"/>
                  </a:ext>
                </a:extLst>
              </p:cNvPr>
              <p:cNvGrpSpPr/>
              <p:nvPr/>
            </p:nvGrpSpPr>
            <p:grpSpPr>
              <a:xfrm>
                <a:off x="5742649" y="5027858"/>
                <a:ext cx="370707" cy="183151"/>
                <a:chOff x="5852188" y="4742108"/>
                <a:chExt cx="370707" cy="183151"/>
              </a:xfrm>
              <a:grpFill/>
            </p:grpSpPr>
            <p:sp>
              <p:nvSpPr>
                <p:cNvPr id="369" name="Freeform 88">
                  <a:extLst>
                    <a:ext uri="{FF2B5EF4-FFF2-40B4-BE49-F238E27FC236}">
                      <a16:creationId xmlns:a16="http://schemas.microsoft.com/office/drawing/2014/main" id="{FA47790F-ED42-404F-8EBF-EC491B95A8E1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4490" y="4763386"/>
                  <a:ext cx="128591" cy="48212"/>
                </a:xfrm>
                <a:custGeom>
                  <a:avLst/>
                  <a:gdLst>
                    <a:gd name="T0" fmla="*/ 7 w 135"/>
                    <a:gd name="T1" fmla="*/ 87 h 101"/>
                    <a:gd name="T2" fmla="*/ 6 w 135"/>
                    <a:gd name="T3" fmla="*/ 85 h 101"/>
                    <a:gd name="T4" fmla="*/ 15 w 135"/>
                    <a:gd name="T5" fmla="*/ 53 h 101"/>
                    <a:gd name="T6" fmla="*/ 96 w 135"/>
                    <a:gd name="T7" fmla="*/ 7 h 101"/>
                    <a:gd name="T8" fmla="*/ 128 w 135"/>
                    <a:gd name="T9" fmla="*/ 15 h 101"/>
                    <a:gd name="T10" fmla="*/ 129 w 135"/>
                    <a:gd name="T11" fmla="*/ 16 h 101"/>
                    <a:gd name="T12" fmla="*/ 120 w 135"/>
                    <a:gd name="T13" fmla="*/ 48 h 101"/>
                    <a:gd name="T14" fmla="*/ 39 w 135"/>
                    <a:gd name="T15" fmla="*/ 95 h 101"/>
                    <a:gd name="T16" fmla="*/ 7 w 135"/>
                    <a:gd name="T17" fmla="*/ 8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0" name="Freeform 89">
                  <a:extLst>
                    <a:ext uri="{FF2B5EF4-FFF2-40B4-BE49-F238E27FC236}">
                      <a16:creationId xmlns:a16="http://schemas.microsoft.com/office/drawing/2014/main" id="{FACC71EE-B077-4B6B-B1C9-F5B23967B9C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7179" y="4742108"/>
                  <a:ext cx="45733" cy="67604"/>
                </a:xfrm>
                <a:custGeom>
                  <a:avLst/>
                  <a:gdLst>
                    <a:gd name="T0" fmla="*/ 25 w 48"/>
                    <a:gd name="T1" fmla="*/ 141 h 141"/>
                    <a:gd name="T2" fmla="*/ 23 w 48"/>
                    <a:gd name="T3" fmla="*/ 141 h 141"/>
                    <a:gd name="T4" fmla="*/ 0 w 48"/>
                    <a:gd name="T5" fmla="*/ 117 h 141"/>
                    <a:gd name="T6" fmla="*/ 0 w 48"/>
                    <a:gd name="T7" fmla="*/ 23 h 141"/>
                    <a:gd name="T8" fmla="*/ 23 w 48"/>
                    <a:gd name="T9" fmla="*/ 0 h 141"/>
                    <a:gd name="T10" fmla="*/ 25 w 48"/>
                    <a:gd name="T11" fmla="*/ 0 h 141"/>
                    <a:gd name="T12" fmla="*/ 48 w 48"/>
                    <a:gd name="T13" fmla="*/ 23 h 141"/>
                    <a:gd name="T14" fmla="*/ 48 w 48"/>
                    <a:gd name="T15" fmla="*/ 117 h 141"/>
                    <a:gd name="T16" fmla="*/ 25 w 48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1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1" name="Freeform 90">
                  <a:extLst>
                    <a:ext uri="{FF2B5EF4-FFF2-40B4-BE49-F238E27FC236}">
                      <a16:creationId xmlns:a16="http://schemas.microsoft.com/office/drawing/2014/main" id="{D63E9BCC-504A-4451-B9C1-0234FFF88B27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93228" y="4820755"/>
                  <a:ext cx="128591" cy="49020"/>
                </a:xfrm>
                <a:custGeom>
                  <a:avLst/>
                  <a:gdLst>
                    <a:gd name="T0" fmla="*/ 7 w 135"/>
                    <a:gd name="T1" fmla="*/ 17 h 102"/>
                    <a:gd name="T2" fmla="*/ 7 w 135"/>
                    <a:gd name="T3" fmla="*/ 16 h 102"/>
                    <a:gd name="T4" fmla="*/ 40 w 135"/>
                    <a:gd name="T5" fmla="*/ 7 h 102"/>
                    <a:gd name="T6" fmla="*/ 120 w 135"/>
                    <a:gd name="T7" fmla="*/ 54 h 102"/>
                    <a:gd name="T8" fmla="*/ 129 w 135"/>
                    <a:gd name="T9" fmla="*/ 86 h 102"/>
                    <a:gd name="T10" fmla="*/ 129 w 135"/>
                    <a:gd name="T11" fmla="*/ 87 h 102"/>
                    <a:gd name="T12" fmla="*/ 96 w 135"/>
                    <a:gd name="T13" fmla="*/ 95 h 102"/>
                    <a:gd name="T14" fmla="*/ 15 w 135"/>
                    <a:gd name="T15" fmla="*/ 49 h 102"/>
                    <a:gd name="T16" fmla="*/ 7 w 135"/>
                    <a:gd name="T17" fmla="*/ 1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2" name="Freeform 91">
                  <a:extLst>
                    <a:ext uri="{FF2B5EF4-FFF2-40B4-BE49-F238E27FC236}">
                      <a16:creationId xmlns:a16="http://schemas.microsoft.com/office/drawing/2014/main" id="{E882FBA6-9750-490B-AF63-A298C5C2AD9F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94304" y="4798400"/>
                  <a:ext cx="128591" cy="48750"/>
                </a:xfrm>
                <a:custGeom>
                  <a:avLst/>
                  <a:gdLst>
                    <a:gd name="T0" fmla="*/ 6 w 135"/>
                    <a:gd name="T1" fmla="*/ 87 h 102"/>
                    <a:gd name="T2" fmla="*/ 6 w 135"/>
                    <a:gd name="T3" fmla="*/ 85 h 102"/>
                    <a:gd name="T4" fmla="*/ 15 w 135"/>
                    <a:gd name="T5" fmla="*/ 53 h 102"/>
                    <a:gd name="T6" fmla="*/ 95 w 135"/>
                    <a:gd name="T7" fmla="*/ 7 h 102"/>
                    <a:gd name="T8" fmla="*/ 128 w 135"/>
                    <a:gd name="T9" fmla="*/ 15 h 102"/>
                    <a:gd name="T10" fmla="*/ 128 w 135"/>
                    <a:gd name="T11" fmla="*/ 16 h 102"/>
                    <a:gd name="T12" fmla="*/ 120 w 135"/>
                    <a:gd name="T13" fmla="*/ 48 h 102"/>
                    <a:gd name="T14" fmla="*/ 39 w 135"/>
                    <a:gd name="T15" fmla="*/ 95 h 102"/>
                    <a:gd name="T16" fmla="*/ 6 w 135"/>
                    <a:gd name="T17" fmla="*/ 8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3" name="Freeform 92">
                  <a:extLst>
                    <a:ext uri="{FF2B5EF4-FFF2-40B4-BE49-F238E27FC236}">
                      <a16:creationId xmlns:a16="http://schemas.microsoft.com/office/drawing/2014/main" id="{DA69157D-C1CA-4F11-B018-F029E030DE15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6641" y="4858193"/>
                  <a:ext cx="46271" cy="67066"/>
                </a:xfrm>
                <a:custGeom>
                  <a:avLst/>
                  <a:gdLst>
                    <a:gd name="T0" fmla="*/ 24 w 49"/>
                    <a:gd name="T1" fmla="*/ 0 h 140"/>
                    <a:gd name="T2" fmla="*/ 25 w 49"/>
                    <a:gd name="T3" fmla="*/ 0 h 140"/>
                    <a:gd name="T4" fmla="*/ 49 w 49"/>
                    <a:gd name="T5" fmla="*/ 23 h 140"/>
                    <a:gd name="T6" fmla="*/ 49 w 49"/>
                    <a:gd name="T7" fmla="*/ 117 h 140"/>
                    <a:gd name="T8" fmla="*/ 25 w 49"/>
                    <a:gd name="T9" fmla="*/ 140 h 140"/>
                    <a:gd name="T10" fmla="*/ 24 w 49"/>
                    <a:gd name="T11" fmla="*/ 140 h 140"/>
                    <a:gd name="T12" fmla="*/ 0 w 49"/>
                    <a:gd name="T13" fmla="*/ 117 h 140"/>
                    <a:gd name="T14" fmla="*/ 0 w 49"/>
                    <a:gd name="T15" fmla="*/ 23 h 140"/>
                    <a:gd name="T16" fmla="*/ 24 w 49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0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4" name="Freeform 93">
                  <a:extLst>
                    <a:ext uri="{FF2B5EF4-FFF2-40B4-BE49-F238E27FC236}">
                      <a16:creationId xmlns:a16="http://schemas.microsoft.com/office/drawing/2014/main" id="{2F104F5A-8FB9-4B4F-829E-5A9AA33A8B2B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5566" y="4856308"/>
                  <a:ext cx="128053" cy="48750"/>
                </a:xfrm>
                <a:custGeom>
                  <a:avLst/>
                  <a:gdLst>
                    <a:gd name="T0" fmla="*/ 6 w 135"/>
                    <a:gd name="T1" fmla="*/ 16 h 102"/>
                    <a:gd name="T2" fmla="*/ 6 w 135"/>
                    <a:gd name="T3" fmla="*/ 15 h 102"/>
                    <a:gd name="T4" fmla="*/ 38 w 135"/>
                    <a:gd name="T5" fmla="*/ 6 h 102"/>
                    <a:gd name="T6" fmla="*/ 120 w 135"/>
                    <a:gd name="T7" fmla="*/ 53 h 102"/>
                    <a:gd name="T8" fmla="*/ 128 w 135"/>
                    <a:gd name="T9" fmla="*/ 86 h 102"/>
                    <a:gd name="T10" fmla="*/ 127 w 135"/>
                    <a:gd name="T11" fmla="*/ 86 h 102"/>
                    <a:gd name="T12" fmla="*/ 95 w 135"/>
                    <a:gd name="T13" fmla="*/ 95 h 102"/>
                    <a:gd name="T14" fmla="*/ 14 w 135"/>
                    <a:gd name="T15" fmla="*/ 48 h 102"/>
                    <a:gd name="T16" fmla="*/ 6 w 135"/>
                    <a:gd name="T17" fmla="*/ 16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5" name="Freeform 94">
                  <a:extLst>
                    <a:ext uri="{FF2B5EF4-FFF2-40B4-BE49-F238E27FC236}">
                      <a16:creationId xmlns:a16="http://schemas.microsoft.com/office/drawing/2014/main" id="{6F006B58-5D83-4CF8-A81D-E3D9FF345D4F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92003" y="4855769"/>
                  <a:ext cx="128053" cy="48481"/>
                </a:xfrm>
                <a:custGeom>
                  <a:avLst/>
                  <a:gdLst>
                    <a:gd name="T0" fmla="*/ 128 w 135"/>
                    <a:gd name="T1" fmla="*/ 15 h 101"/>
                    <a:gd name="T2" fmla="*/ 129 w 135"/>
                    <a:gd name="T3" fmla="*/ 16 h 101"/>
                    <a:gd name="T4" fmla="*/ 120 w 135"/>
                    <a:gd name="T5" fmla="*/ 49 h 101"/>
                    <a:gd name="T6" fmla="*/ 39 w 135"/>
                    <a:gd name="T7" fmla="*/ 96 h 101"/>
                    <a:gd name="T8" fmla="*/ 7 w 135"/>
                    <a:gd name="T9" fmla="*/ 87 h 101"/>
                    <a:gd name="T10" fmla="*/ 6 w 135"/>
                    <a:gd name="T11" fmla="*/ 86 h 101"/>
                    <a:gd name="T12" fmla="*/ 15 w 135"/>
                    <a:gd name="T13" fmla="*/ 54 h 101"/>
                    <a:gd name="T14" fmla="*/ 96 w 135"/>
                    <a:gd name="T15" fmla="*/ 7 h 101"/>
                    <a:gd name="T16" fmla="*/ 128 w 135"/>
                    <a:gd name="T17" fmla="*/ 1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6" name="Freeform 95">
                  <a:extLst>
                    <a:ext uri="{FF2B5EF4-FFF2-40B4-BE49-F238E27FC236}">
                      <a16:creationId xmlns:a16="http://schemas.microsoft.com/office/drawing/2014/main" id="{4515D901-C7F7-4447-B379-DA20EC99A313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971632" y="4858193"/>
                  <a:ext cx="45733" cy="67066"/>
                </a:xfrm>
                <a:custGeom>
                  <a:avLst/>
                  <a:gdLst>
                    <a:gd name="T0" fmla="*/ 23 w 48"/>
                    <a:gd name="T1" fmla="*/ 0 h 140"/>
                    <a:gd name="T2" fmla="*/ 25 w 48"/>
                    <a:gd name="T3" fmla="*/ 0 h 140"/>
                    <a:gd name="T4" fmla="*/ 48 w 48"/>
                    <a:gd name="T5" fmla="*/ 23 h 140"/>
                    <a:gd name="T6" fmla="*/ 48 w 48"/>
                    <a:gd name="T7" fmla="*/ 117 h 140"/>
                    <a:gd name="T8" fmla="*/ 25 w 48"/>
                    <a:gd name="T9" fmla="*/ 140 h 140"/>
                    <a:gd name="T10" fmla="*/ 23 w 48"/>
                    <a:gd name="T11" fmla="*/ 140 h 140"/>
                    <a:gd name="T12" fmla="*/ 0 w 48"/>
                    <a:gd name="T13" fmla="*/ 117 h 140"/>
                    <a:gd name="T14" fmla="*/ 0 w 48"/>
                    <a:gd name="T15" fmla="*/ 23 h 140"/>
                    <a:gd name="T16" fmla="*/ 23 w 48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0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7" name="Freeform 96">
                  <a:extLst>
                    <a:ext uri="{FF2B5EF4-FFF2-40B4-BE49-F238E27FC236}">
                      <a16:creationId xmlns:a16="http://schemas.microsoft.com/office/drawing/2014/main" id="{871F24D5-C9EE-4C65-8861-9BC400449D32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53264" y="4798400"/>
                  <a:ext cx="128053" cy="48212"/>
                </a:xfrm>
                <a:custGeom>
                  <a:avLst/>
                  <a:gdLst>
                    <a:gd name="T0" fmla="*/ 128 w 135"/>
                    <a:gd name="T1" fmla="*/ 85 h 101"/>
                    <a:gd name="T2" fmla="*/ 128 w 135"/>
                    <a:gd name="T3" fmla="*/ 86 h 101"/>
                    <a:gd name="T4" fmla="*/ 96 w 135"/>
                    <a:gd name="T5" fmla="*/ 94 h 101"/>
                    <a:gd name="T6" fmla="*/ 15 w 135"/>
                    <a:gd name="T7" fmla="*/ 47 h 101"/>
                    <a:gd name="T8" fmla="*/ 7 w 135"/>
                    <a:gd name="T9" fmla="*/ 15 h 101"/>
                    <a:gd name="T10" fmla="*/ 7 w 135"/>
                    <a:gd name="T11" fmla="*/ 14 h 101"/>
                    <a:gd name="T12" fmla="*/ 39 w 135"/>
                    <a:gd name="T13" fmla="*/ 6 h 101"/>
                    <a:gd name="T14" fmla="*/ 120 w 135"/>
                    <a:gd name="T15" fmla="*/ 52 h 101"/>
                    <a:gd name="T16" fmla="*/ 128 w 135"/>
                    <a:gd name="T17" fmla="*/ 8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8" name="Freeform 97">
                  <a:extLst>
                    <a:ext uri="{FF2B5EF4-FFF2-40B4-BE49-F238E27FC236}">
                      <a16:creationId xmlns:a16="http://schemas.microsoft.com/office/drawing/2014/main" id="{A160454E-C736-4EA1-A8EE-6627D613AFC7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52188" y="4820755"/>
                  <a:ext cx="128053" cy="48481"/>
                </a:xfrm>
                <a:custGeom>
                  <a:avLst/>
                  <a:gdLst>
                    <a:gd name="T0" fmla="*/ 129 w 135"/>
                    <a:gd name="T1" fmla="*/ 14 h 101"/>
                    <a:gd name="T2" fmla="*/ 129 w 135"/>
                    <a:gd name="T3" fmla="*/ 16 h 101"/>
                    <a:gd name="T4" fmla="*/ 120 w 135"/>
                    <a:gd name="T5" fmla="*/ 48 h 101"/>
                    <a:gd name="T6" fmla="*/ 40 w 135"/>
                    <a:gd name="T7" fmla="*/ 94 h 101"/>
                    <a:gd name="T8" fmla="*/ 8 w 135"/>
                    <a:gd name="T9" fmla="*/ 86 h 101"/>
                    <a:gd name="T10" fmla="*/ 7 w 135"/>
                    <a:gd name="T11" fmla="*/ 85 h 101"/>
                    <a:gd name="T12" fmla="*/ 15 w 135"/>
                    <a:gd name="T13" fmla="*/ 53 h 101"/>
                    <a:gd name="T14" fmla="*/ 97 w 135"/>
                    <a:gd name="T15" fmla="*/ 6 h 101"/>
                    <a:gd name="T16" fmla="*/ 129 w 135"/>
                    <a:gd name="T17" fmla="*/ 14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79" name="Freeform 98">
                  <a:extLst>
                    <a:ext uri="{FF2B5EF4-FFF2-40B4-BE49-F238E27FC236}">
                      <a16:creationId xmlns:a16="http://schemas.microsoft.com/office/drawing/2014/main" id="{5A3A19F4-D627-4F45-A437-3AEA2028ACC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971632" y="4742108"/>
                  <a:ext cx="46809" cy="67604"/>
                </a:xfrm>
                <a:custGeom>
                  <a:avLst/>
                  <a:gdLst>
                    <a:gd name="T0" fmla="*/ 25 w 49"/>
                    <a:gd name="T1" fmla="*/ 141 h 141"/>
                    <a:gd name="T2" fmla="*/ 24 w 49"/>
                    <a:gd name="T3" fmla="*/ 141 h 141"/>
                    <a:gd name="T4" fmla="*/ 0 w 49"/>
                    <a:gd name="T5" fmla="*/ 117 h 141"/>
                    <a:gd name="T6" fmla="*/ 0 w 49"/>
                    <a:gd name="T7" fmla="*/ 23 h 141"/>
                    <a:gd name="T8" fmla="*/ 24 w 49"/>
                    <a:gd name="T9" fmla="*/ 0 h 141"/>
                    <a:gd name="T10" fmla="*/ 25 w 49"/>
                    <a:gd name="T11" fmla="*/ 0 h 141"/>
                    <a:gd name="T12" fmla="*/ 49 w 49"/>
                    <a:gd name="T13" fmla="*/ 23 h 141"/>
                    <a:gd name="T14" fmla="*/ 49 w 49"/>
                    <a:gd name="T15" fmla="*/ 117 h 141"/>
                    <a:gd name="T16" fmla="*/ 25 w 49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1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80" name="Freeform 99">
                  <a:extLst>
                    <a:ext uri="{FF2B5EF4-FFF2-40B4-BE49-F238E27FC236}">
                      <a16:creationId xmlns:a16="http://schemas.microsoft.com/office/drawing/2014/main" id="{0E6E3B01-400D-4986-9698-B78EA9FBC7D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90927" y="4762309"/>
                  <a:ext cx="128591" cy="49289"/>
                </a:xfrm>
                <a:custGeom>
                  <a:avLst/>
                  <a:gdLst>
                    <a:gd name="T0" fmla="*/ 129 w 135"/>
                    <a:gd name="T1" fmla="*/ 86 h 103"/>
                    <a:gd name="T2" fmla="*/ 129 w 135"/>
                    <a:gd name="T3" fmla="*/ 87 h 103"/>
                    <a:gd name="T4" fmla="*/ 97 w 135"/>
                    <a:gd name="T5" fmla="*/ 96 h 103"/>
                    <a:gd name="T6" fmla="*/ 15 w 135"/>
                    <a:gd name="T7" fmla="*/ 49 h 103"/>
                    <a:gd name="T8" fmla="*/ 7 w 135"/>
                    <a:gd name="T9" fmla="*/ 17 h 103"/>
                    <a:gd name="T10" fmla="*/ 8 w 135"/>
                    <a:gd name="T11" fmla="*/ 16 h 103"/>
                    <a:gd name="T12" fmla="*/ 40 w 135"/>
                    <a:gd name="T13" fmla="*/ 7 h 103"/>
                    <a:gd name="T14" fmla="*/ 121 w 135"/>
                    <a:gd name="T15" fmla="*/ 54 h 103"/>
                    <a:gd name="T16" fmla="*/ 129 w 135"/>
                    <a:gd name="T17" fmla="*/ 8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3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81" name="Freeform 100">
                  <a:extLst>
                    <a:ext uri="{FF2B5EF4-FFF2-40B4-BE49-F238E27FC236}">
                      <a16:creationId xmlns:a16="http://schemas.microsoft.com/office/drawing/2014/main" id="{05755096-222E-48A1-BAF2-BC7AFDC7C9CA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5994768" y="4812136"/>
                  <a:ext cx="85548" cy="43633"/>
                </a:xfrm>
                <a:custGeom>
                  <a:avLst/>
                  <a:gdLst>
                    <a:gd name="T0" fmla="*/ 83 w 90"/>
                    <a:gd name="T1" fmla="*/ 34 h 91"/>
                    <a:gd name="T2" fmla="*/ 57 w 90"/>
                    <a:gd name="T3" fmla="*/ 7 h 91"/>
                    <a:gd name="T4" fmla="*/ 33 w 90"/>
                    <a:gd name="T5" fmla="*/ 7 h 91"/>
                    <a:gd name="T6" fmla="*/ 7 w 90"/>
                    <a:gd name="T7" fmla="*/ 34 h 91"/>
                    <a:gd name="T8" fmla="*/ 7 w 90"/>
                    <a:gd name="T9" fmla="*/ 57 h 91"/>
                    <a:gd name="T10" fmla="*/ 33 w 90"/>
                    <a:gd name="T11" fmla="*/ 84 h 91"/>
                    <a:gd name="T12" fmla="*/ 57 w 90"/>
                    <a:gd name="T13" fmla="*/ 84 h 91"/>
                    <a:gd name="T14" fmla="*/ 83 w 90"/>
                    <a:gd name="T15" fmla="*/ 57 h 91"/>
                    <a:gd name="T16" fmla="*/ 83 w 90"/>
                    <a:gd name="T17" fmla="*/ 34 h 91"/>
                    <a:gd name="T18" fmla="*/ 59 w 90"/>
                    <a:gd name="T19" fmla="*/ 48 h 91"/>
                    <a:gd name="T20" fmla="*/ 48 w 90"/>
                    <a:gd name="T21" fmla="*/ 60 h 91"/>
                    <a:gd name="T22" fmla="*/ 42 w 90"/>
                    <a:gd name="T23" fmla="*/ 60 h 91"/>
                    <a:gd name="T24" fmla="*/ 31 w 90"/>
                    <a:gd name="T25" fmla="*/ 48 h 91"/>
                    <a:gd name="T26" fmla="*/ 31 w 90"/>
                    <a:gd name="T27" fmla="*/ 43 h 91"/>
                    <a:gd name="T28" fmla="*/ 42 w 90"/>
                    <a:gd name="T29" fmla="*/ 32 h 91"/>
                    <a:gd name="T30" fmla="*/ 48 w 90"/>
                    <a:gd name="T31" fmla="*/ 32 h 91"/>
                    <a:gd name="T32" fmla="*/ 59 w 90"/>
                    <a:gd name="T33" fmla="*/ 43 h 91"/>
                    <a:gd name="T34" fmla="*/ 59 w 90"/>
                    <a:gd name="T35" fmla="*/ 48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91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9C2F2A0F-0370-41AD-88E9-4F061FD5296A}"/>
                </a:ext>
              </a:extLst>
            </p:cNvPr>
            <p:cNvGrpSpPr/>
            <p:nvPr/>
          </p:nvGrpSpPr>
          <p:grpSpPr>
            <a:xfrm>
              <a:off x="5330005" y="4529718"/>
              <a:ext cx="721706" cy="788573"/>
              <a:chOff x="5599833" y="4983684"/>
              <a:chExt cx="658092" cy="729622"/>
            </a:xfrm>
            <a:grpFill/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8D36A0EF-B54A-45B9-9781-91569D1AD881}"/>
                  </a:ext>
                </a:extLst>
              </p:cNvPr>
              <p:cNvGrpSpPr/>
              <p:nvPr/>
            </p:nvGrpSpPr>
            <p:grpSpPr>
              <a:xfrm>
                <a:off x="5599833" y="4983684"/>
                <a:ext cx="658092" cy="729622"/>
                <a:chOff x="8597900" y="1254126"/>
                <a:chExt cx="438150" cy="485774"/>
              </a:xfrm>
              <a:grpFill/>
            </p:grpSpPr>
            <p:sp>
              <p:nvSpPr>
                <p:cNvPr id="363" name="Freeform 374">
                  <a:extLst>
                    <a:ext uri="{FF2B5EF4-FFF2-40B4-BE49-F238E27FC236}">
                      <a16:creationId xmlns:a16="http://schemas.microsoft.com/office/drawing/2014/main" id="{A63030ED-92D1-484E-8AA3-1AA8C89D6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900" y="1347788"/>
                  <a:ext cx="438150" cy="392112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2 h 68"/>
                    <a:gd name="T4" fmla="*/ 38 w 76"/>
                    <a:gd name="T5" fmla="*/ 68 h 68"/>
                    <a:gd name="T6" fmla="*/ 76 w 76"/>
                    <a:gd name="T7" fmla="*/ 52 h 68"/>
                    <a:gd name="T8" fmla="*/ 76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64" name="Freeform 372">
                  <a:extLst>
                    <a:ext uri="{FF2B5EF4-FFF2-40B4-BE49-F238E27FC236}">
                      <a16:creationId xmlns:a16="http://schemas.microsoft.com/office/drawing/2014/main" id="{AE835E27-CBF3-4963-976C-58269B9F3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900" y="1439863"/>
                  <a:ext cx="438150" cy="92075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65" name="Freeform 373">
                  <a:extLst>
                    <a:ext uri="{FF2B5EF4-FFF2-40B4-BE49-F238E27FC236}">
                      <a16:creationId xmlns:a16="http://schemas.microsoft.com/office/drawing/2014/main" id="{0BFB25EB-63E0-4920-9D03-B9E086848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900" y="1543051"/>
                  <a:ext cx="438150" cy="93662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66" name="Oval 371">
                  <a:extLst>
                    <a:ext uri="{FF2B5EF4-FFF2-40B4-BE49-F238E27FC236}">
                      <a16:creationId xmlns:a16="http://schemas.microsoft.com/office/drawing/2014/main" id="{CD04C9EF-A993-4E75-8DDE-367FD1151D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97900" y="1254126"/>
                  <a:ext cx="438150" cy="185737"/>
                </a:xfrm>
                <a:prstGeom prst="ellipse">
                  <a:avLst/>
                </a:pr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3D1E297F-7163-4B2A-9B17-4057AFAC14AA}"/>
                  </a:ext>
                </a:extLst>
              </p:cNvPr>
              <p:cNvGrpSpPr/>
              <p:nvPr/>
            </p:nvGrpSpPr>
            <p:grpSpPr>
              <a:xfrm>
                <a:off x="5742649" y="5027858"/>
                <a:ext cx="370707" cy="183151"/>
                <a:chOff x="5852188" y="4742108"/>
                <a:chExt cx="370707" cy="183151"/>
              </a:xfrm>
              <a:grpFill/>
            </p:grpSpPr>
            <p:sp>
              <p:nvSpPr>
                <p:cNvPr id="350" name="Freeform 88">
                  <a:extLst>
                    <a:ext uri="{FF2B5EF4-FFF2-40B4-BE49-F238E27FC236}">
                      <a16:creationId xmlns:a16="http://schemas.microsoft.com/office/drawing/2014/main" id="{50A22B02-DA08-437C-BBB9-3D36A394E351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4490" y="4763386"/>
                  <a:ext cx="128591" cy="48212"/>
                </a:xfrm>
                <a:custGeom>
                  <a:avLst/>
                  <a:gdLst>
                    <a:gd name="T0" fmla="*/ 7 w 135"/>
                    <a:gd name="T1" fmla="*/ 87 h 101"/>
                    <a:gd name="T2" fmla="*/ 6 w 135"/>
                    <a:gd name="T3" fmla="*/ 85 h 101"/>
                    <a:gd name="T4" fmla="*/ 15 w 135"/>
                    <a:gd name="T5" fmla="*/ 53 h 101"/>
                    <a:gd name="T6" fmla="*/ 96 w 135"/>
                    <a:gd name="T7" fmla="*/ 7 h 101"/>
                    <a:gd name="T8" fmla="*/ 128 w 135"/>
                    <a:gd name="T9" fmla="*/ 15 h 101"/>
                    <a:gd name="T10" fmla="*/ 129 w 135"/>
                    <a:gd name="T11" fmla="*/ 16 h 101"/>
                    <a:gd name="T12" fmla="*/ 120 w 135"/>
                    <a:gd name="T13" fmla="*/ 48 h 101"/>
                    <a:gd name="T14" fmla="*/ 39 w 135"/>
                    <a:gd name="T15" fmla="*/ 95 h 101"/>
                    <a:gd name="T16" fmla="*/ 7 w 135"/>
                    <a:gd name="T17" fmla="*/ 8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51" name="Freeform 89">
                  <a:extLst>
                    <a:ext uri="{FF2B5EF4-FFF2-40B4-BE49-F238E27FC236}">
                      <a16:creationId xmlns:a16="http://schemas.microsoft.com/office/drawing/2014/main" id="{3510714A-5CE0-450F-8FB6-1FBF7156E35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7179" y="4742108"/>
                  <a:ext cx="45733" cy="67604"/>
                </a:xfrm>
                <a:custGeom>
                  <a:avLst/>
                  <a:gdLst>
                    <a:gd name="T0" fmla="*/ 25 w 48"/>
                    <a:gd name="T1" fmla="*/ 141 h 141"/>
                    <a:gd name="T2" fmla="*/ 23 w 48"/>
                    <a:gd name="T3" fmla="*/ 141 h 141"/>
                    <a:gd name="T4" fmla="*/ 0 w 48"/>
                    <a:gd name="T5" fmla="*/ 117 h 141"/>
                    <a:gd name="T6" fmla="*/ 0 w 48"/>
                    <a:gd name="T7" fmla="*/ 23 h 141"/>
                    <a:gd name="T8" fmla="*/ 23 w 48"/>
                    <a:gd name="T9" fmla="*/ 0 h 141"/>
                    <a:gd name="T10" fmla="*/ 25 w 48"/>
                    <a:gd name="T11" fmla="*/ 0 h 141"/>
                    <a:gd name="T12" fmla="*/ 48 w 48"/>
                    <a:gd name="T13" fmla="*/ 23 h 141"/>
                    <a:gd name="T14" fmla="*/ 48 w 48"/>
                    <a:gd name="T15" fmla="*/ 117 h 141"/>
                    <a:gd name="T16" fmla="*/ 25 w 48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1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52" name="Freeform 90">
                  <a:extLst>
                    <a:ext uri="{FF2B5EF4-FFF2-40B4-BE49-F238E27FC236}">
                      <a16:creationId xmlns:a16="http://schemas.microsoft.com/office/drawing/2014/main" id="{C989D06B-7166-4046-8326-28F377E6571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93228" y="4820755"/>
                  <a:ext cx="128591" cy="49020"/>
                </a:xfrm>
                <a:custGeom>
                  <a:avLst/>
                  <a:gdLst>
                    <a:gd name="T0" fmla="*/ 7 w 135"/>
                    <a:gd name="T1" fmla="*/ 17 h 102"/>
                    <a:gd name="T2" fmla="*/ 7 w 135"/>
                    <a:gd name="T3" fmla="*/ 16 h 102"/>
                    <a:gd name="T4" fmla="*/ 40 w 135"/>
                    <a:gd name="T5" fmla="*/ 7 h 102"/>
                    <a:gd name="T6" fmla="*/ 120 w 135"/>
                    <a:gd name="T7" fmla="*/ 54 h 102"/>
                    <a:gd name="T8" fmla="*/ 129 w 135"/>
                    <a:gd name="T9" fmla="*/ 86 h 102"/>
                    <a:gd name="T10" fmla="*/ 129 w 135"/>
                    <a:gd name="T11" fmla="*/ 87 h 102"/>
                    <a:gd name="T12" fmla="*/ 96 w 135"/>
                    <a:gd name="T13" fmla="*/ 95 h 102"/>
                    <a:gd name="T14" fmla="*/ 15 w 135"/>
                    <a:gd name="T15" fmla="*/ 49 h 102"/>
                    <a:gd name="T16" fmla="*/ 7 w 135"/>
                    <a:gd name="T17" fmla="*/ 1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53" name="Freeform 91">
                  <a:extLst>
                    <a:ext uri="{FF2B5EF4-FFF2-40B4-BE49-F238E27FC236}">
                      <a16:creationId xmlns:a16="http://schemas.microsoft.com/office/drawing/2014/main" id="{5CB4438E-93B3-44A5-A387-BA7E3624B8D7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94304" y="4798400"/>
                  <a:ext cx="128591" cy="48750"/>
                </a:xfrm>
                <a:custGeom>
                  <a:avLst/>
                  <a:gdLst>
                    <a:gd name="T0" fmla="*/ 6 w 135"/>
                    <a:gd name="T1" fmla="*/ 87 h 102"/>
                    <a:gd name="T2" fmla="*/ 6 w 135"/>
                    <a:gd name="T3" fmla="*/ 85 h 102"/>
                    <a:gd name="T4" fmla="*/ 15 w 135"/>
                    <a:gd name="T5" fmla="*/ 53 h 102"/>
                    <a:gd name="T6" fmla="*/ 95 w 135"/>
                    <a:gd name="T7" fmla="*/ 7 h 102"/>
                    <a:gd name="T8" fmla="*/ 128 w 135"/>
                    <a:gd name="T9" fmla="*/ 15 h 102"/>
                    <a:gd name="T10" fmla="*/ 128 w 135"/>
                    <a:gd name="T11" fmla="*/ 16 h 102"/>
                    <a:gd name="T12" fmla="*/ 120 w 135"/>
                    <a:gd name="T13" fmla="*/ 48 h 102"/>
                    <a:gd name="T14" fmla="*/ 39 w 135"/>
                    <a:gd name="T15" fmla="*/ 95 h 102"/>
                    <a:gd name="T16" fmla="*/ 6 w 135"/>
                    <a:gd name="T17" fmla="*/ 8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54" name="Freeform 92">
                  <a:extLst>
                    <a:ext uri="{FF2B5EF4-FFF2-40B4-BE49-F238E27FC236}">
                      <a16:creationId xmlns:a16="http://schemas.microsoft.com/office/drawing/2014/main" id="{A3E3F773-20B9-48CA-9A1E-F8F598A20A9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6641" y="4858193"/>
                  <a:ext cx="46271" cy="67066"/>
                </a:xfrm>
                <a:custGeom>
                  <a:avLst/>
                  <a:gdLst>
                    <a:gd name="T0" fmla="*/ 24 w 49"/>
                    <a:gd name="T1" fmla="*/ 0 h 140"/>
                    <a:gd name="T2" fmla="*/ 25 w 49"/>
                    <a:gd name="T3" fmla="*/ 0 h 140"/>
                    <a:gd name="T4" fmla="*/ 49 w 49"/>
                    <a:gd name="T5" fmla="*/ 23 h 140"/>
                    <a:gd name="T6" fmla="*/ 49 w 49"/>
                    <a:gd name="T7" fmla="*/ 117 h 140"/>
                    <a:gd name="T8" fmla="*/ 25 w 49"/>
                    <a:gd name="T9" fmla="*/ 140 h 140"/>
                    <a:gd name="T10" fmla="*/ 24 w 49"/>
                    <a:gd name="T11" fmla="*/ 140 h 140"/>
                    <a:gd name="T12" fmla="*/ 0 w 49"/>
                    <a:gd name="T13" fmla="*/ 117 h 140"/>
                    <a:gd name="T14" fmla="*/ 0 w 49"/>
                    <a:gd name="T15" fmla="*/ 23 h 140"/>
                    <a:gd name="T16" fmla="*/ 24 w 49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0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55" name="Freeform 93">
                  <a:extLst>
                    <a:ext uri="{FF2B5EF4-FFF2-40B4-BE49-F238E27FC236}">
                      <a16:creationId xmlns:a16="http://schemas.microsoft.com/office/drawing/2014/main" id="{23C8244C-DF6A-4861-AFA6-506AFEBC2888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5566" y="4856308"/>
                  <a:ext cx="128053" cy="48750"/>
                </a:xfrm>
                <a:custGeom>
                  <a:avLst/>
                  <a:gdLst>
                    <a:gd name="T0" fmla="*/ 6 w 135"/>
                    <a:gd name="T1" fmla="*/ 16 h 102"/>
                    <a:gd name="T2" fmla="*/ 6 w 135"/>
                    <a:gd name="T3" fmla="*/ 15 h 102"/>
                    <a:gd name="T4" fmla="*/ 38 w 135"/>
                    <a:gd name="T5" fmla="*/ 6 h 102"/>
                    <a:gd name="T6" fmla="*/ 120 w 135"/>
                    <a:gd name="T7" fmla="*/ 53 h 102"/>
                    <a:gd name="T8" fmla="*/ 128 w 135"/>
                    <a:gd name="T9" fmla="*/ 86 h 102"/>
                    <a:gd name="T10" fmla="*/ 127 w 135"/>
                    <a:gd name="T11" fmla="*/ 86 h 102"/>
                    <a:gd name="T12" fmla="*/ 95 w 135"/>
                    <a:gd name="T13" fmla="*/ 95 h 102"/>
                    <a:gd name="T14" fmla="*/ 14 w 135"/>
                    <a:gd name="T15" fmla="*/ 48 h 102"/>
                    <a:gd name="T16" fmla="*/ 6 w 135"/>
                    <a:gd name="T17" fmla="*/ 16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56" name="Freeform 94">
                  <a:extLst>
                    <a:ext uri="{FF2B5EF4-FFF2-40B4-BE49-F238E27FC236}">
                      <a16:creationId xmlns:a16="http://schemas.microsoft.com/office/drawing/2014/main" id="{311B5F5B-9954-438C-9EDC-92782492829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92003" y="4855769"/>
                  <a:ext cx="128053" cy="48481"/>
                </a:xfrm>
                <a:custGeom>
                  <a:avLst/>
                  <a:gdLst>
                    <a:gd name="T0" fmla="*/ 128 w 135"/>
                    <a:gd name="T1" fmla="*/ 15 h 101"/>
                    <a:gd name="T2" fmla="*/ 129 w 135"/>
                    <a:gd name="T3" fmla="*/ 16 h 101"/>
                    <a:gd name="T4" fmla="*/ 120 w 135"/>
                    <a:gd name="T5" fmla="*/ 49 h 101"/>
                    <a:gd name="T6" fmla="*/ 39 w 135"/>
                    <a:gd name="T7" fmla="*/ 96 h 101"/>
                    <a:gd name="T8" fmla="*/ 7 w 135"/>
                    <a:gd name="T9" fmla="*/ 87 h 101"/>
                    <a:gd name="T10" fmla="*/ 6 w 135"/>
                    <a:gd name="T11" fmla="*/ 86 h 101"/>
                    <a:gd name="T12" fmla="*/ 15 w 135"/>
                    <a:gd name="T13" fmla="*/ 54 h 101"/>
                    <a:gd name="T14" fmla="*/ 96 w 135"/>
                    <a:gd name="T15" fmla="*/ 7 h 101"/>
                    <a:gd name="T16" fmla="*/ 128 w 135"/>
                    <a:gd name="T17" fmla="*/ 1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57" name="Freeform 95">
                  <a:extLst>
                    <a:ext uri="{FF2B5EF4-FFF2-40B4-BE49-F238E27FC236}">
                      <a16:creationId xmlns:a16="http://schemas.microsoft.com/office/drawing/2014/main" id="{171066EF-A4F0-4B70-868B-AB90FB952ED1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971632" y="4858193"/>
                  <a:ext cx="45733" cy="67066"/>
                </a:xfrm>
                <a:custGeom>
                  <a:avLst/>
                  <a:gdLst>
                    <a:gd name="T0" fmla="*/ 23 w 48"/>
                    <a:gd name="T1" fmla="*/ 0 h 140"/>
                    <a:gd name="T2" fmla="*/ 25 w 48"/>
                    <a:gd name="T3" fmla="*/ 0 h 140"/>
                    <a:gd name="T4" fmla="*/ 48 w 48"/>
                    <a:gd name="T5" fmla="*/ 23 h 140"/>
                    <a:gd name="T6" fmla="*/ 48 w 48"/>
                    <a:gd name="T7" fmla="*/ 117 h 140"/>
                    <a:gd name="T8" fmla="*/ 25 w 48"/>
                    <a:gd name="T9" fmla="*/ 140 h 140"/>
                    <a:gd name="T10" fmla="*/ 23 w 48"/>
                    <a:gd name="T11" fmla="*/ 140 h 140"/>
                    <a:gd name="T12" fmla="*/ 0 w 48"/>
                    <a:gd name="T13" fmla="*/ 117 h 140"/>
                    <a:gd name="T14" fmla="*/ 0 w 48"/>
                    <a:gd name="T15" fmla="*/ 23 h 140"/>
                    <a:gd name="T16" fmla="*/ 23 w 48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0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58" name="Freeform 96">
                  <a:extLst>
                    <a:ext uri="{FF2B5EF4-FFF2-40B4-BE49-F238E27FC236}">
                      <a16:creationId xmlns:a16="http://schemas.microsoft.com/office/drawing/2014/main" id="{3685D2C8-A2C1-496E-BEDE-29F8DC42A2B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53264" y="4798400"/>
                  <a:ext cx="128053" cy="48212"/>
                </a:xfrm>
                <a:custGeom>
                  <a:avLst/>
                  <a:gdLst>
                    <a:gd name="T0" fmla="*/ 128 w 135"/>
                    <a:gd name="T1" fmla="*/ 85 h 101"/>
                    <a:gd name="T2" fmla="*/ 128 w 135"/>
                    <a:gd name="T3" fmla="*/ 86 h 101"/>
                    <a:gd name="T4" fmla="*/ 96 w 135"/>
                    <a:gd name="T5" fmla="*/ 94 h 101"/>
                    <a:gd name="T6" fmla="*/ 15 w 135"/>
                    <a:gd name="T7" fmla="*/ 47 h 101"/>
                    <a:gd name="T8" fmla="*/ 7 w 135"/>
                    <a:gd name="T9" fmla="*/ 15 h 101"/>
                    <a:gd name="T10" fmla="*/ 7 w 135"/>
                    <a:gd name="T11" fmla="*/ 14 h 101"/>
                    <a:gd name="T12" fmla="*/ 39 w 135"/>
                    <a:gd name="T13" fmla="*/ 6 h 101"/>
                    <a:gd name="T14" fmla="*/ 120 w 135"/>
                    <a:gd name="T15" fmla="*/ 52 h 101"/>
                    <a:gd name="T16" fmla="*/ 128 w 135"/>
                    <a:gd name="T17" fmla="*/ 8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59" name="Freeform 97">
                  <a:extLst>
                    <a:ext uri="{FF2B5EF4-FFF2-40B4-BE49-F238E27FC236}">
                      <a16:creationId xmlns:a16="http://schemas.microsoft.com/office/drawing/2014/main" id="{0A2E8FFE-A868-4504-8172-231012B842C0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52188" y="4820755"/>
                  <a:ext cx="128053" cy="48481"/>
                </a:xfrm>
                <a:custGeom>
                  <a:avLst/>
                  <a:gdLst>
                    <a:gd name="T0" fmla="*/ 129 w 135"/>
                    <a:gd name="T1" fmla="*/ 14 h 101"/>
                    <a:gd name="T2" fmla="*/ 129 w 135"/>
                    <a:gd name="T3" fmla="*/ 16 h 101"/>
                    <a:gd name="T4" fmla="*/ 120 w 135"/>
                    <a:gd name="T5" fmla="*/ 48 h 101"/>
                    <a:gd name="T6" fmla="*/ 40 w 135"/>
                    <a:gd name="T7" fmla="*/ 94 h 101"/>
                    <a:gd name="T8" fmla="*/ 8 w 135"/>
                    <a:gd name="T9" fmla="*/ 86 h 101"/>
                    <a:gd name="T10" fmla="*/ 7 w 135"/>
                    <a:gd name="T11" fmla="*/ 85 h 101"/>
                    <a:gd name="T12" fmla="*/ 15 w 135"/>
                    <a:gd name="T13" fmla="*/ 53 h 101"/>
                    <a:gd name="T14" fmla="*/ 97 w 135"/>
                    <a:gd name="T15" fmla="*/ 6 h 101"/>
                    <a:gd name="T16" fmla="*/ 129 w 135"/>
                    <a:gd name="T17" fmla="*/ 14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60" name="Freeform 98">
                  <a:extLst>
                    <a:ext uri="{FF2B5EF4-FFF2-40B4-BE49-F238E27FC236}">
                      <a16:creationId xmlns:a16="http://schemas.microsoft.com/office/drawing/2014/main" id="{449DADD8-F156-4560-A1E5-1BF8F41D6527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971632" y="4742108"/>
                  <a:ext cx="46809" cy="67604"/>
                </a:xfrm>
                <a:custGeom>
                  <a:avLst/>
                  <a:gdLst>
                    <a:gd name="T0" fmla="*/ 25 w 49"/>
                    <a:gd name="T1" fmla="*/ 141 h 141"/>
                    <a:gd name="T2" fmla="*/ 24 w 49"/>
                    <a:gd name="T3" fmla="*/ 141 h 141"/>
                    <a:gd name="T4" fmla="*/ 0 w 49"/>
                    <a:gd name="T5" fmla="*/ 117 h 141"/>
                    <a:gd name="T6" fmla="*/ 0 w 49"/>
                    <a:gd name="T7" fmla="*/ 23 h 141"/>
                    <a:gd name="T8" fmla="*/ 24 w 49"/>
                    <a:gd name="T9" fmla="*/ 0 h 141"/>
                    <a:gd name="T10" fmla="*/ 25 w 49"/>
                    <a:gd name="T11" fmla="*/ 0 h 141"/>
                    <a:gd name="T12" fmla="*/ 49 w 49"/>
                    <a:gd name="T13" fmla="*/ 23 h 141"/>
                    <a:gd name="T14" fmla="*/ 49 w 49"/>
                    <a:gd name="T15" fmla="*/ 117 h 141"/>
                    <a:gd name="T16" fmla="*/ 25 w 49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1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61" name="Freeform 99">
                  <a:extLst>
                    <a:ext uri="{FF2B5EF4-FFF2-40B4-BE49-F238E27FC236}">
                      <a16:creationId xmlns:a16="http://schemas.microsoft.com/office/drawing/2014/main" id="{D198888A-D46B-46CD-8FAF-60A4DE090836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90927" y="4762309"/>
                  <a:ext cx="128591" cy="49289"/>
                </a:xfrm>
                <a:custGeom>
                  <a:avLst/>
                  <a:gdLst>
                    <a:gd name="T0" fmla="*/ 129 w 135"/>
                    <a:gd name="T1" fmla="*/ 86 h 103"/>
                    <a:gd name="T2" fmla="*/ 129 w 135"/>
                    <a:gd name="T3" fmla="*/ 87 h 103"/>
                    <a:gd name="T4" fmla="*/ 97 w 135"/>
                    <a:gd name="T5" fmla="*/ 96 h 103"/>
                    <a:gd name="T6" fmla="*/ 15 w 135"/>
                    <a:gd name="T7" fmla="*/ 49 h 103"/>
                    <a:gd name="T8" fmla="*/ 7 w 135"/>
                    <a:gd name="T9" fmla="*/ 17 h 103"/>
                    <a:gd name="T10" fmla="*/ 8 w 135"/>
                    <a:gd name="T11" fmla="*/ 16 h 103"/>
                    <a:gd name="T12" fmla="*/ 40 w 135"/>
                    <a:gd name="T13" fmla="*/ 7 h 103"/>
                    <a:gd name="T14" fmla="*/ 121 w 135"/>
                    <a:gd name="T15" fmla="*/ 54 h 103"/>
                    <a:gd name="T16" fmla="*/ 129 w 135"/>
                    <a:gd name="T17" fmla="*/ 8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3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62" name="Freeform 100">
                  <a:extLst>
                    <a:ext uri="{FF2B5EF4-FFF2-40B4-BE49-F238E27FC236}">
                      <a16:creationId xmlns:a16="http://schemas.microsoft.com/office/drawing/2014/main" id="{237F2A64-1177-4411-AFC3-C83C2D829814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5994768" y="4812136"/>
                  <a:ext cx="85548" cy="43633"/>
                </a:xfrm>
                <a:custGeom>
                  <a:avLst/>
                  <a:gdLst>
                    <a:gd name="T0" fmla="*/ 83 w 90"/>
                    <a:gd name="T1" fmla="*/ 34 h 91"/>
                    <a:gd name="T2" fmla="*/ 57 w 90"/>
                    <a:gd name="T3" fmla="*/ 7 h 91"/>
                    <a:gd name="T4" fmla="*/ 33 w 90"/>
                    <a:gd name="T5" fmla="*/ 7 h 91"/>
                    <a:gd name="T6" fmla="*/ 7 w 90"/>
                    <a:gd name="T7" fmla="*/ 34 h 91"/>
                    <a:gd name="T8" fmla="*/ 7 w 90"/>
                    <a:gd name="T9" fmla="*/ 57 h 91"/>
                    <a:gd name="T10" fmla="*/ 33 w 90"/>
                    <a:gd name="T11" fmla="*/ 84 h 91"/>
                    <a:gd name="T12" fmla="*/ 57 w 90"/>
                    <a:gd name="T13" fmla="*/ 84 h 91"/>
                    <a:gd name="T14" fmla="*/ 83 w 90"/>
                    <a:gd name="T15" fmla="*/ 57 h 91"/>
                    <a:gd name="T16" fmla="*/ 83 w 90"/>
                    <a:gd name="T17" fmla="*/ 34 h 91"/>
                    <a:gd name="T18" fmla="*/ 59 w 90"/>
                    <a:gd name="T19" fmla="*/ 48 h 91"/>
                    <a:gd name="T20" fmla="*/ 48 w 90"/>
                    <a:gd name="T21" fmla="*/ 60 h 91"/>
                    <a:gd name="T22" fmla="*/ 42 w 90"/>
                    <a:gd name="T23" fmla="*/ 60 h 91"/>
                    <a:gd name="T24" fmla="*/ 31 w 90"/>
                    <a:gd name="T25" fmla="*/ 48 h 91"/>
                    <a:gd name="T26" fmla="*/ 31 w 90"/>
                    <a:gd name="T27" fmla="*/ 43 h 91"/>
                    <a:gd name="T28" fmla="*/ 42 w 90"/>
                    <a:gd name="T29" fmla="*/ 32 h 91"/>
                    <a:gd name="T30" fmla="*/ 48 w 90"/>
                    <a:gd name="T31" fmla="*/ 32 h 91"/>
                    <a:gd name="T32" fmla="*/ 59 w 90"/>
                    <a:gd name="T33" fmla="*/ 43 h 91"/>
                    <a:gd name="T34" fmla="*/ 59 w 90"/>
                    <a:gd name="T35" fmla="*/ 48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91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</p:grp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6AB30BE1-7374-4DE5-89E9-E484B88F8C01}"/>
                </a:ext>
              </a:extLst>
            </p:cNvPr>
            <p:cNvGrpSpPr/>
            <p:nvPr/>
          </p:nvGrpSpPr>
          <p:grpSpPr>
            <a:xfrm>
              <a:off x="4609324" y="4654402"/>
              <a:ext cx="912295" cy="996821"/>
              <a:chOff x="5599833" y="4983684"/>
              <a:chExt cx="658092" cy="729622"/>
            </a:xfrm>
            <a:grpFill/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62714BC1-6F7A-4BB3-9074-19554E55B5F3}"/>
                  </a:ext>
                </a:extLst>
              </p:cNvPr>
              <p:cNvGrpSpPr/>
              <p:nvPr/>
            </p:nvGrpSpPr>
            <p:grpSpPr>
              <a:xfrm>
                <a:off x="5599833" y="4983684"/>
                <a:ext cx="658092" cy="729622"/>
                <a:chOff x="8597900" y="1254126"/>
                <a:chExt cx="438150" cy="485774"/>
              </a:xfrm>
              <a:grpFill/>
            </p:grpSpPr>
            <p:sp>
              <p:nvSpPr>
                <p:cNvPr id="344" name="Freeform 374">
                  <a:extLst>
                    <a:ext uri="{FF2B5EF4-FFF2-40B4-BE49-F238E27FC236}">
                      <a16:creationId xmlns:a16="http://schemas.microsoft.com/office/drawing/2014/main" id="{B6197D31-D2A0-4CBA-9014-5387CB4DB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900" y="1347788"/>
                  <a:ext cx="438150" cy="392112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2 h 68"/>
                    <a:gd name="T4" fmla="*/ 38 w 76"/>
                    <a:gd name="T5" fmla="*/ 68 h 68"/>
                    <a:gd name="T6" fmla="*/ 76 w 76"/>
                    <a:gd name="T7" fmla="*/ 52 h 68"/>
                    <a:gd name="T8" fmla="*/ 76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45" name="Freeform 372">
                  <a:extLst>
                    <a:ext uri="{FF2B5EF4-FFF2-40B4-BE49-F238E27FC236}">
                      <a16:creationId xmlns:a16="http://schemas.microsoft.com/office/drawing/2014/main" id="{431C4DFE-979A-430D-A875-38C3C68F0C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900" y="1439863"/>
                  <a:ext cx="438150" cy="92075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46" name="Freeform 373">
                  <a:extLst>
                    <a:ext uri="{FF2B5EF4-FFF2-40B4-BE49-F238E27FC236}">
                      <a16:creationId xmlns:a16="http://schemas.microsoft.com/office/drawing/2014/main" id="{636DB41B-6B22-4F2E-A7BB-A8E065DF20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900" y="1543051"/>
                  <a:ext cx="438150" cy="93662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47" name="Oval 371">
                  <a:extLst>
                    <a:ext uri="{FF2B5EF4-FFF2-40B4-BE49-F238E27FC236}">
                      <a16:creationId xmlns:a16="http://schemas.microsoft.com/office/drawing/2014/main" id="{F4DA18C9-8B8A-4AF6-B629-FEAE5D45A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97900" y="1254126"/>
                  <a:ext cx="438150" cy="185737"/>
                </a:xfrm>
                <a:prstGeom prst="ellipse">
                  <a:avLst/>
                </a:prstGeom>
                <a:grpFill/>
                <a:ln w="25400" cap="rnd">
                  <a:solidFill>
                    <a:srgbClr val="23CC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A010D0D2-138D-445A-9984-BD8914D3BA0D}"/>
                  </a:ext>
                </a:extLst>
              </p:cNvPr>
              <p:cNvGrpSpPr/>
              <p:nvPr/>
            </p:nvGrpSpPr>
            <p:grpSpPr>
              <a:xfrm>
                <a:off x="5742649" y="5027858"/>
                <a:ext cx="370707" cy="183151"/>
                <a:chOff x="5852188" y="4742108"/>
                <a:chExt cx="370707" cy="183151"/>
              </a:xfrm>
              <a:grpFill/>
            </p:grpSpPr>
            <p:sp>
              <p:nvSpPr>
                <p:cNvPr id="331" name="Freeform 88">
                  <a:extLst>
                    <a:ext uri="{FF2B5EF4-FFF2-40B4-BE49-F238E27FC236}">
                      <a16:creationId xmlns:a16="http://schemas.microsoft.com/office/drawing/2014/main" id="{E770289D-DE82-4722-B8A9-4046828346D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4490" y="4763386"/>
                  <a:ext cx="128591" cy="48212"/>
                </a:xfrm>
                <a:custGeom>
                  <a:avLst/>
                  <a:gdLst>
                    <a:gd name="T0" fmla="*/ 7 w 135"/>
                    <a:gd name="T1" fmla="*/ 87 h 101"/>
                    <a:gd name="T2" fmla="*/ 6 w 135"/>
                    <a:gd name="T3" fmla="*/ 85 h 101"/>
                    <a:gd name="T4" fmla="*/ 15 w 135"/>
                    <a:gd name="T5" fmla="*/ 53 h 101"/>
                    <a:gd name="T6" fmla="*/ 96 w 135"/>
                    <a:gd name="T7" fmla="*/ 7 h 101"/>
                    <a:gd name="T8" fmla="*/ 128 w 135"/>
                    <a:gd name="T9" fmla="*/ 15 h 101"/>
                    <a:gd name="T10" fmla="*/ 129 w 135"/>
                    <a:gd name="T11" fmla="*/ 16 h 101"/>
                    <a:gd name="T12" fmla="*/ 120 w 135"/>
                    <a:gd name="T13" fmla="*/ 48 h 101"/>
                    <a:gd name="T14" fmla="*/ 39 w 135"/>
                    <a:gd name="T15" fmla="*/ 95 h 101"/>
                    <a:gd name="T16" fmla="*/ 7 w 135"/>
                    <a:gd name="T17" fmla="*/ 8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32" name="Freeform 89">
                  <a:extLst>
                    <a:ext uri="{FF2B5EF4-FFF2-40B4-BE49-F238E27FC236}">
                      <a16:creationId xmlns:a16="http://schemas.microsoft.com/office/drawing/2014/main" id="{661B0438-51C4-4B45-A9B2-58201F2A0D0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7179" y="4742108"/>
                  <a:ext cx="45733" cy="67604"/>
                </a:xfrm>
                <a:custGeom>
                  <a:avLst/>
                  <a:gdLst>
                    <a:gd name="T0" fmla="*/ 25 w 48"/>
                    <a:gd name="T1" fmla="*/ 141 h 141"/>
                    <a:gd name="T2" fmla="*/ 23 w 48"/>
                    <a:gd name="T3" fmla="*/ 141 h 141"/>
                    <a:gd name="T4" fmla="*/ 0 w 48"/>
                    <a:gd name="T5" fmla="*/ 117 h 141"/>
                    <a:gd name="T6" fmla="*/ 0 w 48"/>
                    <a:gd name="T7" fmla="*/ 23 h 141"/>
                    <a:gd name="T8" fmla="*/ 23 w 48"/>
                    <a:gd name="T9" fmla="*/ 0 h 141"/>
                    <a:gd name="T10" fmla="*/ 25 w 48"/>
                    <a:gd name="T11" fmla="*/ 0 h 141"/>
                    <a:gd name="T12" fmla="*/ 48 w 48"/>
                    <a:gd name="T13" fmla="*/ 23 h 141"/>
                    <a:gd name="T14" fmla="*/ 48 w 48"/>
                    <a:gd name="T15" fmla="*/ 117 h 141"/>
                    <a:gd name="T16" fmla="*/ 25 w 48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1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33" name="Freeform 90">
                  <a:extLst>
                    <a:ext uri="{FF2B5EF4-FFF2-40B4-BE49-F238E27FC236}">
                      <a16:creationId xmlns:a16="http://schemas.microsoft.com/office/drawing/2014/main" id="{4677FBC8-3511-4E21-B86C-972553E9A7D8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93228" y="4820755"/>
                  <a:ext cx="128591" cy="49020"/>
                </a:xfrm>
                <a:custGeom>
                  <a:avLst/>
                  <a:gdLst>
                    <a:gd name="T0" fmla="*/ 7 w 135"/>
                    <a:gd name="T1" fmla="*/ 17 h 102"/>
                    <a:gd name="T2" fmla="*/ 7 w 135"/>
                    <a:gd name="T3" fmla="*/ 16 h 102"/>
                    <a:gd name="T4" fmla="*/ 40 w 135"/>
                    <a:gd name="T5" fmla="*/ 7 h 102"/>
                    <a:gd name="T6" fmla="*/ 120 w 135"/>
                    <a:gd name="T7" fmla="*/ 54 h 102"/>
                    <a:gd name="T8" fmla="*/ 129 w 135"/>
                    <a:gd name="T9" fmla="*/ 86 h 102"/>
                    <a:gd name="T10" fmla="*/ 129 w 135"/>
                    <a:gd name="T11" fmla="*/ 87 h 102"/>
                    <a:gd name="T12" fmla="*/ 96 w 135"/>
                    <a:gd name="T13" fmla="*/ 95 h 102"/>
                    <a:gd name="T14" fmla="*/ 15 w 135"/>
                    <a:gd name="T15" fmla="*/ 49 h 102"/>
                    <a:gd name="T16" fmla="*/ 7 w 135"/>
                    <a:gd name="T17" fmla="*/ 1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34" name="Freeform 91">
                  <a:extLst>
                    <a:ext uri="{FF2B5EF4-FFF2-40B4-BE49-F238E27FC236}">
                      <a16:creationId xmlns:a16="http://schemas.microsoft.com/office/drawing/2014/main" id="{E50C1ECD-66FB-4840-9A81-EAC07A10F80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94304" y="4798400"/>
                  <a:ext cx="128591" cy="48750"/>
                </a:xfrm>
                <a:custGeom>
                  <a:avLst/>
                  <a:gdLst>
                    <a:gd name="T0" fmla="*/ 6 w 135"/>
                    <a:gd name="T1" fmla="*/ 87 h 102"/>
                    <a:gd name="T2" fmla="*/ 6 w 135"/>
                    <a:gd name="T3" fmla="*/ 85 h 102"/>
                    <a:gd name="T4" fmla="*/ 15 w 135"/>
                    <a:gd name="T5" fmla="*/ 53 h 102"/>
                    <a:gd name="T6" fmla="*/ 95 w 135"/>
                    <a:gd name="T7" fmla="*/ 7 h 102"/>
                    <a:gd name="T8" fmla="*/ 128 w 135"/>
                    <a:gd name="T9" fmla="*/ 15 h 102"/>
                    <a:gd name="T10" fmla="*/ 128 w 135"/>
                    <a:gd name="T11" fmla="*/ 16 h 102"/>
                    <a:gd name="T12" fmla="*/ 120 w 135"/>
                    <a:gd name="T13" fmla="*/ 48 h 102"/>
                    <a:gd name="T14" fmla="*/ 39 w 135"/>
                    <a:gd name="T15" fmla="*/ 95 h 102"/>
                    <a:gd name="T16" fmla="*/ 6 w 135"/>
                    <a:gd name="T17" fmla="*/ 8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35" name="Freeform 92">
                  <a:extLst>
                    <a:ext uri="{FF2B5EF4-FFF2-40B4-BE49-F238E27FC236}">
                      <a16:creationId xmlns:a16="http://schemas.microsoft.com/office/drawing/2014/main" id="{C5390146-98FF-40B0-B1EF-428AE0A8EB85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6641" y="4858193"/>
                  <a:ext cx="46271" cy="67066"/>
                </a:xfrm>
                <a:custGeom>
                  <a:avLst/>
                  <a:gdLst>
                    <a:gd name="T0" fmla="*/ 24 w 49"/>
                    <a:gd name="T1" fmla="*/ 0 h 140"/>
                    <a:gd name="T2" fmla="*/ 25 w 49"/>
                    <a:gd name="T3" fmla="*/ 0 h 140"/>
                    <a:gd name="T4" fmla="*/ 49 w 49"/>
                    <a:gd name="T5" fmla="*/ 23 h 140"/>
                    <a:gd name="T6" fmla="*/ 49 w 49"/>
                    <a:gd name="T7" fmla="*/ 117 h 140"/>
                    <a:gd name="T8" fmla="*/ 25 w 49"/>
                    <a:gd name="T9" fmla="*/ 140 h 140"/>
                    <a:gd name="T10" fmla="*/ 24 w 49"/>
                    <a:gd name="T11" fmla="*/ 140 h 140"/>
                    <a:gd name="T12" fmla="*/ 0 w 49"/>
                    <a:gd name="T13" fmla="*/ 117 h 140"/>
                    <a:gd name="T14" fmla="*/ 0 w 49"/>
                    <a:gd name="T15" fmla="*/ 23 h 140"/>
                    <a:gd name="T16" fmla="*/ 24 w 49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0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36" name="Freeform 93">
                  <a:extLst>
                    <a:ext uri="{FF2B5EF4-FFF2-40B4-BE49-F238E27FC236}">
                      <a16:creationId xmlns:a16="http://schemas.microsoft.com/office/drawing/2014/main" id="{2BBC772D-A51C-45D2-8E6B-966A94FE3766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055566" y="4856308"/>
                  <a:ext cx="128053" cy="48750"/>
                </a:xfrm>
                <a:custGeom>
                  <a:avLst/>
                  <a:gdLst>
                    <a:gd name="T0" fmla="*/ 6 w 135"/>
                    <a:gd name="T1" fmla="*/ 16 h 102"/>
                    <a:gd name="T2" fmla="*/ 6 w 135"/>
                    <a:gd name="T3" fmla="*/ 15 h 102"/>
                    <a:gd name="T4" fmla="*/ 38 w 135"/>
                    <a:gd name="T5" fmla="*/ 6 h 102"/>
                    <a:gd name="T6" fmla="*/ 120 w 135"/>
                    <a:gd name="T7" fmla="*/ 53 h 102"/>
                    <a:gd name="T8" fmla="*/ 128 w 135"/>
                    <a:gd name="T9" fmla="*/ 86 h 102"/>
                    <a:gd name="T10" fmla="*/ 127 w 135"/>
                    <a:gd name="T11" fmla="*/ 86 h 102"/>
                    <a:gd name="T12" fmla="*/ 95 w 135"/>
                    <a:gd name="T13" fmla="*/ 95 h 102"/>
                    <a:gd name="T14" fmla="*/ 14 w 135"/>
                    <a:gd name="T15" fmla="*/ 48 h 102"/>
                    <a:gd name="T16" fmla="*/ 6 w 135"/>
                    <a:gd name="T17" fmla="*/ 16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37" name="Freeform 94">
                  <a:extLst>
                    <a:ext uri="{FF2B5EF4-FFF2-40B4-BE49-F238E27FC236}">
                      <a16:creationId xmlns:a16="http://schemas.microsoft.com/office/drawing/2014/main" id="{1028227E-964F-4741-AC77-83782823B948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92003" y="4855769"/>
                  <a:ext cx="128053" cy="48481"/>
                </a:xfrm>
                <a:custGeom>
                  <a:avLst/>
                  <a:gdLst>
                    <a:gd name="T0" fmla="*/ 128 w 135"/>
                    <a:gd name="T1" fmla="*/ 15 h 101"/>
                    <a:gd name="T2" fmla="*/ 129 w 135"/>
                    <a:gd name="T3" fmla="*/ 16 h 101"/>
                    <a:gd name="T4" fmla="*/ 120 w 135"/>
                    <a:gd name="T5" fmla="*/ 49 h 101"/>
                    <a:gd name="T6" fmla="*/ 39 w 135"/>
                    <a:gd name="T7" fmla="*/ 96 h 101"/>
                    <a:gd name="T8" fmla="*/ 7 w 135"/>
                    <a:gd name="T9" fmla="*/ 87 h 101"/>
                    <a:gd name="T10" fmla="*/ 6 w 135"/>
                    <a:gd name="T11" fmla="*/ 86 h 101"/>
                    <a:gd name="T12" fmla="*/ 15 w 135"/>
                    <a:gd name="T13" fmla="*/ 54 h 101"/>
                    <a:gd name="T14" fmla="*/ 96 w 135"/>
                    <a:gd name="T15" fmla="*/ 7 h 101"/>
                    <a:gd name="T16" fmla="*/ 128 w 135"/>
                    <a:gd name="T17" fmla="*/ 1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38" name="Freeform 95">
                  <a:extLst>
                    <a:ext uri="{FF2B5EF4-FFF2-40B4-BE49-F238E27FC236}">
                      <a16:creationId xmlns:a16="http://schemas.microsoft.com/office/drawing/2014/main" id="{C0911E74-4FC2-4B6D-B645-DF6C168F278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971632" y="4858193"/>
                  <a:ext cx="45733" cy="67066"/>
                </a:xfrm>
                <a:custGeom>
                  <a:avLst/>
                  <a:gdLst>
                    <a:gd name="T0" fmla="*/ 23 w 48"/>
                    <a:gd name="T1" fmla="*/ 0 h 140"/>
                    <a:gd name="T2" fmla="*/ 25 w 48"/>
                    <a:gd name="T3" fmla="*/ 0 h 140"/>
                    <a:gd name="T4" fmla="*/ 48 w 48"/>
                    <a:gd name="T5" fmla="*/ 23 h 140"/>
                    <a:gd name="T6" fmla="*/ 48 w 48"/>
                    <a:gd name="T7" fmla="*/ 117 h 140"/>
                    <a:gd name="T8" fmla="*/ 25 w 48"/>
                    <a:gd name="T9" fmla="*/ 140 h 140"/>
                    <a:gd name="T10" fmla="*/ 23 w 48"/>
                    <a:gd name="T11" fmla="*/ 140 h 140"/>
                    <a:gd name="T12" fmla="*/ 0 w 48"/>
                    <a:gd name="T13" fmla="*/ 117 h 140"/>
                    <a:gd name="T14" fmla="*/ 0 w 48"/>
                    <a:gd name="T15" fmla="*/ 23 h 140"/>
                    <a:gd name="T16" fmla="*/ 23 w 48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0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39" name="Freeform 96">
                  <a:extLst>
                    <a:ext uri="{FF2B5EF4-FFF2-40B4-BE49-F238E27FC236}">
                      <a16:creationId xmlns:a16="http://schemas.microsoft.com/office/drawing/2014/main" id="{EF88E551-D95B-456B-8FB8-3F6C59BB39F6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53264" y="4798400"/>
                  <a:ext cx="128053" cy="48212"/>
                </a:xfrm>
                <a:custGeom>
                  <a:avLst/>
                  <a:gdLst>
                    <a:gd name="T0" fmla="*/ 128 w 135"/>
                    <a:gd name="T1" fmla="*/ 85 h 101"/>
                    <a:gd name="T2" fmla="*/ 128 w 135"/>
                    <a:gd name="T3" fmla="*/ 86 h 101"/>
                    <a:gd name="T4" fmla="*/ 96 w 135"/>
                    <a:gd name="T5" fmla="*/ 94 h 101"/>
                    <a:gd name="T6" fmla="*/ 15 w 135"/>
                    <a:gd name="T7" fmla="*/ 47 h 101"/>
                    <a:gd name="T8" fmla="*/ 7 w 135"/>
                    <a:gd name="T9" fmla="*/ 15 h 101"/>
                    <a:gd name="T10" fmla="*/ 7 w 135"/>
                    <a:gd name="T11" fmla="*/ 14 h 101"/>
                    <a:gd name="T12" fmla="*/ 39 w 135"/>
                    <a:gd name="T13" fmla="*/ 6 h 101"/>
                    <a:gd name="T14" fmla="*/ 120 w 135"/>
                    <a:gd name="T15" fmla="*/ 52 h 101"/>
                    <a:gd name="T16" fmla="*/ 128 w 135"/>
                    <a:gd name="T17" fmla="*/ 8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40" name="Freeform 97">
                  <a:extLst>
                    <a:ext uri="{FF2B5EF4-FFF2-40B4-BE49-F238E27FC236}">
                      <a16:creationId xmlns:a16="http://schemas.microsoft.com/office/drawing/2014/main" id="{116CB472-C8EE-445F-8E7A-087CC2CC28C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52188" y="4820755"/>
                  <a:ext cx="128053" cy="48481"/>
                </a:xfrm>
                <a:custGeom>
                  <a:avLst/>
                  <a:gdLst>
                    <a:gd name="T0" fmla="*/ 129 w 135"/>
                    <a:gd name="T1" fmla="*/ 14 h 101"/>
                    <a:gd name="T2" fmla="*/ 129 w 135"/>
                    <a:gd name="T3" fmla="*/ 16 h 101"/>
                    <a:gd name="T4" fmla="*/ 120 w 135"/>
                    <a:gd name="T5" fmla="*/ 48 h 101"/>
                    <a:gd name="T6" fmla="*/ 40 w 135"/>
                    <a:gd name="T7" fmla="*/ 94 h 101"/>
                    <a:gd name="T8" fmla="*/ 8 w 135"/>
                    <a:gd name="T9" fmla="*/ 86 h 101"/>
                    <a:gd name="T10" fmla="*/ 7 w 135"/>
                    <a:gd name="T11" fmla="*/ 85 h 101"/>
                    <a:gd name="T12" fmla="*/ 15 w 135"/>
                    <a:gd name="T13" fmla="*/ 53 h 101"/>
                    <a:gd name="T14" fmla="*/ 97 w 135"/>
                    <a:gd name="T15" fmla="*/ 6 h 101"/>
                    <a:gd name="T16" fmla="*/ 129 w 135"/>
                    <a:gd name="T17" fmla="*/ 14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41" name="Freeform 98">
                  <a:extLst>
                    <a:ext uri="{FF2B5EF4-FFF2-40B4-BE49-F238E27FC236}">
                      <a16:creationId xmlns:a16="http://schemas.microsoft.com/office/drawing/2014/main" id="{1C343251-0097-4F7D-8748-04587A18ED4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971632" y="4742108"/>
                  <a:ext cx="46809" cy="67604"/>
                </a:xfrm>
                <a:custGeom>
                  <a:avLst/>
                  <a:gdLst>
                    <a:gd name="T0" fmla="*/ 25 w 49"/>
                    <a:gd name="T1" fmla="*/ 141 h 141"/>
                    <a:gd name="T2" fmla="*/ 24 w 49"/>
                    <a:gd name="T3" fmla="*/ 141 h 141"/>
                    <a:gd name="T4" fmla="*/ 0 w 49"/>
                    <a:gd name="T5" fmla="*/ 117 h 141"/>
                    <a:gd name="T6" fmla="*/ 0 w 49"/>
                    <a:gd name="T7" fmla="*/ 23 h 141"/>
                    <a:gd name="T8" fmla="*/ 24 w 49"/>
                    <a:gd name="T9" fmla="*/ 0 h 141"/>
                    <a:gd name="T10" fmla="*/ 25 w 49"/>
                    <a:gd name="T11" fmla="*/ 0 h 141"/>
                    <a:gd name="T12" fmla="*/ 49 w 49"/>
                    <a:gd name="T13" fmla="*/ 23 h 141"/>
                    <a:gd name="T14" fmla="*/ 49 w 49"/>
                    <a:gd name="T15" fmla="*/ 117 h 141"/>
                    <a:gd name="T16" fmla="*/ 25 w 49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1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42" name="Freeform 99">
                  <a:extLst>
                    <a:ext uri="{FF2B5EF4-FFF2-40B4-BE49-F238E27FC236}">
                      <a16:creationId xmlns:a16="http://schemas.microsoft.com/office/drawing/2014/main" id="{E702A0EA-C0DA-43D4-8B8C-0D1C1DDF824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890927" y="4762309"/>
                  <a:ext cx="128591" cy="49289"/>
                </a:xfrm>
                <a:custGeom>
                  <a:avLst/>
                  <a:gdLst>
                    <a:gd name="T0" fmla="*/ 129 w 135"/>
                    <a:gd name="T1" fmla="*/ 86 h 103"/>
                    <a:gd name="T2" fmla="*/ 129 w 135"/>
                    <a:gd name="T3" fmla="*/ 87 h 103"/>
                    <a:gd name="T4" fmla="*/ 97 w 135"/>
                    <a:gd name="T5" fmla="*/ 96 h 103"/>
                    <a:gd name="T6" fmla="*/ 15 w 135"/>
                    <a:gd name="T7" fmla="*/ 49 h 103"/>
                    <a:gd name="T8" fmla="*/ 7 w 135"/>
                    <a:gd name="T9" fmla="*/ 17 h 103"/>
                    <a:gd name="T10" fmla="*/ 8 w 135"/>
                    <a:gd name="T11" fmla="*/ 16 h 103"/>
                    <a:gd name="T12" fmla="*/ 40 w 135"/>
                    <a:gd name="T13" fmla="*/ 7 h 103"/>
                    <a:gd name="T14" fmla="*/ 121 w 135"/>
                    <a:gd name="T15" fmla="*/ 54 h 103"/>
                    <a:gd name="T16" fmla="*/ 129 w 135"/>
                    <a:gd name="T17" fmla="*/ 8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3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  <p:sp>
              <p:nvSpPr>
                <p:cNvPr id="343" name="Freeform 100">
                  <a:extLst>
                    <a:ext uri="{FF2B5EF4-FFF2-40B4-BE49-F238E27FC236}">
                      <a16:creationId xmlns:a16="http://schemas.microsoft.com/office/drawing/2014/main" id="{DC025FB6-18E9-47AA-BE9F-ADE502CB68EB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5994768" y="4812136"/>
                  <a:ext cx="85548" cy="43633"/>
                </a:xfrm>
                <a:custGeom>
                  <a:avLst/>
                  <a:gdLst>
                    <a:gd name="T0" fmla="*/ 83 w 90"/>
                    <a:gd name="T1" fmla="*/ 34 h 91"/>
                    <a:gd name="T2" fmla="*/ 57 w 90"/>
                    <a:gd name="T3" fmla="*/ 7 h 91"/>
                    <a:gd name="T4" fmla="*/ 33 w 90"/>
                    <a:gd name="T5" fmla="*/ 7 h 91"/>
                    <a:gd name="T6" fmla="*/ 7 w 90"/>
                    <a:gd name="T7" fmla="*/ 34 h 91"/>
                    <a:gd name="T8" fmla="*/ 7 w 90"/>
                    <a:gd name="T9" fmla="*/ 57 h 91"/>
                    <a:gd name="T10" fmla="*/ 33 w 90"/>
                    <a:gd name="T11" fmla="*/ 84 h 91"/>
                    <a:gd name="T12" fmla="*/ 57 w 90"/>
                    <a:gd name="T13" fmla="*/ 84 h 91"/>
                    <a:gd name="T14" fmla="*/ 83 w 90"/>
                    <a:gd name="T15" fmla="*/ 57 h 91"/>
                    <a:gd name="T16" fmla="*/ 83 w 90"/>
                    <a:gd name="T17" fmla="*/ 34 h 91"/>
                    <a:gd name="T18" fmla="*/ 59 w 90"/>
                    <a:gd name="T19" fmla="*/ 48 h 91"/>
                    <a:gd name="T20" fmla="*/ 48 w 90"/>
                    <a:gd name="T21" fmla="*/ 60 h 91"/>
                    <a:gd name="T22" fmla="*/ 42 w 90"/>
                    <a:gd name="T23" fmla="*/ 60 h 91"/>
                    <a:gd name="T24" fmla="*/ 31 w 90"/>
                    <a:gd name="T25" fmla="*/ 48 h 91"/>
                    <a:gd name="T26" fmla="*/ 31 w 90"/>
                    <a:gd name="T27" fmla="*/ 43 h 91"/>
                    <a:gd name="T28" fmla="*/ 42 w 90"/>
                    <a:gd name="T29" fmla="*/ 32 h 91"/>
                    <a:gd name="T30" fmla="*/ 48 w 90"/>
                    <a:gd name="T31" fmla="*/ 32 h 91"/>
                    <a:gd name="T32" fmla="*/ 59 w 90"/>
                    <a:gd name="T33" fmla="*/ 43 h 91"/>
                    <a:gd name="T34" fmla="*/ 59 w 90"/>
                    <a:gd name="T35" fmla="*/ 48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91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dirty="0">
                    <a:latin typeface="Avenir Medium" panose="02000503020000020003" pitchFamily="2" charset="0"/>
                  </a:endParaRPr>
                </a:p>
              </p:txBody>
            </p:sp>
          </p:grpSp>
        </p:grpSp>
      </p:grpSp>
      <p:sp>
        <p:nvSpPr>
          <p:cNvPr id="404" name="Rectangle 403">
            <a:extLst>
              <a:ext uri="{FF2B5EF4-FFF2-40B4-BE49-F238E27FC236}">
                <a16:creationId xmlns:a16="http://schemas.microsoft.com/office/drawing/2014/main" id="{E2D16FEE-7447-432C-AB43-BD59488EFC13}"/>
              </a:ext>
            </a:extLst>
          </p:cNvPr>
          <p:cNvSpPr/>
          <p:nvPr/>
        </p:nvSpPr>
        <p:spPr>
          <a:xfrm>
            <a:off x="2584229" y="5388690"/>
            <a:ext cx="5364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29B5E8"/>
                </a:solidFill>
              </a:rPr>
              <a:t>Instant, automatic scalability &amp; elasticity</a:t>
            </a:r>
            <a:endParaRPr lang="en-US" sz="2133" dirty="0">
              <a:solidFill>
                <a:srgbClr val="29B5E8"/>
              </a:solidFill>
            </a:endParaRPr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2BB8DE25-0F47-4D01-8E1F-83BAA0D1F62D}"/>
              </a:ext>
            </a:extLst>
          </p:cNvPr>
          <p:cNvGrpSpPr/>
          <p:nvPr/>
        </p:nvGrpSpPr>
        <p:grpSpPr>
          <a:xfrm>
            <a:off x="9924871" y="3436876"/>
            <a:ext cx="1375138" cy="461665"/>
            <a:chOff x="9670104" y="4157851"/>
            <a:chExt cx="1375138" cy="461664"/>
          </a:xfrm>
        </p:grpSpPr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9ADFEEEA-752C-460B-9177-2F644159F206}"/>
                </a:ext>
              </a:extLst>
            </p:cNvPr>
            <p:cNvSpPr/>
            <p:nvPr/>
          </p:nvSpPr>
          <p:spPr>
            <a:xfrm>
              <a:off x="9670104" y="4174693"/>
              <a:ext cx="240055" cy="369331"/>
            </a:xfrm>
            <a:prstGeom prst="rect">
              <a:avLst/>
            </a:prstGeom>
            <a:solidFill>
              <a:srgbClr val="29B5E8">
                <a:lumMod val="40000"/>
                <a:lumOff val="6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 defTabSz="914377"/>
              <a:endParaRPr lang="en-US" dirty="0" err="1">
                <a:solidFill>
                  <a:srgbClr val="FFFFFF"/>
                </a:solidFill>
                <a:latin typeface="Avenir Medium" panose="02000503020000020003" pitchFamily="2" charset="0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E27373AF-BD2F-4BCE-A775-4E7855FEF932}"/>
                </a:ext>
              </a:extLst>
            </p:cNvPr>
            <p:cNvSpPr/>
            <p:nvPr/>
          </p:nvSpPr>
          <p:spPr>
            <a:xfrm>
              <a:off x="9942568" y="4157851"/>
              <a:ext cx="1102674" cy="461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2400" b="1" dirty="0">
                  <a:solidFill>
                    <a:srgbClr val="929292"/>
                  </a:solidFill>
                </a:rPr>
                <a:t>Service</a:t>
              </a: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43405169-1F4A-4895-A6F3-D43D689C1476}"/>
              </a:ext>
            </a:extLst>
          </p:cNvPr>
          <p:cNvGrpSpPr/>
          <p:nvPr/>
        </p:nvGrpSpPr>
        <p:grpSpPr>
          <a:xfrm>
            <a:off x="9924878" y="3898528"/>
            <a:ext cx="1608951" cy="461665"/>
            <a:chOff x="9670104" y="4591194"/>
            <a:chExt cx="1608950" cy="461665"/>
          </a:xfrm>
        </p:grpSpPr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3014E35-84BF-4A18-B4BC-71216CFB1D85}"/>
                </a:ext>
              </a:extLst>
            </p:cNvPr>
            <p:cNvSpPr/>
            <p:nvPr/>
          </p:nvSpPr>
          <p:spPr>
            <a:xfrm>
              <a:off x="9670104" y="4600800"/>
              <a:ext cx="240055" cy="369332"/>
            </a:xfrm>
            <a:prstGeom prst="rect">
              <a:avLst/>
            </a:prstGeom>
            <a:solidFill>
              <a:srgbClr val="003545">
                <a:lumMod val="50000"/>
                <a:lumOff val="5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 defTabSz="914377"/>
              <a:endParaRPr lang="en-US" dirty="0" err="1">
                <a:solidFill>
                  <a:srgbClr val="FFFFFF"/>
                </a:solidFill>
                <a:latin typeface="Avenir Medium" panose="02000503020000020003" pitchFamily="2" charset="0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10BAB20-317D-4839-B203-6B23FA236497}"/>
                </a:ext>
              </a:extLst>
            </p:cNvPr>
            <p:cNvSpPr/>
            <p:nvPr/>
          </p:nvSpPr>
          <p:spPr>
            <a:xfrm>
              <a:off x="9926377" y="4591194"/>
              <a:ext cx="13526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2400" b="1" dirty="0">
                  <a:solidFill>
                    <a:srgbClr val="929292"/>
                  </a:solidFill>
                </a:rPr>
                <a:t>Compute</a:t>
              </a: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433A3AD2-E918-41DC-94F5-2F184B97EB37}"/>
              </a:ext>
            </a:extLst>
          </p:cNvPr>
          <p:cNvGrpSpPr/>
          <p:nvPr/>
        </p:nvGrpSpPr>
        <p:grpSpPr>
          <a:xfrm>
            <a:off x="9929163" y="4356604"/>
            <a:ext cx="1411687" cy="461665"/>
            <a:chOff x="9670104" y="4950103"/>
            <a:chExt cx="1411686" cy="461664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FA1A102A-157B-48BC-9BD3-AA5A36DA03B9}"/>
                </a:ext>
              </a:extLst>
            </p:cNvPr>
            <p:cNvSpPr/>
            <p:nvPr/>
          </p:nvSpPr>
          <p:spPr>
            <a:xfrm>
              <a:off x="9670104" y="4967121"/>
              <a:ext cx="237744" cy="369331"/>
            </a:xfrm>
            <a:prstGeom prst="rect">
              <a:avLst/>
            </a:prstGeom>
            <a:solidFill>
              <a:srgbClr val="003545">
                <a:lumMod val="75000"/>
                <a:lumOff val="25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 defTabSz="914377"/>
              <a:endParaRPr lang="en-US" dirty="0" err="1">
                <a:solidFill>
                  <a:srgbClr val="FFFFFF"/>
                </a:solidFill>
                <a:latin typeface="Avenir Medium" panose="02000503020000020003" pitchFamily="2" charset="0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C73BB121-D199-413A-9664-8A0E453FE61D}"/>
                </a:ext>
              </a:extLst>
            </p:cNvPr>
            <p:cNvSpPr/>
            <p:nvPr/>
          </p:nvSpPr>
          <p:spPr>
            <a:xfrm>
              <a:off x="9929168" y="4950103"/>
              <a:ext cx="1152622" cy="461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2400" b="1" dirty="0">
                  <a:solidFill>
                    <a:srgbClr val="929292"/>
                  </a:solidFill>
                </a:rPr>
                <a:t>Storage</a:t>
              </a:r>
            </a:p>
          </p:txBody>
        </p:sp>
      </p:grpSp>
      <p:sp>
        <p:nvSpPr>
          <p:cNvPr id="414" name="Google Shape;2609;p55">
            <a:extLst>
              <a:ext uri="{FF2B5EF4-FFF2-40B4-BE49-F238E27FC236}">
                <a16:creationId xmlns:a16="http://schemas.microsoft.com/office/drawing/2014/main" id="{5C2AE80F-4B8A-4B12-B00D-B86DDFE9E182}"/>
              </a:ext>
            </a:extLst>
          </p:cNvPr>
          <p:cNvSpPr txBox="1">
            <a:spLocks/>
          </p:cNvSpPr>
          <p:nvPr/>
        </p:nvSpPr>
        <p:spPr>
          <a:xfrm>
            <a:off x="403861" y="297413"/>
            <a:ext cx="11452860" cy="72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dirty="0">
                <a:solidFill>
                  <a:srgbClr val="29B5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SNOWFLAKE’S MULTI-CLUSTER SHARED DATA ARCHITECTURE</a:t>
            </a:r>
          </a:p>
        </p:txBody>
      </p:sp>
    </p:spTree>
    <p:extLst>
      <p:ext uri="{BB962C8B-B14F-4D97-AF65-F5344CB8AC3E}">
        <p14:creationId xmlns:p14="http://schemas.microsoft.com/office/powerpoint/2010/main" val="99495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204" grpId="0" animBg="1"/>
      <p:bldP spid="205" grpId="0" animBg="1"/>
      <p:bldP spid="279" grpId="0" animBg="1"/>
      <p:bldP spid="280" grpId="0" animBg="1"/>
      <p:bldP spid="281" grpId="0" animBg="1"/>
      <p:bldP spid="282" grpId="0" animBg="1"/>
      <p:bldP spid="40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2597-4B85-4663-8195-76052D52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Semi-structured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ACBB30-FEFB-4EE3-8D83-C23109BE5734}"/>
              </a:ext>
            </a:extLst>
          </p:cNvPr>
          <p:cNvSpPr/>
          <p:nvPr/>
        </p:nvSpPr>
        <p:spPr>
          <a:xfrm>
            <a:off x="5494434" y="1945963"/>
            <a:ext cx="5743316" cy="2890004"/>
          </a:xfrm>
          <a:prstGeom prst="roundRect">
            <a:avLst>
              <a:gd name="adj" fmla="val 2506"/>
            </a:avLst>
          </a:prstGeom>
          <a:noFill/>
          <a:ln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5E89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Meiryo" charset="-128"/>
              </a:rPr>
              <a:t>SELECT</a:t>
            </a:r>
            <a:r>
              <a:rPr lang="en-GB" dirty="0">
                <a:solidFill>
                  <a:srgbClr val="FFFFFF"/>
                </a:solidFill>
                <a:latin typeface="Consolas" panose="020B0609020204030204" pitchFamily="49" charset="0"/>
                <a:ea typeface="Meiryo" charset="-128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Meiryo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raw_json:id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::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5E89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    	as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user_id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Meiryo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raw_json:name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::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5E89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text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	as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user_name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Meiryo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raw_json:role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::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5E89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text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	as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role_name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Meiryo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, value::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5E89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text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	  	as likes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5E89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Meiryo" charset="-128"/>
              </a:rPr>
              <a:t>FROM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raw_data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5E89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lateral flatten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input	=&gt;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raw_json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path	=&gt; 'likes’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);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999126-516D-4179-8A2A-B60DAD8858E2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3573076" y="3390965"/>
            <a:ext cx="1921358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F1678E-8D59-43DB-B8F7-49A0BE704C74}"/>
              </a:ext>
            </a:extLst>
          </p:cNvPr>
          <p:cNvSpPr/>
          <p:nvPr/>
        </p:nvSpPr>
        <p:spPr>
          <a:xfrm>
            <a:off x="585284" y="2085802"/>
            <a:ext cx="2987792" cy="2610326"/>
          </a:xfrm>
          <a:prstGeom prst="roundRect">
            <a:avLst>
              <a:gd name="adj" fmla="val 2451"/>
            </a:avLst>
          </a:prstGeom>
          <a:noFill/>
          <a:ln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{</a:t>
            </a:r>
          </a:p>
          <a:p>
            <a:pPr lvl="0"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“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name</a:t>
            </a:r>
            <a:r>
              <a:rPr lang="en-GB" dirty="0">
                <a:solidFill>
                  <a:srgbClr val="FFFFFF"/>
                </a:solidFill>
                <a:latin typeface="Consolas" panose="020B0609020204030204" pitchFamily="49" charset="0"/>
                <a:ea typeface="Meiryo" charset="-128"/>
              </a:rPr>
              <a:t>”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: “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966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Chris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”,</a:t>
            </a:r>
          </a:p>
          <a:p>
            <a:pPr lvl="0"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“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id</a:t>
            </a:r>
            <a:r>
              <a:rPr lang="en-GB" dirty="0">
                <a:solidFill>
                  <a:srgbClr val="FFFFFF"/>
                </a:solidFill>
                <a:latin typeface="Consolas" panose="020B0609020204030204" pitchFamily="49" charset="0"/>
                <a:ea typeface="Meiryo" charset="-128"/>
              </a:rPr>
              <a:t>”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3794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,</a:t>
            </a:r>
          </a:p>
          <a:p>
            <a:pPr lvl="0"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“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role</a:t>
            </a:r>
            <a:r>
              <a:rPr lang="en-GB" dirty="0">
                <a:solidFill>
                  <a:srgbClr val="FFFFFF"/>
                </a:solidFill>
                <a:latin typeface="Consolas" panose="020B0609020204030204" pitchFamily="49" charset="0"/>
                <a:ea typeface="Meiryo" charset="-128"/>
              </a:rPr>
              <a:t>”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: “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966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Engineer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”,</a:t>
            </a:r>
          </a:p>
          <a:p>
            <a:pPr lvl="0"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“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likes</a:t>
            </a:r>
            <a:r>
              <a:rPr lang="en-GB" dirty="0">
                <a:solidFill>
                  <a:srgbClr val="FFFFFF"/>
                </a:solidFill>
                <a:latin typeface="Consolas" panose="020B0609020204030204" pitchFamily="49" charset="0"/>
                <a:ea typeface="Meiryo" charset="-128"/>
              </a:rPr>
              <a:t>”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  “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966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Coffee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”,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  “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D966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Chocolate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}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19128DB-7C28-4A79-9F25-422773991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5690" y="5379219"/>
            <a:ext cx="3907049" cy="9231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F2ACCAA-0C4E-47B6-9155-02DF00940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04" y="5556474"/>
            <a:ext cx="5050236" cy="568633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721765-0202-4E4E-A94E-CCDBB4B5350F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>
            <a:off x="5414540" y="5840791"/>
            <a:ext cx="1171150" cy="1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7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 descr="Database">
            <a:extLst>
              <a:ext uri="{FF2B5EF4-FFF2-40B4-BE49-F238E27FC236}">
                <a16:creationId xmlns:a16="http://schemas.microsoft.com/office/drawing/2014/main" id="{8DEBD09B-4628-4EB0-958B-9ED50BAD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5513" y="2377917"/>
            <a:ext cx="2588254" cy="2588254"/>
          </a:xfrm>
          <a:prstGeom prst="rect">
            <a:avLst/>
          </a:prstGeom>
        </p:spPr>
      </p:pic>
      <p:pic>
        <p:nvPicPr>
          <p:cNvPr id="33" name="Graphic 32" descr="Database">
            <a:extLst>
              <a:ext uri="{FF2B5EF4-FFF2-40B4-BE49-F238E27FC236}">
                <a16:creationId xmlns:a16="http://schemas.microsoft.com/office/drawing/2014/main" id="{8FD0E783-96C5-45A9-AA3F-0F7D0B5D0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5301" y="2377917"/>
            <a:ext cx="2588254" cy="258825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87D8E7-6E78-4BDE-8CCB-ECDFA6275319}"/>
              </a:ext>
            </a:extLst>
          </p:cNvPr>
          <p:cNvSpPr/>
          <p:nvPr/>
        </p:nvSpPr>
        <p:spPr>
          <a:xfrm>
            <a:off x="4907929" y="2868476"/>
            <a:ext cx="2006337" cy="105054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52597-4B85-4663-8195-76052D52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Time travel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D1B67A-46C6-47FC-BC60-1F8918B06D9C}"/>
              </a:ext>
            </a:extLst>
          </p:cNvPr>
          <p:cNvSpPr/>
          <p:nvPr/>
        </p:nvSpPr>
        <p:spPr>
          <a:xfrm>
            <a:off x="1265626" y="5764963"/>
            <a:ext cx="9882787" cy="199825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89ADB43-3E23-4FFD-A1CA-CFF10D33159F}"/>
              </a:ext>
            </a:extLst>
          </p:cNvPr>
          <p:cNvSpPr/>
          <p:nvPr/>
        </p:nvSpPr>
        <p:spPr>
          <a:xfrm>
            <a:off x="1542447" y="3770499"/>
            <a:ext cx="2428429" cy="1660374"/>
          </a:xfrm>
          <a:prstGeom prst="wedgeRectCallout">
            <a:avLst>
              <a:gd name="adj1" fmla="val -20385"/>
              <a:gd name="adj2" fmla="val 7028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2F83EC3-3515-4EB8-A0DD-45DC0EC82AF5}"/>
              </a:ext>
            </a:extLst>
          </p:cNvPr>
          <p:cNvSpPr/>
          <p:nvPr/>
        </p:nvSpPr>
        <p:spPr>
          <a:xfrm rot="5400000">
            <a:off x="1103497" y="5825260"/>
            <a:ext cx="118842" cy="88822"/>
          </a:xfrm>
          <a:prstGeom prst="triangle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8774AEB9-FA08-4019-B413-4D52B4C887D1}"/>
              </a:ext>
            </a:extLst>
          </p:cNvPr>
          <p:cNvSpPr/>
          <p:nvPr/>
        </p:nvSpPr>
        <p:spPr>
          <a:xfrm rot="5400000">
            <a:off x="2125572" y="5821225"/>
            <a:ext cx="271108" cy="81253"/>
          </a:xfrm>
          <a:prstGeom prst="mathMinus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pic>
        <p:nvPicPr>
          <p:cNvPr id="25" name="Graphic 24" descr="Volume">
            <a:extLst>
              <a:ext uri="{FF2B5EF4-FFF2-40B4-BE49-F238E27FC236}">
                <a16:creationId xmlns:a16="http://schemas.microsoft.com/office/drawing/2014/main" id="{DD06996D-2F5F-4B3E-B716-41D02C21A7D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511" y="5774324"/>
            <a:ext cx="180390" cy="180390"/>
          </a:xfrm>
          <a:prstGeom prst="rect">
            <a:avLst/>
          </a:prstGeom>
        </p:spPr>
      </p:pic>
      <p:pic>
        <p:nvPicPr>
          <p:cNvPr id="32" name="Graphic 31" descr="Database">
            <a:extLst>
              <a:ext uri="{FF2B5EF4-FFF2-40B4-BE49-F238E27FC236}">
                <a16:creationId xmlns:a16="http://schemas.microsoft.com/office/drawing/2014/main" id="{289A61E4-3597-4C34-AD43-E74054A856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1654" y="4328940"/>
            <a:ext cx="625078" cy="625078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A660784-4261-44E2-8C6C-4D69082F7DEA}"/>
              </a:ext>
            </a:extLst>
          </p:cNvPr>
          <p:cNvSpPr/>
          <p:nvPr/>
        </p:nvSpPr>
        <p:spPr>
          <a:xfrm>
            <a:off x="1364031" y="5985970"/>
            <a:ext cx="1006002" cy="408623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Arial"/>
                <a:cs typeface="Arial"/>
                <a:sym typeface="Arial"/>
              </a:rPr>
              <a:t>-90 days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D9EE795-1A1D-408C-AE2C-40AD269E28E0}"/>
              </a:ext>
            </a:extLst>
          </p:cNvPr>
          <p:cNvSpPr/>
          <p:nvPr/>
        </p:nvSpPr>
        <p:spPr>
          <a:xfrm>
            <a:off x="11095104" y="6020893"/>
            <a:ext cx="627866" cy="408623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Arial"/>
                <a:cs typeface="Arial"/>
                <a:sym typeface="Arial"/>
              </a:rPr>
              <a:t>now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F7F70D9-75D4-49D5-B9FE-8E70768FD2DF}"/>
              </a:ext>
            </a:extLst>
          </p:cNvPr>
          <p:cNvSpPr/>
          <p:nvPr/>
        </p:nvSpPr>
        <p:spPr>
          <a:xfrm>
            <a:off x="7359606" y="2020077"/>
            <a:ext cx="4634575" cy="372904"/>
          </a:xfrm>
          <a:prstGeom prst="roundRect">
            <a:avLst>
              <a:gd name="adj" fmla="val 2451"/>
            </a:avLst>
          </a:prstGeom>
          <a:noFill/>
          <a:ln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SELECT from ... at | before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73793CB-7D96-49A3-AD49-E27CC1CBC7C2}"/>
              </a:ext>
            </a:extLst>
          </p:cNvPr>
          <p:cNvSpPr/>
          <p:nvPr/>
        </p:nvSpPr>
        <p:spPr>
          <a:xfrm>
            <a:off x="7359606" y="1410064"/>
            <a:ext cx="4634575" cy="372904"/>
          </a:xfrm>
          <a:prstGeom prst="roundRect">
            <a:avLst>
              <a:gd name="adj" fmla="val 2451"/>
            </a:avLst>
          </a:prstGeom>
          <a:noFill/>
          <a:ln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Meiryo" charset="-128"/>
                <a:cs typeface="+mn-cs"/>
              </a:rPr>
              <a:t>UNDROP table | schema | database</a:t>
            </a:r>
          </a:p>
        </p:txBody>
      </p:sp>
      <p:pic>
        <p:nvPicPr>
          <p:cNvPr id="41" name="Graphic 40" descr="Database">
            <a:extLst>
              <a:ext uri="{FF2B5EF4-FFF2-40B4-BE49-F238E27FC236}">
                <a16:creationId xmlns:a16="http://schemas.microsoft.com/office/drawing/2014/main" id="{DB7AD0A8-26C8-4156-84EC-0BE61FB40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1632" y="4328940"/>
            <a:ext cx="625078" cy="625078"/>
          </a:xfrm>
          <a:prstGeom prst="rect">
            <a:avLst/>
          </a:prstGeom>
        </p:spPr>
      </p:pic>
      <p:pic>
        <p:nvPicPr>
          <p:cNvPr id="42" name="Graphic 41" descr="Database">
            <a:extLst>
              <a:ext uri="{FF2B5EF4-FFF2-40B4-BE49-F238E27FC236}">
                <a16:creationId xmlns:a16="http://schemas.microsoft.com/office/drawing/2014/main" id="{6A132E14-8067-4414-A761-459B19D1A8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4122" y="4330105"/>
            <a:ext cx="625078" cy="625078"/>
          </a:xfrm>
          <a:prstGeom prst="rect">
            <a:avLst/>
          </a:prstGeom>
        </p:spPr>
      </p:pic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4FADA63-7F02-4B51-BFA8-9F64B839118E}"/>
              </a:ext>
            </a:extLst>
          </p:cNvPr>
          <p:cNvSpPr/>
          <p:nvPr/>
        </p:nvSpPr>
        <p:spPr>
          <a:xfrm rot="16200000">
            <a:off x="5248583" y="3102428"/>
            <a:ext cx="650619" cy="582647"/>
          </a:xfrm>
          <a:prstGeom prst="triangle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C75DACB1-5D65-46E0-9F26-2EE32EC06E54}"/>
              </a:ext>
            </a:extLst>
          </p:cNvPr>
          <p:cNvSpPr/>
          <p:nvPr/>
        </p:nvSpPr>
        <p:spPr>
          <a:xfrm rot="16200000">
            <a:off x="5808875" y="3102427"/>
            <a:ext cx="650619" cy="582647"/>
          </a:xfrm>
          <a:prstGeom prst="triangle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sp>
        <p:nvSpPr>
          <p:cNvPr id="49" name="Minus Sign 48">
            <a:extLst>
              <a:ext uri="{FF2B5EF4-FFF2-40B4-BE49-F238E27FC236}">
                <a16:creationId xmlns:a16="http://schemas.microsoft.com/office/drawing/2014/main" id="{A4715A15-EFD7-4249-A286-BDA8D72BF0A9}"/>
              </a:ext>
            </a:extLst>
          </p:cNvPr>
          <p:cNvSpPr/>
          <p:nvPr/>
        </p:nvSpPr>
        <p:spPr>
          <a:xfrm rot="5400000">
            <a:off x="10973553" y="5801974"/>
            <a:ext cx="316984" cy="73882"/>
          </a:xfrm>
          <a:prstGeom prst="mathMinus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pic>
        <p:nvPicPr>
          <p:cNvPr id="50" name="Graphic 49" descr="Database">
            <a:extLst>
              <a:ext uri="{FF2B5EF4-FFF2-40B4-BE49-F238E27FC236}">
                <a16:creationId xmlns:a16="http://schemas.microsoft.com/office/drawing/2014/main" id="{85C123FB-7D60-4A84-BA9F-0CA8F6074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640" y="2377917"/>
            <a:ext cx="2588254" cy="25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149C-3A48-43ED-AF73-4190738F65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34340" y="677676"/>
            <a:ext cx="9144000" cy="701731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Who Am 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1FCE-E373-425A-A760-72A8CE993872}"/>
              </a:ext>
            </a:extLst>
          </p:cNvPr>
          <p:cNvSpPr txBox="1"/>
          <p:nvPr/>
        </p:nvSpPr>
        <p:spPr>
          <a:xfrm>
            <a:off x="830316" y="2091390"/>
            <a:ext cx="5136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2014 : Graduated with a Masters in Maths, First</a:t>
            </a:r>
          </a:p>
          <a:p>
            <a:r>
              <a:rPr lang="en-GB" sz="2000" dirty="0">
                <a:solidFill>
                  <a:schemeClr val="bg1"/>
                </a:solidFill>
              </a:rPr>
              <a:t>University of Manchester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B89F1-5CDE-401E-B793-39B08306DD8B}"/>
              </a:ext>
            </a:extLst>
          </p:cNvPr>
          <p:cNvSpPr txBox="1"/>
          <p:nvPr/>
        </p:nvSpPr>
        <p:spPr>
          <a:xfrm>
            <a:off x="830315" y="3474914"/>
            <a:ext cx="10426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2014 – 2015 : Analyst, 2015 – 2017 : Senior Analyst  </a:t>
            </a:r>
          </a:p>
          <a:p>
            <a:r>
              <a:rPr lang="en-GB" sz="2000" dirty="0">
                <a:solidFill>
                  <a:schemeClr val="bg1"/>
                </a:solidFill>
              </a:rPr>
              <a:t>BravoSolution, a company specialising in sourcing and procurement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EF459-8071-484C-8FE7-4C2AC0286EAB}"/>
              </a:ext>
            </a:extLst>
          </p:cNvPr>
          <p:cNvSpPr txBox="1"/>
          <p:nvPr/>
        </p:nvSpPr>
        <p:spPr>
          <a:xfrm>
            <a:off x="830315" y="4858439"/>
            <a:ext cx="5482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2017+ : Data Engineering and Analytics Consultant</a:t>
            </a:r>
          </a:p>
          <a:p>
            <a:r>
              <a:rPr lang="en-GB" sz="2000" dirty="0">
                <a:solidFill>
                  <a:schemeClr val="bg1"/>
                </a:solidFill>
              </a:rPr>
              <a:t>InterWorks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B45460-D0FD-456B-B6A3-4569BF88A6FC}"/>
              </a:ext>
            </a:extLst>
          </p:cNvPr>
          <p:cNvSpPr/>
          <p:nvPr/>
        </p:nvSpPr>
        <p:spPr>
          <a:xfrm>
            <a:off x="4015302" y="5995658"/>
            <a:ext cx="4161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https://www.linkedin.com/in/chris-hastie/</a:t>
            </a:r>
          </a:p>
        </p:txBody>
      </p:sp>
    </p:spTree>
    <p:extLst>
      <p:ext uri="{BB962C8B-B14F-4D97-AF65-F5344CB8AC3E}">
        <p14:creationId xmlns:p14="http://schemas.microsoft.com/office/powerpoint/2010/main" val="115919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2597-4B85-4663-8195-76052D52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Data Sharing</a:t>
            </a:r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F280933F-A33E-47AC-8F5F-E57B425C0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204" y="4416052"/>
            <a:ext cx="1392795" cy="139279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4147EF-C78C-4AD2-A71D-9F869BA277DF}"/>
              </a:ext>
            </a:extLst>
          </p:cNvPr>
          <p:cNvSpPr/>
          <p:nvPr/>
        </p:nvSpPr>
        <p:spPr>
          <a:xfrm>
            <a:off x="944683" y="5961594"/>
            <a:ext cx="3728316" cy="3745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/>
                <a:sym typeface="Arial"/>
              </a:rPr>
              <a:t>Provider</a:t>
            </a:r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5D1C0A97-235B-47EE-A74F-863459316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1211" y="4416052"/>
            <a:ext cx="1392795" cy="139279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BE8256-A5F2-47E8-BACA-7DEF8CA1B3D9}"/>
              </a:ext>
            </a:extLst>
          </p:cNvPr>
          <p:cNvSpPr/>
          <p:nvPr/>
        </p:nvSpPr>
        <p:spPr>
          <a:xfrm>
            <a:off x="7211211" y="5960995"/>
            <a:ext cx="3927612" cy="3745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/>
                <a:sym typeface="Arial"/>
              </a:rPr>
              <a:t>Consumer</a:t>
            </a:r>
          </a:p>
        </p:txBody>
      </p:sp>
      <p:pic>
        <p:nvPicPr>
          <p:cNvPr id="13" name="Graphic 12" descr="Gears">
            <a:extLst>
              <a:ext uri="{FF2B5EF4-FFF2-40B4-BE49-F238E27FC236}">
                <a16:creationId xmlns:a16="http://schemas.microsoft.com/office/drawing/2014/main" id="{C03D8936-B882-4AF6-BDFA-62A701A46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71948" y="3281095"/>
            <a:ext cx="618565" cy="618565"/>
          </a:xfrm>
          <a:prstGeom prst="rect">
            <a:avLst/>
          </a:prstGeom>
        </p:spPr>
      </p:pic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90117CF2-81B6-415C-97DB-640244A6E6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0999" y="3281094"/>
            <a:ext cx="618565" cy="618565"/>
          </a:xfrm>
          <a:prstGeom prst="rect">
            <a:avLst/>
          </a:prstGeom>
        </p:spPr>
      </p:pic>
      <p:pic>
        <p:nvPicPr>
          <p:cNvPr id="15" name="Graphic 14" descr="Gears">
            <a:extLst>
              <a:ext uri="{FF2B5EF4-FFF2-40B4-BE49-F238E27FC236}">
                <a16:creationId xmlns:a16="http://schemas.microsoft.com/office/drawing/2014/main" id="{7388F4CC-5E86-43E7-AC9D-B45C2D2C52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6913" y="3281095"/>
            <a:ext cx="618565" cy="618565"/>
          </a:xfrm>
          <a:prstGeom prst="rect">
            <a:avLst/>
          </a:prstGeom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612885D7-0D91-4985-9F16-51A1A419B8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3122" y="3281094"/>
            <a:ext cx="618565" cy="61856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682498-3AE0-46F3-83A9-085524893C27}"/>
              </a:ext>
            </a:extLst>
          </p:cNvPr>
          <p:cNvCxnSpPr>
            <a:cxnSpLocks/>
          </p:cNvCxnSpPr>
          <p:nvPr/>
        </p:nvCxnSpPr>
        <p:spPr>
          <a:xfrm>
            <a:off x="5538886" y="1470668"/>
            <a:ext cx="0" cy="497093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Lock">
            <a:extLst>
              <a:ext uri="{FF2B5EF4-FFF2-40B4-BE49-F238E27FC236}">
                <a16:creationId xmlns:a16="http://schemas.microsoft.com/office/drawing/2014/main" id="{8E202D80-A754-4666-9258-35C966435F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47684" y="4762139"/>
            <a:ext cx="700619" cy="700619"/>
          </a:xfrm>
          <a:prstGeom prst="rect">
            <a:avLst/>
          </a:prstGeom>
        </p:spPr>
      </p:pic>
      <p:pic>
        <p:nvPicPr>
          <p:cNvPr id="19" name="Graphic 18" descr="Database">
            <a:extLst>
              <a:ext uri="{FF2B5EF4-FFF2-40B4-BE49-F238E27FC236}">
                <a16:creationId xmlns:a16="http://schemas.microsoft.com/office/drawing/2014/main" id="{9D991F02-AA93-4793-AB6D-1E224419AF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11211" y="2920970"/>
            <a:ext cx="1392795" cy="139279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E248310-E006-4BBB-8B3F-5672CECF4E39}"/>
              </a:ext>
            </a:extLst>
          </p:cNvPr>
          <p:cNvCxnSpPr>
            <a:cxnSpLocks/>
            <a:stCxn id="19" idx="3"/>
            <a:endCxn id="6" idx="3"/>
          </p:cNvCxnSpPr>
          <p:nvPr/>
        </p:nvCxnSpPr>
        <p:spPr>
          <a:xfrm>
            <a:off x="8604006" y="3617368"/>
            <a:ext cx="12700" cy="1495082"/>
          </a:xfrm>
          <a:prstGeom prst="bentConnector3">
            <a:avLst>
              <a:gd name="adj1" fmla="val 3759795"/>
            </a:avLst>
          </a:prstGeom>
          <a:noFill/>
          <a:ln w="14486" cap="rnd">
            <a:solidFill>
              <a:schemeClr val="accent4">
                <a:lumMod val="60000"/>
                <a:lumOff val="40000"/>
              </a:schemeClr>
            </a:solidFill>
            <a:prstDash val="solid"/>
            <a:miter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23E6EFEA-62D0-49AC-A620-7B100EF8F9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11211" y="1508429"/>
            <a:ext cx="1392795" cy="1392795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F0CA6BA-8BFD-44CB-B24F-C5B479D69B47}"/>
              </a:ext>
            </a:extLst>
          </p:cNvPr>
          <p:cNvCxnSpPr>
            <a:cxnSpLocks/>
            <a:stCxn id="6" idx="3"/>
            <a:endCxn id="22" idx="3"/>
          </p:cNvCxnSpPr>
          <p:nvPr/>
        </p:nvCxnSpPr>
        <p:spPr>
          <a:xfrm flipV="1">
            <a:off x="8604006" y="2204827"/>
            <a:ext cx="12700" cy="2907623"/>
          </a:xfrm>
          <a:prstGeom prst="bentConnector3">
            <a:avLst>
              <a:gd name="adj1" fmla="val 3754969"/>
            </a:avLst>
          </a:prstGeom>
          <a:noFill/>
          <a:ln w="14486" cap="rnd">
            <a:solidFill>
              <a:schemeClr val="accent4">
                <a:lumMod val="60000"/>
                <a:lumOff val="40000"/>
              </a:schemeClr>
            </a:solidFill>
            <a:prstDash val="solid"/>
            <a:miter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DFE149D9-D299-4E46-BECE-34FB9A1D2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204" y="1508429"/>
            <a:ext cx="1392795" cy="1392795"/>
          </a:xfrm>
          <a:prstGeom prst="rect">
            <a:avLst/>
          </a:prstGeom>
        </p:spPr>
      </p:pic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F27C88B5-0A14-4E07-B3F4-B5BD4B56943C}"/>
              </a:ext>
            </a:extLst>
          </p:cNvPr>
          <p:cNvSpPr/>
          <p:nvPr/>
        </p:nvSpPr>
        <p:spPr>
          <a:xfrm>
            <a:off x="6439768" y="4849136"/>
            <a:ext cx="700619" cy="526626"/>
          </a:xfrm>
          <a:prstGeom prst="stripedRightArrow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sp>
        <p:nvSpPr>
          <p:cNvPr id="32" name="&quot;Not Allowed&quot; Symbol 31">
            <a:extLst>
              <a:ext uri="{FF2B5EF4-FFF2-40B4-BE49-F238E27FC236}">
                <a16:creationId xmlns:a16="http://schemas.microsoft.com/office/drawing/2014/main" id="{19762143-F5AF-400D-875A-8D9741DBD0EC}"/>
              </a:ext>
            </a:extLst>
          </p:cNvPr>
          <p:cNvSpPr/>
          <p:nvPr/>
        </p:nvSpPr>
        <p:spPr>
          <a:xfrm>
            <a:off x="4837367" y="1989851"/>
            <a:ext cx="423894" cy="429950"/>
          </a:xfrm>
          <a:prstGeom prst="noSmoking">
            <a:avLst>
              <a:gd name="adj" fmla="val 12788"/>
            </a:avLst>
          </a:prstGeom>
          <a:solidFill>
            <a:schemeClr val="accent3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74410A25-365F-4152-9787-2E79FB5B4F48}"/>
              </a:ext>
            </a:extLst>
          </p:cNvPr>
          <p:cNvSpPr/>
          <p:nvPr/>
        </p:nvSpPr>
        <p:spPr>
          <a:xfrm>
            <a:off x="4674781" y="4849136"/>
            <a:ext cx="700619" cy="526626"/>
          </a:xfrm>
          <a:prstGeom prst="stripedRightArrow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CCF85C-CB5C-4721-A884-EE7CFB344193}"/>
              </a:ext>
            </a:extLst>
          </p:cNvPr>
          <p:cNvCxnSpPr>
            <a:cxnSpLocks/>
          </p:cNvCxnSpPr>
          <p:nvPr/>
        </p:nvCxnSpPr>
        <p:spPr>
          <a:xfrm>
            <a:off x="6248303" y="1470668"/>
            <a:ext cx="0" cy="497093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3F8AEF0-5795-404F-809B-DF91111F36AF}"/>
              </a:ext>
            </a:extLst>
          </p:cNvPr>
          <p:cNvCxnSpPr>
            <a:stCxn id="28" idx="1"/>
            <a:endCxn id="4" idx="1"/>
          </p:cNvCxnSpPr>
          <p:nvPr/>
        </p:nvCxnSpPr>
        <p:spPr>
          <a:xfrm rot="10800000" flipV="1">
            <a:off x="3280204" y="2204826"/>
            <a:ext cx="12700" cy="2907623"/>
          </a:xfrm>
          <a:prstGeom prst="bentConnector3">
            <a:avLst>
              <a:gd name="adj1" fmla="val 3468874"/>
            </a:avLst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Database">
            <a:extLst>
              <a:ext uri="{FF2B5EF4-FFF2-40B4-BE49-F238E27FC236}">
                <a16:creationId xmlns:a16="http://schemas.microsoft.com/office/drawing/2014/main" id="{E0EE6E06-4266-4922-8F0B-1DAB7B8F5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204" y="2870498"/>
            <a:ext cx="1392795" cy="1392795"/>
          </a:xfrm>
          <a:prstGeom prst="rect">
            <a:avLst/>
          </a:prstGeom>
        </p:spPr>
      </p:pic>
      <p:sp>
        <p:nvSpPr>
          <p:cNvPr id="50" name="&quot;Not Allowed&quot; Symbol 49">
            <a:extLst>
              <a:ext uri="{FF2B5EF4-FFF2-40B4-BE49-F238E27FC236}">
                <a16:creationId xmlns:a16="http://schemas.microsoft.com/office/drawing/2014/main" id="{6ABEA297-50DB-4794-A6F8-2A971B35D837}"/>
              </a:ext>
            </a:extLst>
          </p:cNvPr>
          <p:cNvSpPr/>
          <p:nvPr/>
        </p:nvSpPr>
        <p:spPr>
          <a:xfrm>
            <a:off x="4830225" y="3356502"/>
            <a:ext cx="423894" cy="429950"/>
          </a:xfrm>
          <a:prstGeom prst="noSmoking">
            <a:avLst>
              <a:gd name="adj" fmla="val 12788"/>
            </a:avLst>
          </a:prstGeom>
          <a:solidFill>
            <a:schemeClr val="accent3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Arial"/>
              <a:cs typeface="Arial"/>
              <a:sym typeface="Arial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649C9C7-2879-4AF3-9723-4AE01F2FC369}"/>
              </a:ext>
            </a:extLst>
          </p:cNvPr>
          <p:cNvCxnSpPr>
            <a:stCxn id="49" idx="1"/>
            <a:endCxn id="4" idx="1"/>
          </p:cNvCxnSpPr>
          <p:nvPr/>
        </p:nvCxnSpPr>
        <p:spPr>
          <a:xfrm rot="10800000" flipV="1">
            <a:off x="3280204" y="3566896"/>
            <a:ext cx="12700" cy="1545554"/>
          </a:xfrm>
          <a:prstGeom prst="bentConnector3">
            <a:avLst>
              <a:gd name="adj1" fmla="val 3449772"/>
            </a:avLst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62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snowflake logo">
            <a:extLst>
              <a:ext uri="{FF2B5EF4-FFF2-40B4-BE49-F238E27FC236}">
                <a16:creationId xmlns:a16="http://schemas.microsoft.com/office/drawing/2014/main" id="{A2E477E3-D832-4B89-987C-A9CCAFC55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74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25C664FE-9333-4C1F-8B24-AC27B81BBA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937" y="2349436"/>
            <a:ext cx="4112126" cy="21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5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6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410C7-44C3-564B-A360-F7358654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609;p55">
            <a:extLst>
              <a:ext uri="{FF2B5EF4-FFF2-40B4-BE49-F238E27FC236}">
                <a16:creationId xmlns:a16="http://schemas.microsoft.com/office/drawing/2014/main" id="{ECE62C1A-1A0D-4988-89C6-F684047A3B9E}"/>
              </a:ext>
            </a:extLst>
          </p:cNvPr>
          <p:cNvSpPr txBox="1">
            <a:spLocks/>
          </p:cNvSpPr>
          <p:nvPr/>
        </p:nvSpPr>
        <p:spPr>
          <a:xfrm>
            <a:off x="369570" y="430579"/>
            <a:ext cx="11452860" cy="72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VIZZES</a:t>
            </a:r>
          </a:p>
        </p:txBody>
      </p:sp>
      <p:pic>
        <p:nvPicPr>
          <p:cNvPr id="3" name="Picture 2" descr="A screenshot of 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9962A44-B5A5-44E9-8C45-C092F834C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1941361"/>
            <a:ext cx="5360767" cy="344152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4C79D7C-867A-4509-AD09-18D3FF9C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731"/>
            <a:ext cx="5663705" cy="45302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C7D709-A7D0-44BD-BA9F-EB2221833F40}"/>
              </a:ext>
            </a:extLst>
          </p:cNvPr>
          <p:cNvSpPr/>
          <p:nvPr/>
        </p:nvSpPr>
        <p:spPr>
          <a:xfrm>
            <a:off x="369570" y="5538771"/>
            <a:ext cx="122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enton Sans"/>
              </a:rPr>
              <a:t>InterWorks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D2497-82E3-43B0-928D-967657007660}"/>
              </a:ext>
            </a:extLst>
          </p:cNvPr>
          <p:cNvSpPr/>
          <p:nvPr/>
        </p:nvSpPr>
        <p:spPr>
          <a:xfrm>
            <a:off x="6096000" y="6078166"/>
            <a:ext cx="122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enton Sans"/>
              </a:rPr>
              <a:t>InterWorks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609;p55">
            <a:extLst>
              <a:ext uri="{FF2B5EF4-FFF2-40B4-BE49-F238E27FC236}">
                <a16:creationId xmlns:a16="http://schemas.microsoft.com/office/drawing/2014/main" id="{ECE62C1A-1A0D-4988-89C6-F684047A3B9E}"/>
              </a:ext>
            </a:extLst>
          </p:cNvPr>
          <p:cNvSpPr txBox="1">
            <a:spLocks/>
          </p:cNvSpPr>
          <p:nvPr/>
        </p:nvSpPr>
        <p:spPr>
          <a:xfrm>
            <a:off x="369570" y="430579"/>
            <a:ext cx="11452860" cy="72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VIZZES</a:t>
            </a:r>
          </a:p>
        </p:txBody>
      </p:sp>
      <p:pic>
        <p:nvPicPr>
          <p:cNvPr id="5" name="Picture 4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89F7561-F063-4F35-9783-66E15DA22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3" y="1726003"/>
            <a:ext cx="5050256" cy="403953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2838A5A7-A174-4AF7-8254-C98EA80D4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78" y="1726003"/>
            <a:ext cx="5772408" cy="4039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072EDF-6EE6-4F39-8717-0DB207EF5CCD}"/>
              </a:ext>
            </a:extLst>
          </p:cNvPr>
          <p:cNvSpPr/>
          <p:nvPr/>
        </p:nvSpPr>
        <p:spPr>
          <a:xfrm>
            <a:off x="486567" y="5967725"/>
            <a:ext cx="122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enton Sans"/>
              </a:rPr>
              <a:t>InterWorks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5746B-B8D0-4C93-A3D0-E29B007176D2}"/>
              </a:ext>
            </a:extLst>
          </p:cNvPr>
          <p:cNvSpPr/>
          <p:nvPr/>
        </p:nvSpPr>
        <p:spPr>
          <a:xfrm>
            <a:off x="5895178" y="5967725"/>
            <a:ext cx="122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enton Sans"/>
              </a:rPr>
              <a:t>InterWorks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5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609;p55">
            <a:extLst>
              <a:ext uri="{FF2B5EF4-FFF2-40B4-BE49-F238E27FC236}">
                <a16:creationId xmlns:a16="http://schemas.microsoft.com/office/drawing/2014/main" id="{ECE62C1A-1A0D-4988-89C6-F684047A3B9E}"/>
              </a:ext>
            </a:extLst>
          </p:cNvPr>
          <p:cNvSpPr txBox="1">
            <a:spLocks/>
          </p:cNvSpPr>
          <p:nvPr/>
        </p:nvSpPr>
        <p:spPr>
          <a:xfrm>
            <a:off x="369570" y="430579"/>
            <a:ext cx="11452860" cy="72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+mj-lt"/>
                <a:ea typeface="Meiryo Regular" charset="-128"/>
                <a:cs typeface="Meiryo Regular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VIZZES</a:t>
            </a:r>
          </a:p>
        </p:txBody>
      </p:sp>
      <p:pic>
        <p:nvPicPr>
          <p:cNvPr id="8" name="Picture 7" descr="A picture containing devic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830E1C4-46C6-466F-A734-08F583473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14" y="1362973"/>
            <a:ext cx="5874895" cy="44053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C3803C-AD17-49D5-A289-7AF42F00C9C4}"/>
              </a:ext>
            </a:extLst>
          </p:cNvPr>
          <p:cNvSpPr/>
          <p:nvPr/>
        </p:nvSpPr>
        <p:spPr>
          <a:xfrm>
            <a:off x="6096000" y="5976821"/>
            <a:ext cx="116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Benton Sans"/>
              </a:rPr>
              <a:t>Ivett</a:t>
            </a:r>
            <a:r>
              <a:rPr lang="en-GB" dirty="0">
                <a:solidFill>
                  <a:schemeClr val="bg1"/>
                </a:solidFill>
                <a:latin typeface="Benton Sans"/>
              </a:rPr>
              <a:t> Alexa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4C44FA-3FEB-4B98-B426-220132E6C5CC}"/>
              </a:ext>
            </a:extLst>
          </p:cNvPr>
          <p:cNvSpPr/>
          <p:nvPr/>
        </p:nvSpPr>
        <p:spPr>
          <a:xfrm>
            <a:off x="369570" y="5976821"/>
            <a:ext cx="1624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enton Sans"/>
              </a:rPr>
              <a:t>Satoshi </a:t>
            </a:r>
            <a:r>
              <a:rPr lang="en-GB" dirty="0" err="1">
                <a:solidFill>
                  <a:schemeClr val="bg1"/>
                </a:solidFill>
                <a:latin typeface="Benton Sans"/>
              </a:rPr>
              <a:t>Ganeko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B99D27AF-4F9F-4FE9-BE8E-C336D2B7C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2015488"/>
            <a:ext cx="5517527" cy="31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1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25C664FE-9333-4C1F-8B24-AC27B81BBA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937" y="2349436"/>
            <a:ext cx="4112126" cy="21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149C-3A48-43ED-AF73-4190738F65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34340" y="677676"/>
            <a:ext cx="9144000" cy="701731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Who Am I?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BDE41-8813-4C68-9FFF-CBE238FCC9AE}"/>
              </a:ext>
            </a:extLst>
          </p:cNvPr>
          <p:cNvSpPr txBox="1"/>
          <p:nvPr/>
        </p:nvSpPr>
        <p:spPr>
          <a:xfrm>
            <a:off x="830316" y="2100253"/>
            <a:ext cx="7684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6 years working professionally with data</a:t>
            </a:r>
          </a:p>
          <a:p>
            <a:r>
              <a:rPr lang="en-GB" sz="2000" dirty="0">
                <a:solidFill>
                  <a:schemeClr val="bg1"/>
                </a:solidFill>
              </a:rPr>
              <a:t>Warehousing, transformation and analysis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BE300-918B-49A0-B86D-DCA190F15F27}"/>
              </a:ext>
            </a:extLst>
          </p:cNvPr>
          <p:cNvSpPr txBox="1"/>
          <p:nvPr/>
        </p:nvSpPr>
        <p:spPr>
          <a:xfrm>
            <a:off x="830316" y="3186799"/>
            <a:ext cx="8306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5 years working professionally with Tableau</a:t>
            </a:r>
          </a:p>
          <a:p>
            <a:r>
              <a:rPr lang="en-GB" sz="2000" dirty="0" err="1">
                <a:solidFill>
                  <a:schemeClr val="bg1"/>
                </a:solidFill>
              </a:rPr>
              <a:t>DataDev</a:t>
            </a:r>
            <a:r>
              <a:rPr lang="en-GB" sz="2000" dirty="0">
                <a:solidFill>
                  <a:schemeClr val="bg1"/>
                </a:solidFill>
              </a:rPr>
              <a:t> Ambassador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F5610-0B1E-4348-9EC3-46EF7A50221B}"/>
              </a:ext>
            </a:extLst>
          </p:cNvPr>
          <p:cNvSpPr txBox="1"/>
          <p:nvPr/>
        </p:nvSpPr>
        <p:spPr>
          <a:xfrm>
            <a:off x="830316" y="4273345"/>
            <a:ext cx="8775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2 years working professionally with Snowflake</a:t>
            </a:r>
          </a:p>
          <a:p>
            <a:r>
              <a:rPr lang="en-GB" sz="2000" dirty="0">
                <a:solidFill>
                  <a:schemeClr val="bg1"/>
                </a:solidFill>
              </a:rPr>
              <a:t>Data Superhero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E7D43-598B-4C38-9DCF-33F37EE5CAC1}"/>
              </a:ext>
            </a:extLst>
          </p:cNvPr>
          <p:cNvSpPr/>
          <p:nvPr/>
        </p:nvSpPr>
        <p:spPr>
          <a:xfrm>
            <a:off x="4015302" y="5995658"/>
            <a:ext cx="4161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https://www.linkedin.com/in/chris-hastie/</a:t>
            </a:r>
          </a:p>
        </p:txBody>
      </p:sp>
    </p:spTree>
    <p:extLst>
      <p:ext uri="{BB962C8B-B14F-4D97-AF65-F5344CB8AC3E}">
        <p14:creationId xmlns:p14="http://schemas.microsoft.com/office/powerpoint/2010/main" val="237411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CE4E3F-88A0-4103-97DC-283335A76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Story Time</a:t>
            </a:r>
          </a:p>
        </p:txBody>
      </p:sp>
    </p:spTree>
    <p:extLst>
      <p:ext uri="{BB962C8B-B14F-4D97-AF65-F5344CB8AC3E}">
        <p14:creationId xmlns:p14="http://schemas.microsoft.com/office/powerpoint/2010/main" val="14317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9C6B773-8596-491D-8824-C10B8750CD21}"/>
              </a:ext>
            </a:extLst>
          </p:cNvPr>
          <p:cNvSpPr/>
          <p:nvPr/>
        </p:nvSpPr>
        <p:spPr>
          <a:xfrm>
            <a:off x="3262934" y="1649745"/>
            <a:ext cx="6908167" cy="4645439"/>
          </a:xfrm>
          <a:prstGeom prst="roundRect">
            <a:avLst/>
          </a:prstGeom>
          <a:solidFill>
            <a:srgbClr val="27B6E9">
              <a:alpha val="2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DFC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6DB0327-C244-428C-94B0-11EE9A88879E}"/>
              </a:ext>
            </a:extLst>
          </p:cNvPr>
          <p:cNvSpPr/>
          <p:nvPr/>
        </p:nvSpPr>
        <p:spPr>
          <a:xfrm>
            <a:off x="3451184" y="3209599"/>
            <a:ext cx="5476265" cy="2778535"/>
          </a:xfrm>
          <a:prstGeom prst="roundRect">
            <a:avLst/>
          </a:prstGeom>
          <a:solidFill>
            <a:srgbClr val="27B6E9">
              <a:alpha val="2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DFC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1D818-062E-CA4E-A901-6478602C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Solution Architecture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5198E87-7FA4-4099-ACA5-FE05925EC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846" y="1943531"/>
            <a:ext cx="749300" cy="6253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E8824DE-6AD3-453A-AB19-B9EBA37ED8AD}"/>
              </a:ext>
            </a:extLst>
          </p:cNvPr>
          <p:cNvSpPr txBox="1"/>
          <p:nvPr/>
        </p:nvSpPr>
        <p:spPr>
          <a:xfrm>
            <a:off x="394820" y="2740186"/>
            <a:ext cx="14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External Booking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System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421ED7-FDEB-45A1-A5A3-70F2161DAFC8}"/>
              </a:ext>
            </a:extLst>
          </p:cNvPr>
          <p:cNvCxnSpPr>
            <a:cxnSpLocks/>
          </p:cNvCxnSpPr>
          <p:nvPr/>
        </p:nvCxnSpPr>
        <p:spPr>
          <a:xfrm>
            <a:off x="1608886" y="2320524"/>
            <a:ext cx="514350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A1219FF2-6436-403D-97A2-A3E4EAFBD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2305" y="1943531"/>
            <a:ext cx="631673" cy="62535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C7AC9D0-2254-4C3A-8124-3D5C4E0D5FF3}"/>
              </a:ext>
            </a:extLst>
          </p:cNvPr>
          <p:cNvSpPr txBox="1"/>
          <p:nvPr/>
        </p:nvSpPr>
        <p:spPr>
          <a:xfrm>
            <a:off x="2020899" y="2740186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Blob Storage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30E2DA4-7A9E-45A0-A8B8-B4BDA35772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69282" y="1902254"/>
            <a:ext cx="558806" cy="619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B072F41-7EBF-4192-85A2-D7CA95F04F16}"/>
              </a:ext>
            </a:extLst>
          </p:cNvPr>
          <p:cNvSpPr txBox="1"/>
          <p:nvPr/>
        </p:nvSpPr>
        <p:spPr>
          <a:xfrm>
            <a:off x="3601135" y="2685196"/>
            <a:ext cx="1123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Master Table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BA9769D-8C08-454B-BC4B-BCBD4D8437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48857" y="3497264"/>
            <a:ext cx="528066" cy="6858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DBFF3C3-46CC-4ADB-8612-AAA2CD5FD505}"/>
              </a:ext>
            </a:extLst>
          </p:cNvPr>
          <p:cNvCxnSpPr>
            <a:cxnSpLocks/>
          </p:cNvCxnSpPr>
          <p:nvPr/>
        </p:nvCxnSpPr>
        <p:spPr>
          <a:xfrm>
            <a:off x="4732413" y="2851357"/>
            <a:ext cx="779387" cy="58043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B3D565C-BCEB-47C6-9FB6-3B377D15FA20}"/>
              </a:ext>
            </a:extLst>
          </p:cNvPr>
          <p:cNvSpPr txBox="1"/>
          <p:nvPr/>
        </p:nvSpPr>
        <p:spPr>
          <a:xfrm>
            <a:off x="5559811" y="4329349"/>
            <a:ext cx="710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Stream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C131E">
                  <a:lumMod val="65000"/>
                  <a:lumOff val="3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9BB949B-BF1A-4EB1-BD8D-E29A2DD9B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4281" y="3431794"/>
            <a:ext cx="328768" cy="3319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6394C21-88D3-4F7B-B694-7B4B5B2C2E1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691962" y="1768813"/>
            <a:ext cx="328674" cy="32867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B2C03EE-63E1-4968-8C4D-EE00BCEC8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0765" y="1833807"/>
            <a:ext cx="328768" cy="33192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C090662-5F9B-48D2-A33A-F7B4B13AA0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8333" y="1918213"/>
            <a:ext cx="685800" cy="5089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610E1BD-6402-416A-A5BB-03CB669DCC71}"/>
              </a:ext>
            </a:extLst>
          </p:cNvPr>
          <p:cNvSpPr txBox="1"/>
          <p:nvPr/>
        </p:nvSpPr>
        <p:spPr>
          <a:xfrm>
            <a:off x="10453880" y="2666691"/>
            <a:ext cx="1054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Tableau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dashboards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7C3C4FB-AB65-4E4F-A87B-350887157C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2624" y="1765919"/>
            <a:ext cx="328768" cy="32876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2C62B35-DF31-429F-82A2-8985BE808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9726" y="3774970"/>
            <a:ext cx="925186" cy="934081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F437D26-442B-45CF-AA97-2AAA7E1A5E5C}"/>
              </a:ext>
            </a:extLst>
          </p:cNvPr>
          <p:cNvCxnSpPr>
            <a:cxnSpLocks/>
          </p:cNvCxnSpPr>
          <p:nvPr/>
        </p:nvCxnSpPr>
        <p:spPr>
          <a:xfrm>
            <a:off x="3020636" y="2320524"/>
            <a:ext cx="580499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ED657FC7-A93D-4B57-A08C-91E9F619B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9517" y="1972833"/>
            <a:ext cx="685800" cy="6858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E9E19AB-C80C-4258-B286-11A81F13576F}"/>
              </a:ext>
            </a:extLst>
          </p:cNvPr>
          <p:cNvSpPr txBox="1"/>
          <p:nvPr/>
        </p:nvSpPr>
        <p:spPr>
          <a:xfrm>
            <a:off x="5390739" y="2686380"/>
            <a:ext cx="280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Initial Transformation Process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1C482C96-A682-4EE4-BDDF-B1D9BC58F2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9010" y="1907363"/>
            <a:ext cx="328768" cy="331929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100156-659E-4F8F-BE24-AEF469377FE0}"/>
              </a:ext>
            </a:extLst>
          </p:cNvPr>
          <p:cNvCxnSpPr>
            <a:cxnSpLocks/>
          </p:cNvCxnSpPr>
          <p:nvPr/>
        </p:nvCxnSpPr>
        <p:spPr>
          <a:xfrm>
            <a:off x="4711700" y="2321130"/>
            <a:ext cx="1558178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32AFFF0-956F-4537-AE68-D6EA8C2E82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7449" y="1918213"/>
            <a:ext cx="685800" cy="65598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F1CA64F-75B0-4BD8-9324-56CE1BD1D2A7}"/>
              </a:ext>
            </a:extLst>
          </p:cNvPr>
          <p:cNvSpPr txBox="1"/>
          <p:nvPr/>
        </p:nvSpPr>
        <p:spPr>
          <a:xfrm>
            <a:off x="8529602" y="272107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Analytics Schema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8D453DF0-8D59-4B65-B957-88F827A7A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1740" y="1837834"/>
            <a:ext cx="328768" cy="331929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60FDBF3-D092-470B-A41A-13499E8CD870}"/>
              </a:ext>
            </a:extLst>
          </p:cNvPr>
          <p:cNvCxnSpPr>
            <a:cxnSpLocks/>
          </p:cNvCxnSpPr>
          <p:nvPr/>
        </p:nvCxnSpPr>
        <p:spPr>
          <a:xfrm>
            <a:off x="7314811" y="2287988"/>
            <a:ext cx="1412425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46D0BC7-6959-45DE-A988-B2B871CB3F15}"/>
              </a:ext>
            </a:extLst>
          </p:cNvPr>
          <p:cNvCxnSpPr>
            <a:cxnSpLocks/>
          </p:cNvCxnSpPr>
          <p:nvPr/>
        </p:nvCxnSpPr>
        <p:spPr>
          <a:xfrm>
            <a:off x="9925691" y="2288774"/>
            <a:ext cx="514350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557C23DF-C4E5-4FB4-8480-780443B4B91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314811" y="4698583"/>
            <a:ext cx="710632" cy="625356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8CF3A6E7-317A-44C3-8C2B-08856F31D2C9}"/>
              </a:ext>
            </a:extLst>
          </p:cNvPr>
          <p:cNvSpPr txBox="1"/>
          <p:nvPr/>
        </p:nvSpPr>
        <p:spPr>
          <a:xfrm>
            <a:off x="6945220" y="5495238"/>
            <a:ext cx="1496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Stored Procedure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AFAF34C7-ACF1-48F4-82BC-34B5B15BD3E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805068" y="4633113"/>
            <a:ext cx="625356" cy="625356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55B14A58-D900-43C8-9BAB-C1AAA61BE58F}"/>
              </a:ext>
            </a:extLst>
          </p:cNvPr>
          <p:cNvSpPr txBox="1"/>
          <p:nvPr/>
        </p:nvSpPr>
        <p:spPr>
          <a:xfrm>
            <a:off x="3714559" y="5249470"/>
            <a:ext cx="8063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Task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Every 15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Minutes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7083DBE-9FE8-4ABD-86A7-C8F29C1CC98A}"/>
              </a:ext>
            </a:extLst>
          </p:cNvPr>
          <p:cNvCxnSpPr>
            <a:cxnSpLocks/>
          </p:cNvCxnSpPr>
          <p:nvPr/>
        </p:nvCxnSpPr>
        <p:spPr>
          <a:xfrm flipV="1">
            <a:off x="4735732" y="5026670"/>
            <a:ext cx="2303400" cy="1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18172A2-47C2-4AAB-A3E6-C188E5638AB6}"/>
              </a:ext>
            </a:extLst>
          </p:cNvPr>
          <p:cNvCxnSpPr>
            <a:cxnSpLocks/>
          </p:cNvCxnSpPr>
          <p:nvPr/>
        </p:nvCxnSpPr>
        <p:spPr>
          <a:xfrm flipV="1">
            <a:off x="8036655" y="3137694"/>
            <a:ext cx="890794" cy="13698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1F7B961-F339-4B8E-BB07-E288F48CD8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0937" y="4901218"/>
            <a:ext cx="387635" cy="38763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51CE76A-BCE3-4F63-9AD2-0D91B94789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3589" y="3867081"/>
            <a:ext cx="296704" cy="31288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72B74365-CAE8-46B7-8ECD-303D8C520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526" y="4633113"/>
            <a:ext cx="328768" cy="33192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93C730E0-3415-46FB-8ABD-D3A8C34C2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1776" y="4635548"/>
            <a:ext cx="328768" cy="331929"/>
          </a:xfrm>
          <a:prstGeom prst="rect">
            <a:avLst/>
          </a:prstGeom>
        </p:spPr>
      </p:pic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3F7A73AE-8119-478D-9698-AF2BD8F826E1}"/>
              </a:ext>
            </a:extLst>
          </p:cNvPr>
          <p:cNvCxnSpPr>
            <a:cxnSpLocks/>
          </p:cNvCxnSpPr>
          <p:nvPr/>
        </p:nvCxnSpPr>
        <p:spPr>
          <a:xfrm>
            <a:off x="6370638" y="4062175"/>
            <a:ext cx="714921" cy="544594"/>
          </a:xfrm>
          <a:prstGeom prst="straightConnector1">
            <a:avLst/>
          </a:prstGeom>
          <a:ln w="9525">
            <a:headEnd type="arrow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9A7ACDC9-43EF-45FF-8DB9-E0D4A2D1E6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4831" y="1927146"/>
            <a:ext cx="347782" cy="347782"/>
          </a:xfrm>
          <a:prstGeom prst="rect">
            <a:avLst/>
          </a:prstGeom>
        </p:spPr>
      </p:pic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652543-9E1F-41EA-A235-952B9DAE5714}"/>
              </a:ext>
            </a:extLst>
          </p:cNvPr>
          <p:cNvCxnSpPr>
            <a:cxnSpLocks/>
          </p:cNvCxnSpPr>
          <p:nvPr/>
        </p:nvCxnSpPr>
        <p:spPr>
          <a:xfrm>
            <a:off x="4740221" y="2851357"/>
            <a:ext cx="2466314" cy="18472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2A08EAAE-658C-4B38-9B59-8DBDEA7A357A}"/>
              </a:ext>
            </a:extLst>
          </p:cNvPr>
          <p:cNvSpPr txBox="1"/>
          <p:nvPr/>
        </p:nvSpPr>
        <p:spPr>
          <a:xfrm>
            <a:off x="3494624" y="3449245"/>
            <a:ext cx="1186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Change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C131E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Management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D6B1B362-03EC-47E2-AA78-CEF368BA30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4537" y="2012461"/>
            <a:ext cx="213663" cy="2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51" grpId="0"/>
      <p:bldP spid="54" grpId="0"/>
      <p:bldP spid="56" grpId="0"/>
      <p:bldP spid="62" grpId="0"/>
      <p:bldP spid="82" grpId="0"/>
      <p:bldP spid="95" grpId="0"/>
      <p:bldP spid="103" grpId="0"/>
      <p:bldP spid="112" grpId="0"/>
      <p:bldP spid="114" grpId="0"/>
      <p:bldP spid="17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78C674-5441-584C-A4D3-CD6EE8C80039}"/>
              </a:ext>
            </a:extLst>
          </p:cNvPr>
          <p:cNvCxnSpPr>
            <a:cxnSpLocks/>
          </p:cNvCxnSpPr>
          <p:nvPr/>
        </p:nvCxnSpPr>
        <p:spPr>
          <a:xfrm flipV="1">
            <a:off x="4688436" y="2759979"/>
            <a:ext cx="595668" cy="34591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1EECD5F-FF72-3745-9091-000D4DFA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6699" y="2228658"/>
            <a:ext cx="749300" cy="531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06F3C2-C428-D049-A152-821FBE2040FC}"/>
              </a:ext>
            </a:extLst>
          </p:cNvPr>
          <p:cNvSpPr txBox="1"/>
          <p:nvPr/>
        </p:nvSpPr>
        <p:spPr>
          <a:xfrm>
            <a:off x="5354810" y="2874394"/>
            <a:ext cx="9669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SNS Notification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88ED0-B6BA-104A-A736-6FB3B60AC293}"/>
              </a:ext>
            </a:extLst>
          </p:cNvPr>
          <p:cNvSpPr txBox="1"/>
          <p:nvPr/>
        </p:nvSpPr>
        <p:spPr>
          <a:xfrm>
            <a:off x="729295" y="615244"/>
            <a:ext cx="484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Rough S3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Snowpipe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Data Workflow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6F2AC8-1594-4F65-8953-B1528A8A4B89}"/>
              </a:ext>
            </a:extLst>
          </p:cNvPr>
          <p:cNvCxnSpPr>
            <a:cxnSpLocks/>
          </p:cNvCxnSpPr>
          <p:nvPr/>
        </p:nvCxnSpPr>
        <p:spPr>
          <a:xfrm>
            <a:off x="1702782" y="3169541"/>
            <a:ext cx="514350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75F090F-8B79-488E-B562-ADF67350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7387" y="2792548"/>
            <a:ext cx="749300" cy="62535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151019D-F5F6-421F-9608-0E4199364218}"/>
              </a:ext>
            </a:extLst>
          </p:cNvPr>
          <p:cNvSpPr txBox="1"/>
          <p:nvPr/>
        </p:nvSpPr>
        <p:spPr>
          <a:xfrm>
            <a:off x="2308147" y="3589203"/>
            <a:ext cx="7521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Upload tool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833CE4-C0E0-41BF-A0CB-7B6144B78720}"/>
              </a:ext>
            </a:extLst>
          </p:cNvPr>
          <p:cNvCxnSpPr>
            <a:cxnSpLocks/>
          </p:cNvCxnSpPr>
          <p:nvPr/>
        </p:nvCxnSpPr>
        <p:spPr>
          <a:xfrm>
            <a:off x="3179427" y="3169541"/>
            <a:ext cx="514350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A5DD5FA-DCFD-49CE-9EBA-1745A357C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846" y="2792548"/>
            <a:ext cx="631673" cy="62535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C079880-2044-4AA0-80D8-3F4E08902E6A}"/>
              </a:ext>
            </a:extLst>
          </p:cNvPr>
          <p:cNvSpPr txBox="1"/>
          <p:nvPr/>
        </p:nvSpPr>
        <p:spPr>
          <a:xfrm>
            <a:off x="3818154" y="3589203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S3 Storage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E119731-6931-4CB3-9A43-4B69A045A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2316" y="4814072"/>
            <a:ext cx="619400" cy="619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6E63383-1D1B-4C7C-A0C0-DAC6C29C94E8}"/>
              </a:ext>
            </a:extLst>
          </p:cNvPr>
          <p:cNvSpPr txBox="1"/>
          <p:nvPr/>
        </p:nvSpPr>
        <p:spPr>
          <a:xfrm>
            <a:off x="5297480" y="559701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Snowflake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landing tables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2D55C1E-10F7-4729-9979-C1BF5BCA1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8154" y="4910095"/>
            <a:ext cx="640710" cy="53132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0149A88-D52A-4792-AEA6-FDD46B24F0D6}"/>
              </a:ext>
            </a:extLst>
          </p:cNvPr>
          <p:cNvSpPr txBox="1"/>
          <p:nvPr/>
        </p:nvSpPr>
        <p:spPr>
          <a:xfrm>
            <a:off x="3728780" y="563895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pull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 Snowflake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88203AE-5EB5-4987-9318-E9302761F177}"/>
              </a:ext>
            </a:extLst>
          </p:cNvPr>
          <p:cNvCxnSpPr>
            <a:cxnSpLocks/>
          </p:cNvCxnSpPr>
          <p:nvPr/>
        </p:nvCxnSpPr>
        <p:spPr>
          <a:xfrm>
            <a:off x="4138507" y="4026118"/>
            <a:ext cx="0" cy="608769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8D1F492-1680-4C03-8331-9A19C965E795}"/>
              </a:ext>
            </a:extLst>
          </p:cNvPr>
          <p:cNvSpPr txBox="1"/>
          <p:nvPr/>
        </p:nvSpPr>
        <p:spPr>
          <a:xfrm>
            <a:off x="3334983" y="1240410"/>
            <a:ext cx="501932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Snowflake awaits a notification from AWS that new files are in S3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Snowflake then pulls the data from the S3 bucket(s)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process is documented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7"/>
              </a:rPr>
              <a:t>here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and will require AWS admin access or a member of the client team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3D92008-FFEE-438B-B76F-FBEAB18066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65" y="4811095"/>
            <a:ext cx="685800" cy="685800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D83C1E-5637-4C65-81AD-BBB653A58575}"/>
              </a:ext>
            </a:extLst>
          </p:cNvPr>
          <p:cNvCxnSpPr>
            <a:cxnSpLocks/>
          </p:cNvCxnSpPr>
          <p:nvPr/>
        </p:nvCxnSpPr>
        <p:spPr>
          <a:xfrm>
            <a:off x="6224012" y="5188088"/>
            <a:ext cx="514350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248AA94-302F-4109-B304-E8455A3405D4}"/>
              </a:ext>
            </a:extLst>
          </p:cNvPr>
          <p:cNvSpPr txBox="1"/>
          <p:nvPr/>
        </p:nvSpPr>
        <p:spPr>
          <a:xfrm>
            <a:off x="6830169" y="564318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Transformation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Process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E8906BCE-E6E7-4C10-8FE8-B99CD9C62C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5056" y="4745625"/>
            <a:ext cx="328768" cy="331929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717CE88-AD65-471C-8B46-B16D8BDFF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4508" y="2110994"/>
            <a:ext cx="328674" cy="331929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C4BA2B9-78C7-4D98-BDB0-D9A36B2EDC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848" y="4794289"/>
            <a:ext cx="328768" cy="331929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A57B170-19B7-40E0-BF07-55ABEB3B49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2503" y="2616203"/>
            <a:ext cx="328674" cy="3319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33090E6C-CF21-434E-8B2A-F16018497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4096" y="4745625"/>
            <a:ext cx="328768" cy="331929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03DD1-2A9E-4092-A718-D248575E44CB}"/>
              </a:ext>
            </a:extLst>
          </p:cNvPr>
          <p:cNvCxnSpPr>
            <a:cxnSpLocks/>
          </p:cNvCxnSpPr>
          <p:nvPr/>
        </p:nvCxnSpPr>
        <p:spPr>
          <a:xfrm flipH="1" flipV="1">
            <a:off x="4685055" y="3299405"/>
            <a:ext cx="592122" cy="311374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FDBE159-46A4-4CCB-984D-BFA74D8487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972" y="3299405"/>
            <a:ext cx="749300" cy="536084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F32107A-0100-4C18-ADE0-60026B9B48CF}"/>
              </a:ext>
            </a:extLst>
          </p:cNvPr>
          <p:cNvSpPr txBox="1"/>
          <p:nvPr/>
        </p:nvSpPr>
        <p:spPr>
          <a:xfrm>
            <a:off x="5423245" y="396117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Load request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 Snowflake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4E9761C-C807-4430-AA8B-E0907F205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320" y="3142787"/>
            <a:ext cx="328768" cy="331929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0A7AC89-9CA2-46E6-BAFE-06CE9052C84A}"/>
              </a:ext>
            </a:extLst>
          </p:cNvPr>
          <p:cNvCxnSpPr>
            <a:cxnSpLocks/>
          </p:cNvCxnSpPr>
          <p:nvPr/>
        </p:nvCxnSpPr>
        <p:spPr>
          <a:xfrm>
            <a:off x="4685055" y="5225201"/>
            <a:ext cx="514350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4CDA790-7E42-47C6-8F58-354B9FF5A4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104" y="2687610"/>
            <a:ext cx="636328" cy="636328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4DF0A4A3-72BC-47C2-8C54-D5A690C50790}"/>
              </a:ext>
            </a:extLst>
          </p:cNvPr>
          <p:cNvSpPr txBox="1"/>
          <p:nvPr/>
        </p:nvSpPr>
        <p:spPr>
          <a:xfrm>
            <a:off x="7139128" y="338570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Snowflake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services layer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233AEA14-5115-436A-9DB3-597531B191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7258" y="4820147"/>
            <a:ext cx="685800" cy="65598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BDBCBFF-8414-4C13-91E2-B6F54D9AE5FB}"/>
              </a:ext>
            </a:extLst>
          </p:cNvPr>
          <p:cNvSpPr txBox="1"/>
          <p:nvPr/>
        </p:nvSpPr>
        <p:spPr>
          <a:xfrm>
            <a:off x="8199441" y="564212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Analytics Schema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 Snowflake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0CC3BBF-F894-4AFE-8D47-F8D56CA9C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1549" y="4739768"/>
            <a:ext cx="328768" cy="331929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7FC2C54-91FB-43F7-9D8E-C8BF005A8789}"/>
              </a:ext>
            </a:extLst>
          </p:cNvPr>
          <p:cNvCxnSpPr>
            <a:cxnSpLocks/>
          </p:cNvCxnSpPr>
          <p:nvPr/>
        </p:nvCxnSpPr>
        <p:spPr>
          <a:xfrm>
            <a:off x="7784671" y="5189922"/>
            <a:ext cx="514350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B6E0777-BDE2-4F0E-AD4F-6AD5A969795C}"/>
              </a:ext>
            </a:extLst>
          </p:cNvPr>
          <p:cNvCxnSpPr>
            <a:cxnSpLocks/>
          </p:cNvCxnSpPr>
          <p:nvPr/>
        </p:nvCxnSpPr>
        <p:spPr>
          <a:xfrm>
            <a:off x="6446362" y="2759979"/>
            <a:ext cx="595668" cy="34591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E064A86-27CE-4B80-92A0-084EFC074BBF}"/>
              </a:ext>
            </a:extLst>
          </p:cNvPr>
          <p:cNvCxnSpPr>
            <a:cxnSpLocks/>
          </p:cNvCxnSpPr>
          <p:nvPr/>
        </p:nvCxnSpPr>
        <p:spPr>
          <a:xfrm flipH="1">
            <a:off x="6442981" y="3299405"/>
            <a:ext cx="592122" cy="311374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72279E29-8088-401F-866C-0AA77DCDFF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2797" y="4858929"/>
            <a:ext cx="685800" cy="508991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16E975EC-0D1A-4187-AC59-983187004874}"/>
              </a:ext>
            </a:extLst>
          </p:cNvPr>
          <p:cNvSpPr txBox="1"/>
          <p:nvPr/>
        </p:nvSpPr>
        <p:spPr>
          <a:xfrm>
            <a:off x="9862038" y="560740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Tableau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dashboards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CDD95462-79DA-47B9-ACEE-35A342EAA8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7088" y="4706635"/>
            <a:ext cx="328768" cy="328768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3F68902-5CD4-4D1D-B727-4B2795EB63A0}"/>
              </a:ext>
            </a:extLst>
          </p:cNvPr>
          <p:cNvCxnSpPr>
            <a:cxnSpLocks/>
          </p:cNvCxnSpPr>
          <p:nvPr/>
        </p:nvCxnSpPr>
        <p:spPr>
          <a:xfrm>
            <a:off x="9261721" y="5155209"/>
            <a:ext cx="514350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1AC9191-D373-4037-BCA1-908D7BD02D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741" y="2792548"/>
            <a:ext cx="612848" cy="62535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C82C19F-AB68-493A-A7F1-B7A8E3037E86}"/>
              </a:ext>
            </a:extLst>
          </p:cNvPr>
          <p:cNvSpPr txBox="1"/>
          <p:nvPr/>
        </p:nvSpPr>
        <p:spPr>
          <a:xfrm>
            <a:off x="877695" y="3589203"/>
            <a:ext cx="7312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Source files</a:t>
            </a:r>
          </a:p>
        </p:txBody>
      </p:sp>
    </p:spTree>
    <p:extLst>
      <p:ext uri="{BB962C8B-B14F-4D97-AF65-F5344CB8AC3E}">
        <p14:creationId xmlns:p14="http://schemas.microsoft.com/office/powerpoint/2010/main" val="360367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FF2B5EF4-FFF2-40B4-BE49-F238E27FC236}">
                <a16:creationId xmlns:a16="http://schemas.microsoft.com/office/drawing/2014/main" id="{C450967A-9721-4D58-8CB8-F39D8438A84E}"/>
              </a:ext>
            </a:extLst>
          </p:cNvPr>
          <p:cNvSpPr/>
          <p:nvPr/>
        </p:nvSpPr>
        <p:spPr>
          <a:xfrm>
            <a:off x="11066934" y="5368712"/>
            <a:ext cx="1118127" cy="14803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A297C6A-89C5-4BC4-8005-480C0325197B}"/>
              </a:ext>
            </a:extLst>
          </p:cNvPr>
          <p:cNvSpPr/>
          <p:nvPr/>
        </p:nvSpPr>
        <p:spPr>
          <a:xfrm>
            <a:off x="4122994" y="674947"/>
            <a:ext cx="6138606" cy="5913967"/>
          </a:xfrm>
          <a:prstGeom prst="roundRect">
            <a:avLst>
              <a:gd name="adj" fmla="val 6452"/>
            </a:avLst>
          </a:prstGeom>
          <a:solidFill>
            <a:srgbClr val="F89C3E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0A5A9C2-EE0D-4B8F-8B9F-189E2B82BA18}"/>
              </a:ext>
            </a:extLst>
          </p:cNvPr>
          <p:cNvSpPr/>
          <p:nvPr/>
        </p:nvSpPr>
        <p:spPr>
          <a:xfrm>
            <a:off x="4275395" y="2429933"/>
            <a:ext cx="2829914" cy="3881968"/>
          </a:xfrm>
          <a:prstGeom prst="roundRect">
            <a:avLst>
              <a:gd name="adj" fmla="val 6452"/>
            </a:avLst>
          </a:prstGeom>
          <a:solidFill>
            <a:srgbClr val="85662D">
              <a:alpha val="2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92F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300FB5-F130-4AED-B5F7-144289D2611C}"/>
              </a:ext>
            </a:extLst>
          </p:cNvPr>
          <p:cNvSpPr/>
          <p:nvPr/>
        </p:nvSpPr>
        <p:spPr>
          <a:xfrm>
            <a:off x="705070" y="2302662"/>
            <a:ext cx="1715520" cy="4102366"/>
          </a:xfrm>
          <a:prstGeom prst="roundRect">
            <a:avLst/>
          </a:prstGeom>
          <a:solidFill>
            <a:srgbClr val="2AB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8898C1-B6FF-4864-AA92-64DD276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2083" l="9896" r="89063">
                        <a14:foregroundMark x1="49479" y1="6250" x2="50521" y2="6250"/>
                        <a14:foregroundMark x1="54167" y1="92083" x2="54167" y2="91250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311345" y="1015327"/>
            <a:ext cx="610515" cy="76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4CDA790-7E42-47C6-8F58-354B9FF5A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67" y="2011943"/>
            <a:ext cx="636328" cy="636328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4DF0A4A3-72BC-47C2-8C54-D5A690C50790}"/>
              </a:ext>
            </a:extLst>
          </p:cNvPr>
          <p:cNvSpPr txBox="1"/>
          <p:nvPr/>
        </p:nvSpPr>
        <p:spPr>
          <a:xfrm>
            <a:off x="1056121" y="1985096"/>
            <a:ext cx="1013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F34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Snowflake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893461-BB45-4BAA-9AA2-F889889712E4}"/>
              </a:ext>
            </a:extLst>
          </p:cNvPr>
          <p:cNvSpPr txBox="1"/>
          <p:nvPr/>
        </p:nvSpPr>
        <p:spPr>
          <a:xfrm>
            <a:off x="4863487" y="1786434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Resource policy confirms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authorisation for API access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C9550F04-D925-476C-A0E7-B71075DDC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515" y1="68306" x2="42515" y2="68306"/>
                        <a14:backgroundMark x1="14671" y1="58470" x2="14671" y2="58470"/>
                      </a14:backgroundRemoval>
                    </a14:imgEffect>
                  </a14:imgLayer>
                </a14:imgProps>
              </a:ext>
            </a:extLst>
          </a:blip>
          <a:srcRect l="24905" r="22923"/>
          <a:stretch/>
        </p:blipFill>
        <p:spPr bwMode="auto">
          <a:xfrm>
            <a:off x="9486216" y="5269306"/>
            <a:ext cx="568777" cy="59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422501B-3250-4393-860B-92F76D4B4222}"/>
              </a:ext>
            </a:extLst>
          </p:cNvPr>
          <p:cNvSpPr txBox="1"/>
          <p:nvPr/>
        </p:nvSpPr>
        <p:spPr>
          <a:xfrm>
            <a:off x="9442347" y="5863609"/>
            <a:ext cx="59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Call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1B639B74-4282-4007-B7E1-FAA989067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</a:blip>
          <a:srcRect/>
          <a:stretch/>
        </p:blipFill>
        <p:spPr bwMode="auto">
          <a:xfrm>
            <a:off x="1278442" y="2604170"/>
            <a:ext cx="568777" cy="56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E126646-87DB-4F6C-A695-2EDE61727A4D}"/>
              </a:ext>
            </a:extLst>
          </p:cNvPr>
          <p:cNvSpPr txBox="1"/>
          <p:nvPr/>
        </p:nvSpPr>
        <p:spPr>
          <a:xfrm>
            <a:off x="1052113" y="3184198"/>
            <a:ext cx="102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EFFF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EFFF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external function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050DF150-12F5-423D-9D94-EA5CAEFF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</a:blip>
          <a:srcRect/>
          <a:stretch/>
        </p:blipFill>
        <p:spPr bwMode="auto">
          <a:xfrm>
            <a:off x="1278442" y="3934651"/>
            <a:ext cx="568777" cy="56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2EDD64-2521-4CE5-A10D-47670C87A1F3}"/>
              </a:ext>
            </a:extLst>
          </p:cNvPr>
          <p:cNvSpPr txBox="1"/>
          <p:nvPr/>
        </p:nvSpPr>
        <p:spPr>
          <a:xfrm>
            <a:off x="1052113" y="4514679"/>
            <a:ext cx="102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EFFF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PRODUCT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EFFF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external function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FEA2B31-2D4D-4A50-B415-05337D68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</a:blip>
          <a:srcRect/>
          <a:stretch/>
        </p:blipFill>
        <p:spPr bwMode="auto">
          <a:xfrm>
            <a:off x="1278442" y="5279911"/>
            <a:ext cx="568777" cy="56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1E3275-4262-444B-9F4B-06A05EA474FE}"/>
              </a:ext>
            </a:extLst>
          </p:cNvPr>
          <p:cNvSpPr txBox="1"/>
          <p:nvPr/>
        </p:nvSpPr>
        <p:spPr>
          <a:xfrm>
            <a:off x="1052113" y="5859939"/>
            <a:ext cx="102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EFFF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call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EFFF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external function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FAE428-B03C-4D5E-9DAA-90C3C5FD0023}"/>
              </a:ext>
            </a:extLst>
          </p:cNvPr>
          <p:cNvSpPr txBox="1"/>
          <p:nvPr/>
        </p:nvSpPr>
        <p:spPr>
          <a:xfrm>
            <a:off x="2488124" y="3736708"/>
            <a:ext cx="161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Snowflake-defined API call with JSON input data as body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2AA891-7B5C-4FA7-B205-D0BA4AE7C859}"/>
              </a:ext>
            </a:extLst>
          </p:cNvPr>
          <p:cNvSpPr txBox="1"/>
          <p:nvPr/>
        </p:nvSpPr>
        <p:spPr>
          <a:xfrm>
            <a:off x="2488124" y="4415072"/>
            <a:ext cx="161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response with JSON output data as body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9E68B09-76FB-499B-B502-87F45458C8BF}"/>
              </a:ext>
            </a:extLst>
          </p:cNvPr>
          <p:cNvCxnSpPr>
            <a:cxnSpLocks/>
          </p:cNvCxnSpPr>
          <p:nvPr/>
        </p:nvCxnSpPr>
        <p:spPr>
          <a:xfrm>
            <a:off x="2069540" y="5510358"/>
            <a:ext cx="2362594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4DFC78-BAC4-447C-AD13-2629762A9924}"/>
              </a:ext>
            </a:extLst>
          </p:cNvPr>
          <p:cNvCxnSpPr>
            <a:cxnSpLocks/>
          </p:cNvCxnSpPr>
          <p:nvPr/>
        </p:nvCxnSpPr>
        <p:spPr>
          <a:xfrm flipH="1">
            <a:off x="2069540" y="5697730"/>
            <a:ext cx="2296602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8B4278E3-9F8F-46ED-A748-E0FD4F82AF6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807375" y="450132"/>
            <a:ext cx="624759" cy="6363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A258167-6B72-4DBA-8579-ED89EAC764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33" b="93571" l="10000" r="90000">
                        <a14:foregroundMark x1="50952" y1="9762" x2="50952" y2="9762"/>
                        <a14:foregroundMark x1="49524" y1="5952" x2="49524" y2="5952"/>
                        <a14:foregroundMark x1="49524" y1="93571" x2="49524" y2="93571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795572" y="2003632"/>
            <a:ext cx="625356" cy="62535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FE11786-A793-4BE5-ACAF-6BC5DAD087E0}"/>
              </a:ext>
            </a:extLst>
          </p:cNvPr>
          <p:cNvSpPr txBox="1"/>
          <p:nvPr/>
        </p:nvSpPr>
        <p:spPr>
          <a:xfrm>
            <a:off x="5157968" y="823170"/>
            <a:ext cx="91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AWS IAM</a:t>
            </a:r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0CC86635-8593-4248-9B94-ED35941A7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 bwMode="auto">
          <a:xfrm>
            <a:off x="4549190" y="2613444"/>
            <a:ext cx="568777" cy="55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2BF96B3-3696-495D-AD70-D680C3C503A5}"/>
              </a:ext>
            </a:extLst>
          </p:cNvPr>
          <p:cNvSpPr txBox="1"/>
          <p:nvPr/>
        </p:nvSpPr>
        <p:spPr>
          <a:xfrm>
            <a:off x="4382173" y="3184198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 Stage</a:t>
            </a:r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653F866B-4562-494A-86E6-41FFCE5B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 bwMode="auto">
          <a:xfrm>
            <a:off x="4549190" y="3943925"/>
            <a:ext cx="568777" cy="55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54E748E-93E6-4D04-B1EA-37EDEE4C9B84}"/>
              </a:ext>
            </a:extLst>
          </p:cNvPr>
          <p:cNvSpPr txBox="1"/>
          <p:nvPr/>
        </p:nvSpPr>
        <p:spPr>
          <a:xfrm>
            <a:off x="4382172" y="451467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PRODUCT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 Stage</a:t>
            </a:r>
          </a:p>
        </p:txBody>
      </p:sp>
      <p:pic>
        <p:nvPicPr>
          <p:cNvPr id="81" name="Picture 2">
            <a:extLst>
              <a:ext uri="{FF2B5EF4-FFF2-40B4-BE49-F238E27FC236}">
                <a16:creationId xmlns:a16="http://schemas.microsoft.com/office/drawing/2014/main" id="{23CE5C0C-6284-4CFB-8E77-5041CDEF1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 bwMode="auto">
          <a:xfrm>
            <a:off x="4549190" y="5289185"/>
            <a:ext cx="568777" cy="55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DF701FE-5DA0-4F71-8CA5-E3D9F58AB699}"/>
              </a:ext>
            </a:extLst>
          </p:cNvPr>
          <p:cNvSpPr txBox="1"/>
          <p:nvPr/>
        </p:nvSpPr>
        <p:spPr>
          <a:xfrm>
            <a:off x="4366142" y="585993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Call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 Stage</a:t>
            </a:r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87095B43-AB77-4437-A41A-B05B7F8E2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 bwMode="auto">
          <a:xfrm>
            <a:off x="6191695" y="2641813"/>
            <a:ext cx="568777" cy="5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E39AA3D-A474-4F0B-98F3-060B7A34B922}"/>
              </a:ext>
            </a:extLst>
          </p:cNvPr>
          <p:cNvSpPr txBox="1"/>
          <p:nvPr/>
        </p:nvSpPr>
        <p:spPr>
          <a:xfrm>
            <a:off x="5939721" y="3187714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 Resource</a:t>
            </a:r>
          </a:p>
        </p:txBody>
      </p:sp>
      <p:pic>
        <p:nvPicPr>
          <p:cNvPr id="85" name="Picture 2">
            <a:extLst>
              <a:ext uri="{FF2B5EF4-FFF2-40B4-BE49-F238E27FC236}">
                <a16:creationId xmlns:a16="http://schemas.microsoft.com/office/drawing/2014/main" id="{521B5250-FCA4-4424-8937-EEF4DBF92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 bwMode="auto">
          <a:xfrm>
            <a:off x="6191695" y="3972294"/>
            <a:ext cx="568777" cy="5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9E1C291-2E37-41A3-BF8A-C4A605F04E47}"/>
              </a:ext>
            </a:extLst>
          </p:cNvPr>
          <p:cNvSpPr txBox="1"/>
          <p:nvPr/>
        </p:nvSpPr>
        <p:spPr>
          <a:xfrm>
            <a:off x="5939720" y="4518195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PRODUCT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 Resource</a:t>
            </a:r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AED6776C-0686-449C-8C63-E96EF73C2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 bwMode="auto">
          <a:xfrm>
            <a:off x="6191695" y="5317554"/>
            <a:ext cx="568777" cy="5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C99BF27-C806-4992-99FD-BDB524CD76C3}"/>
              </a:ext>
            </a:extLst>
          </p:cNvPr>
          <p:cNvSpPr txBox="1"/>
          <p:nvPr/>
        </p:nvSpPr>
        <p:spPr>
          <a:xfrm>
            <a:off x="5939719" y="5863455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Call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 Resource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D777FD9-C03F-4302-9A6C-E2C38FF14055}"/>
              </a:ext>
            </a:extLst>
          </p:cNvPr>
          <p:cNvCxnSpPr>
            <a:cxnSpLocks/>
          </p:cNvCxnSpPr>
          <p:nvPr/>
        </p:nvCxnSpPr>
        <p:spPr>
          <a:xfrm>
            <a:off x="2069540" y="4170355"/>
            <a:ext cx="2362594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B8077D0-B893-417F-B020-DB6F645B3F89}"/>
              </a:ext>
            </a:extLst>
          </p:cNvPr>
          <p:cNvCxnSpPr>
            <a:cxnSpLocks/>
          </p:cNvCxnSpPr>
          <p:nvPr/>
        </p:nvCxnSpPr>
        <p:spPr>
          <a:xfrm flipH="1">
            <a:off x="2069540" y="4357727"/>
            <a:ext cx="2296602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4CF8BE2-EF78-4329-BFBB-8104AC5DBC7B}"/>
              </a:ext>
            </a:extLst>
          </p:cNvPr>
          <p:cNvCxnSpPr>
            <a:cxnSpLocks/>
          </p:cNvCxnSpPr>
          <p:nvPr/>
        </p:nvCxnSpPr>
        <p:spPr>
          <a:xfrm>
            <a:off x="2069540" y="2826882"/>
            <a:ext cx="2362594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2C30216-9ECE-40EA-AEE6-C852967632E5}"/>
              </a:ext>
            </a:extLst>
          </p:cNvPr>
          <p:cNvCxnSpPr>
            <a:cxnSpLocks/>
          </p:cNvCxnSpPr>
          <p:nvPr/>
        </p:nvCxnSpPr>
        <p:spPr>
          <a:xfrm flipH="1">
            <a:off x="2069540" y="3014254"/>
            <a:ext cx="2296602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D7FCEB-5278-4FB7-B1EC-8224672F332A}"/>
              </a:ext>
            </a:extLst>
          </p:cNvPr>
          <p:cNvCxnSpPr>
            <a:cxnSpLocks/>
          </p:cNvCxnSpPr>
          <p:nvPr/>
        </p:nvCxnSpPr>
        <p:spPr>
          <a:xfrm>
            <a:off x="6862915" y="5510358"/>
            <a:ext cx="2622668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FEB631-E62A-45AC-B34F-424C8E098FFF}"/>
              </a:ext>
            </a:extLst>
          </p:cNvPr>
          <p:cNvCxnSpPr>
            <a:cxnSpLocks/>
          </p:cNvCxnSpPr>
          <p:nvPr/>
        </p:nvCxnSpPr>
        <p:spPr>
          <a:xfrm flipH="1">
            <a:off x="6862916" y="5701346"/>
            <a:ext cx="2579431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7" name="Picture 2">
            <a:extLst>
              <a:ext uri="{FF2B5EF4-FFF2-40B4-BE49-F238E27FC236}">
                <a16:creationId xmlns:a16="http://schemas.microsoft.com/office/drawing/2014/main" id="{1168B4F6-A580-43CF-A7FC-F657ACEC8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515" y1="68306" x2="42515" y2="68306"/>
                        <a14:backgroundMark x1="14671" y1="58470" x2="14671" y2="58470"/>
                      </a14:backgroundRemoval>
                    </a14:imgEffect>
                  </a14:imgLayer>
                </a14:imgProps>
              </a:ext>
            </a:extLst>
          </a:blip>
          <a:srcRect l="24905" r="22923"/>
          <a:stretch/>
        </p:blipFill>
        <p:spPr bwMode="auto">
          <a:xfrm>
            <a:off x="9486216" y="3850121"/>
            <a:ext cx="568777" cy="59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8C13B6E-09D0-4B67-A39E-BC0B943D83A6}"/>
              </a:ext>
            </a:extLst>
          </p:cNvPr>
          <p:cNvSpPr txBox="1"/>
          <p:nvPr/>
        </p:nvSpPr>
        <p:spPr>
          <a:xfrm>
            <a:off x="9399867" y="4444424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PRODUCT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9F2C95E-C645-4616-ADAD-4DCA5740C1B9}"/>
              </a:ext>
            </a:extLst>
          </p:cNvPr>
          <p:cNvCxnSpPr>
            <a:cxnSpLocks/>
          </p:cNvCxnSpPr>
          <p:nvPr/>
        </p:nvCxnSpPr>
        <p:spPr>
          <a:xfrm>
            <a:off x="6862915" y="4177339"/>
            <a:ext cx="2622668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8DE4723-2DE7-4EBF-9B8D-F1A5292F2CF1}"/>
              </a:ext>
            </a:extLst>
          </p:cNvPr>
          <p:cNvSpPr txBox="1"/>
          <p:nvPr/>
        </p:nvSpPr>
        <p:spPr>
          <a:xfrm>
            <a:off x="7313181" y="3743692"/>
            <a:ext cx="201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call body passed to AWS Lambda function, including JSON input data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5D71594-B644-49C2-A7F5-AC749D59A141}"/>
              </a:ext>
            </a:extLst>
          </p:cNvPr>
          <p:cNvCxnSpPr>
            <a:cxnSpLocks/>
          </p:cNvCxnSpPr>
          <p:nvPr/>
        </p:nvCxnSpPr>
        <p:spPr>
          <a:xfrm flipH="1">
            <a:off x="6862917" y="4364711"/>
            <a:ext cx="2579430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8BECCBAC-1205-492E-8FDD-EEE255C1433E}"/>
              </a:ext>
            </a:extLst>
          </p:cNvPr>
          <p:cNvSpPr txBox="1"/>
          <p:nvPr/>
        </p:nvSpPr>
        <p:spPr>
          <a:xfrm>
            <a:off x="7098466" y="4422056"/>
            <a:ext cx="244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AWS Lambda output passed back, including JSON output data in Snowflake-desired format</a:t>
            </a:r>
          </a:p>
        </p:txBody>
      </p:sp>
      <p:pic>
        <p:nvPicPr>
          <p:cNvPr id="104" name="Picture 2">
            <a:extLst>
              <a:ext uri="{FF2B5EF4-FFF2-40B4-BE49-F238E27FC236}">
                <a16:creationId xmlns:a16="http://schemas.microsoft.com/office/drawing/2014/main" id="{2C95C5C5-81BE-494D-8951-359002788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515" y1="68306" x2="42515" y2="68306"/>
                        <a14:backgroundMark x1="14671" y1="58470" x2="14671" y2="58470"/>
                      </a14:backgroundRemoval>
                    </a14:imgEffect>
                  </a14:imgLayer>
                </a14:imgProps>
              </a:ext>
            </a:extLst>
          </a:blip>
          <a:srcRect l="24905" r="22923"/>
          <a:stretch/>
        </p:blipFill>
        <p:spPr bwMode="auto">
          <a:xfrm>
            <a:off x="9485583" y="2587862"/>
            <a:ext cx="568777" cy="59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2680CA4-AB52-49D5-B39D-9820EEC53E1E}"/>
              </a:ext>
            </a:extLst>
          </p:cNvPr>
          <p:cNvSpPr txBox="1"/>
          <p:nvPr/>
        </p:nvSpPr>
        <p:spPr>
          <a:xfrm>
            <a:off x="9441714" y="3182165"/>
            <a:ext cx="59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FF4368E-8245-4E54-9D06-E68C94078363}"/>
              </a:ext>
            </a:extLst>
          </p:cNvPr>
          <p:cNvCxnSpPr>
            <a:cxnSpLocks/>
          </p:cNvCxnSpPr>
          <p:nvPr/>
        </p:nvCxnSpPr>
        <p:spPr>
          <a:xfrm>
            <a:off x="6862282" y="2832530"/>
            <a:ext cx="2623301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D161DE1-E6AD-4C17-9A5C-5A618DDBA936}"/>
              </a:ext>
            </a:extLst>
          </p:cNvPr>
          <p:cNvCxnSpPr>
            <a:cxnSpLocks/>
          </p:cNvCxnSpPr>
          <p:nvPr/>
        </p:nvCxnSpPr>
        <p:spPr>
          <a:xfrm flipH="1">
            <a:off x="6862283" y="3019902"/>
            <a:ext cx="2579431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881785-66A6-4004-965E-8A3CCA112031}"/>
              </a:ext>
            </a:extLst>
          </p:cNvPr>
          <p:cNvCxnSpPr>
            <a:cxnSpLocks/>
          </p:cNvCxnSpPr>
          <p:nvPr/>
        </p:nvCxnSpPr>
        <p:spPr>
          <a:xfrm>
            <a:off x="5219539" y="2884701"/>
            <a:ext cx="264750" cy="18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7D29791-AAA2-4518-BB56-40E557CFE36F}"/>
              </a:ext>
            </a:extLst>
          </p:cNvPr>
          <p:cNvCxnSpPr>
            <a:cxnSpLocks/>
          </p:cNvCxnSpPr>
          <p:nvPr/>
        </p:nvCxnSpPr>
        <p:spPr>
          <a:xfrm flipV="1">
            <a:off x="5484289" y="2155766"/>
            <a:ext cx="0" cy="343096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5C80E1C-9C30-496A-9BC8-4586B95CE796}"/>
              </a:ext>
            </a:extLst>
          </p:cNvPr>
          <p:cNvSpPr txBox="1"/>
          <p:nvPr/>
        </p:nvSpPr>
        <p:spPr>
          <a:xfrm>
            <a:off x="6528315" y="1820209"/>
            <a:ext cx="1139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AWS API Gateway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B05CE93-7976-458F-BDF0-0F2E649B6D24}"/>
              </a:ext>
            </a:extLst>
          </p:cNvPr>
          <p:cNvCxnSpPr>
            <a:cxnSpLocks/>
          </p:cNvCxnSpPr>
          <p:nvPr/>
        </p:nvCxnSpPr>
        <p:spPr>
          <a:xfrm>
            <a:off x="5219539" y="4219673"/>
            <a:ext cx="264750" cy="18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B82BCE8-CACF-42AE-8020-87396A0D64BD}"/>
              </a:ext>
            </a:extLst>
          </p:cNvPr>
          <p:cNvCxnSpPr>
            <a:cxnSpLocks/>
          </p:cNvCxnSpPr>
          <p:nvPr/>
        </p:nvCxnSpPr>
        <p:spPr>
          <a:xfrm>
            <a:off x="5219539" y="5584906"/>
            <a:ext cx="264750" cy="18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2">
            <a:extLst>
              <a:ext uri="{FF2B5EF4-FFF2-40B4-BE49-F238E27FC236}">
                <a16:creationId xmlns:a16="http://schemas.microsoft.com/office/drawing/2014/main" id="{15255E08-2AA6-497B-924F-7DD18423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/>
        </p:blipFill>
        <p:spPr bwMode="auto">
          <a:xfrm>
            <a:off x="10813884" y="5380273"/>
            <a:ext cx="568777" cy="37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DB54AD9C-B782-4E8D-9A38-BBE6D6DE9020}"/>
              </a:ext>
            </a:extLst>
          </p:cNvPr>
          <p:cNvSpPr txBox="1"/>
          <p:nvPr/>
        </p:nvSpPr>
        <p:spPr>
          <a:xfrm>
            <a:off x="10815984" y="5863609"/>
            <a:ext cx="56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External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92F34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9031953-2F1C-4115-8063-EA7700368387}"/>
              </a:ext>
            </a:extLst>
          </p:cNvPr>
          <p:cNvCxnSpPr>
            <a:cxnSpLocks/>
          </p:cNvCxnSpPr>
          <p:nvPr/>
        </p:nvCxnSpPr>
        <p:spPr>
          <a:xfrm flipV="1">
            <a:off x="5725589" y="2171700"/>
            <a:ext cx="0" cy="3419264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80388A8-4D78-4D0F-99BA-7E86E0B78E50}"/>
              </a:ext>
            </a:extLst>
          </p:cNvPr>
          <p:cNvCxnSpPr>
            <a:cxnSpLocks/>
          </p:cNvCxnSpPr>
          <p:nvPr/>
        </p:nvCxnSpPr>
        <p:spPr>
          <a:xfrm>
            <a:off x="5727437" y="2884701"/>
            <a:ext cx="264750" cy="1824"/>
          </a:xfrm>
          <a:prstGeom prst="line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CFCCA62-950E-4223-898D-6881C9466F7F}"/>
              </a:ext>
            </a:extLst>
          </p:cNvPr>
          <p:cNvCxnSpPr>
            <a:cxnSpLocks/>
          </p:cNvCxnSpPr>
          <p:nvPr/>
        </p:nvCxnSpPr>
        <p:spPr>
          <a:xfrm>
            <a:off x="5727437" y="4219673"/>
            <a:ext cx="264750" cy="1824"/>
          </a:xfrm>
          <a:prstGeom prst="line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8B36A6-9917-43FC-8D50-E8C515D112CD}"/>
              </a:ext>
            </a:extLst>
          </p:cNvPr>
          <p:cNvCxnSpPr>
            <a:cxnSpLocks/>
          </p:cNvCxnSpPr>
          <p:nvPr/>
        </p:nvCxnSpPr>
        <p:spPr>
          <a:xfrm>
            <a:off x="5727437" y="5584906"/>
            <a:ext cx="264750" cy="1824"/>
          </a:xfrm>
          <a:prstGeom prst="line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2E50B94-8505-4EB4-8BE9-41EDDE19E6AE}"/>
              </a:ext>
            </a:extLst>
          </p:cNvPr>
          <p:cNvCxnSpPr>
            <a:cxnSpLocks/>
          </p:cNvCxnSpPr>
          <p:nvPr/>
        </p:nvCxnSpPr>
        <p:spPr>
          <a:xfrm>
            <a:off x="10054991" y="5513974"/>
            <a:ext cx="680244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1B34394-2994-4F17-A914-C30B5BFD81D9}"/>
              </a:ext>
            </a:extLst>
          </p:cNvPr>
          <p:cNvCxnSpPr>
            <a:cxnSpLocks/>
          </p:cNvCxnSpPr>
          <p:nvPr/>
        </p:nvCxnSpPr>
        <p:spPr>
          <a:xfrm flipH="1">
            <a:off x="10054993" y="5701346"/>
            <a:ext cx="639902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9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149EF0A-CBCA-4391-9147-CCE2EE9E763F}"/>
              </a:ext>
            </a:extLst>
          </p:cNvPr>
          <p:cNvSpPr txBox="1">
            <a:spLocks/>
          </p:cNvSpPr>
          <p:nvPr/>
        </p:nvSpPr>
        <p:spPr>
          <a:xfrm>
            <a:off x="942898" y="1479569"/>
            <a:ext cx="6188340" cy="436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Don’t just run things and see what happens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Know how to undo whatever you 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Test </a:t>
            </a:r>
            <a:r>
              <a:rPr lang="en-GB" dirty="0" err="1"/>
              <a:t>test</a:t>
            </a:r>
            <a:r>
              <a:rPr lang="en-GB" dirty="0"/>
              <a:t> </a:t>
            </a:r>
            <a:r>
              <a:rPr lang="en-GB" dirty="0" err="1"/>
              <a:t>test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Never dismiss anybody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Don’t put things 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 prepared to do a lot of boring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 prepared to go outside your expected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Remember you represent more than yourself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Make sure you enjoy your actual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 honest with your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7A18B79-E2A3-465E-A461-C3E5A667D870}"/>
              </a:ext>
            </a:extLst>
          </p:cNvPr>
          <p:cNvSpPr txBox="1">
            <a:spLocks/>
          </p:cNvSpPr>
          <p:nvPr/>
        </p:nvSpPr>
        <p:spPr>
          <a:xfrm>
            <a:off x="942898" y="686906"/>
            <a:ext cx="5300662" cy="7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Mistakes I’ve Made</a:t>
            </a:r>
          </a:p>
        </p:txBody>
      </p:sp>
    </p:spTree>
    <p:extLst>
      <p:ext uri="{BB962C8B-B14F-4D97-AF65-F5344CB8AC3E}">
        <p14:creationId xmlns:p14="http://schemas.microsoft.com/office/powerpoint/2010/main" val="41876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37440-87ED-4AB0-8F66-181C5A57F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898" y="1479569"/>
            <a:ext cx="2557793" cy="43693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Big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Morale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Social boast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Established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Documentation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Clear roles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Clear progression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Compensation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Higher budget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Public scrutiny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Risk!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9B33E5-84AF-4490-92F2-1D92E141C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011" y="686906"/>
            <a:ext cx="5300662" cy="703387"/>
          </a:xfrm>
        </p:spPr>
        <p:txBody>
          <a:bodyPr>
            <a:normAutofit/>
          </a:bodyPr>
          <a:lstStyle/>
          <a:p>
            <a:r>
              <a:rPr lang="en-GB" dirty="0"/>
              <a:t>Corporation vs SME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7ED815D-1ED1-4F52-BB22-AF073DEDBE60}"/>
              </a:ext>
            </a:extLst>
          </p:cNvPr>
          <p:cNvSpPr txBox="1">
            <a:spLocks/>
          </p:cNvSpPr>
          <p:nvPr/>
        </p:nvSpPr>
        <p:spPr>
          <a:xfrm>
            <a:off x="3917868" y="1479568"/>
            <a:ext cx="2557793" cy="4369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Freedom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Test new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Learn new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Create your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Culture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Know everybody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Feel more valued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See your impact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Less bureaucracy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No red tape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Approachable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Potential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Speed of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Risk!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DCDE00-9F8A-4B01-868E-9A4B7D9D1D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898" y="5909702"/>
            <a:ext cx="5892800" cy="637185"/>
          </a:xfrm>
        </p:spPr>
        <p:txBody>
          <a:bodyPr/>
          <a:lstStyle/>
          <a:p>
            <a:r>
              <a:rPr lang="en-GB" dirty="0"/>
              <a:t>* These are generalisations and definitely do not apply to all companies!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39A63-6497-4863-AB7A-2CE358AC341F}"/>
              </a:ext>
            </a:extLst>
          </p:cNvPr>
          <p:cNvSpPr/>
          <p:nvPr/>
        </p:nvSpPr>
        <p:spPr>
          <a:xfrm>
            <a:off x="3787455" y="1390293"/>
            <a:ext cx="45719" cy="4369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7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CE4E3F-88A0-4103-97DC-283335A76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Story Time</a:t>
            </a:r>
          </a:p>
        </p:txBody>
      </p:sp>
    </p:spTree>
    <p:extLst>
      <p:ext uri="{BB962C8B-B14F-4D97-AF65-F5344CB8AC3E}">
        <p14:creationId xmlns:p14="http://schemas.microsoft.com/office/powerpoint/2010/main" val="340003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CE4E3F-88A0-4103-97DC-283335A76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7655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C61842-4995-47C5-BEB5-390945259A00}"/>
              </a:ext>
            </a:extLst>
          </p:cNvPr>
          <p:cNvSpPr/>
          <p:nvPr/>
        </p:nvSpPr>
        <p:spPr>
          <a:xfrm>
            <a:off x="2715721" y="402074"/>
            <a:ext cx="67605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Thank you for listening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3D4B3-13B7-48AB-B0B1-35EB95E0FF26}"/>
              </a:ext>
            </a:extLst>
          </p:cNvPr>
          <p:cNvSpPr/>
          <p:nvPr/>
        </p:nvSpPr>
        <p:spPr>
          <a:xfrm>
            <a:off x="3822875" y="4164079"/>
            <a:ext cx="4546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https://interworks.com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D07565-5AD8-4D53-B02E-324C30809C47}"/>
              </a:ext>
            </a:extLst>
          </p:cNvPr>
          <p:cNvSpPr/>
          <p:nvPr/>
        </p:nvSpPr>
        <p:spPr>
          <a:xfrm>
            <a:off x="556860" y="3728891"/>
            <a:ext cx="454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Interested in learning more about InterWorks?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3C091-16C8-43BA-8743-4A6ADD9CACD8}"/>
              </a:ext>
            </a:extLst>
          </p:cNvPr>
          <p:cNvSpPr/>
          <p:nvPr/>
        </p:nvSpPr>
        <p:spPr>
          <a:xfrm>
            <a:off x="2035015" y="2113447"/>
            <a:ext cx="8121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https://www.linkedin.com/in/chris-hastie/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D65131-81F5-416C-BC2F-1824DB80E2C1}"/>
              </a:ext>
            </a:extLst>
          </p:cNvPr>
          <p:cNvSpPr/>
          <p:nvPr/>
        </p:nvSpPr>
        <p:spPr>
          <a:xfrm>
            <a:off x="556859" y="1678259"/>
            <a:ext cx="3789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Want to get in touch with me directly?</a:t>
            </a:r>
          </a:p>
        </p:txBody>
      </p:sp>
    </p:spTree>
    <p:extLst>
      <p:ext uri="{BB962C8B-B14F-4D97-AF65-F5344CB8AC3E}">
        <p14:creationId xmlns:p14="http://schemas.microsoft.com/office/powerpoint/2010/main" val="21465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149C-3A48-43ED-AF73-4190738F65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34340" y="608648"/>
            <a:ext cx="9144000" cy="839787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BDD3C6FD-34A3-40C2-B04E-7C2D5FA1F7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7871723"/>
                  </p:ext>
                </p:extLst>
              </p:nvPr>
            </p:nvGraphicFramePr>
            <p:xfrm>
              <a:off x="838200" y="153606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3C28FB96-EA60-4536-99F5-FB54272490D7}">
                    <psuz:zmPr id="{1E05B61C-1222-47DF-8447-00BE55B0217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46F0E6F-0D12-4FD8-A1CC-33FEBB34C964}">
                    <psuz:zmPr id="{8AFE2C42-F0E9-4F64-8F9F-64BE572ACA0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6A5CB03-13D2-4388-ADB0-70186E154DCC}">
                    <psuz:zmPr id="{A3BCE58A-9154-4A2C-ACD7-52863EBDCE9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97D4F6-72EB-437E-9442-222C0E315E58}">
                    <psuz:zmPr id="{DDE52CE8-F2B0-4930-94B8-DE1D5550F3E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D5557DB-794B-4D60-9394-675BF6D8F93D}">
                    <psuz:zmPr id="{D14E489E-503B-4A3B-9EF3-69277C227E71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925775EB-5BF0-4CE8-BA26-20F1DC45BD9A}">
                    <psuz:zmPr id="{376E1C8C-4912-4803-AE08-F8E91EC79B3F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BDD3C6FD-34A3-40C2-B04E-7C2D5FA1F7C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536065"/>
                <a:ext cx="10515600" cy="4351338"/>
                <a:chOff x="838200" y="1536065"/>
                <a:chExt cx="10515600" cy="4351338"/>
              </a:xfrm>
            </p:grpSpPr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5679" y="187807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8660" y="187807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1641" y="187807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5679" y="377088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8660" y="3770884"/>
                  <a:ext cx="3154680" cy="1774508"/>
                </a:xfrm>
                <a:prstGeom prst="rect">
                  <a:avLst/>
                </a:prstGeom>
              </p:spPr>
            </p:pic>
            <p:pic>
              <p:nvPicPr>
                <p:cNvPr id="9" name="Picture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91641" y="3770884"/>
                  <a:ext cx="3154680" cy="1774508"/>
                </a:xfrm>
                <a:prstGeom prst="rect">
                  <a:avLst/>
                </a:prstGeom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5680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CE4E3F-88A0-4103-97DC-283335A76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InterWorks</a:t>
            </a:r>
          </a:p>
        </p:txBody>
      </p:sp>
    </p:spTree>
    <p:extLst>
      <p:ext uri="{BB962C8B-B14F-4D97-AF65-F5344CB8AC3E}">
        <p14:creationId xmlns:p14="http://schemas.microsoft.com/office/powerpoint/2010/main" val="315361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25DB87-EFD0-41CD-8F26-C446CABF42FF}"/>
              </a:ext>
            </a:extLst>
          </p:cNvPr>
          <p:cNvSpPr/>
          <p:nvPr/>
        </p:nvSpPr>
        <p:spPr>
          <a:xfrm>
            <a:off x="896815" y="650631"/>
            <a:ext cx="2875085" cy="800100"/>
          </a:xfrm>
          <a:prstGeom prst="rect">
            <a:avLst/>
          </a:prstGeom>
          <a:solidFill>
            <a:srgbClr val="101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41FB-4CF5-1E45-B9E3-604A551F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6D25C-109A-A74C-A2C3-8C276EA9B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6549" y="1"/>
            <a:ext cx="12238549" cy="6855139"/>
          </a:xfrm>
        </p:spPr>
      </p:pic>
    </p:spTree>
    <p:extLst>
      <p:ext uri="{BB962C8B-B14F-4D97-AF65-F5344CB8AC3E}">
        <p14:creationId xmlns:p14="http://schemas.microsoft.com/office/powerpoint/2010/main" val="4647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0BAD-36FE-BF41-8CE6-EBEC83FD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C889E-9B0B-7D4B-BA7F-71484CA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65961"/>
          </a:xfrm>
        </p:spPr>
      </p:pic>
    </p:spTree>
    <p:extLst>
      <p:ext uri="{BB962C8B-B14F-4D97-AF65-F5344CB8AC3E}">
        <p14:creationId xmlns:p14="http://schemas.microsoft.com/office/powerpoint/2010/main" val="399295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4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BEF2"/>
      </a:accent1>
      <a:accent2>
        <a:srgbClr val="005E89"/>
      </a:accent2>
      <a:accent3>
        <a:srgbClr val="003545"/>
      </a:accent3>
      <a:accent4>
        <a:srgbClr val="D966FF"/>
      </a:accent4>
      <a:accent5>
        <a:srgbClr val="D9D9D9"/>
      </a:accent5>
      <a:accent6>
        <a:srgbClr val="666666"/>
      </a:accent6>
      <a:hlink>
        <a:srgbClr val="0563C1"/>
      </a:hlink>
      <a:folHlink>
        <a:srgbClr val="954F72"/>
      </a:folHlink>
    </a:clrScheme>
    <a:fontScheme name="Snowflake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50000"/>
            <a:lumOff val="50000"/>
          </a:schemeClr>
        </a:solidFill>
      </a:spPr>
      <a:bodyPr wrap="none" rtlCol="0" anchor="ctr">
        <a:spAutoFit/>
      </a:bodyPr>
      <a:lstStyle>
        <a:defPPr algn="ctr">
          <a:defRPr kern="0" dirty="0" err="1">
            <a:solidFill>
              <a:schemeClr val="bg1"/>
            </a:solidFill>
            <a:ea typeface="Arial"/>
            <a:cs typeface="Arial"/>
            <a:sym typeface="Arial"/>
          </a:defRPr>
        </a:defPPr>
      </a:lstStyle>
    </a:spDef>
    <a:lnDef>
      <a:spPr>
        <a:ln w="1905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6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ty With Your Dat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ty With Your Data" id="{B50EC3B9-4CFB-B242-B2CA-9E20123DE925}" vid="{5E18D641-3046-194E-9934-84F23A5CD71E}"/>
    </a:ext>
  </a:extLst>
</a:theme>
</file>

<file path=ppt/theme/theme3.xml><?xml version="1.0" encoding="utf-8"?>
<a:theme xmlns:a="http://schemas.openxmlformats.org/drawingml/2006/main" name="2_Office Theme">
  <a:themeElements>
    <a:clrScheme name="IW 2019">
      <a:dk1>
        <a:srgbClr val="292F34"/>
      </a:dk1>
      <a:lt1>
        <a:srgbClr val="FEFFFE"/>
      </a:lt1>
      <a:dk2>
        <a:srgbClr val="2B3136"/>
      </a:dk2>
      <a:lt2>
        <a:srgbClr val="FEFFFE"/>
      </a:lt2>
      <a:accent1>
        <a:srgbClr val="23AAAA"/>
      </a:accent1>
      <a:accent2>
        <a:srgbClr val="443889"/>
      </a:accent2>
      <a:accent3>
        <a:srgbClr val="DE1546"/>
      </a:accent3>
      <a:accent4>
        <a:srgbClr val="F89C3E"/>
      </a:accent4>
      <a:accent5>
        <a:srgbClr val="292E33"/>
      </a:accent5>
      <a:accent6>
        <a:srgbClr val="FEFFFE"/>
      </a:accent6>
      <a:hlink>
        <a:srgbClr val="209B9B"/>
      </a:hlink>
      <a:folHlink>
        <a:srgbClr val="EC164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orks Presentation Template 2019" id="{7AADACB6-C56C-614E-9AC3-5E5E9C72601A}" vid="{9B81FA36-6DF2-6C4C-8175-AF0AD11200A6}"/>
    </a:ext>
  </a:extLst>
</a:theme>
</file>

<file path=ppt/theme/theme4.xml><?xml version="1.0" encoding="utf-8"?>
<a:theme xmlns:a="http://schemas.openxmlformats.org/drawingml/2006/main" name="3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BEF2"/>
      </a:accent1>
      <a:accent2>
        <a:srgbClr val="005E89"/>
      </a:accent2>
      <a:accent3>
        <a:srgbClr val="003545"/>
      </a:accent3>
      <a:accent4>
        <a:srgbClr val="D966FF"/>
      </a:accent4>
      <a:accent5>
        <a:srgbClr val="D9D9D9"/>
      </a:accent5>
      <a:accent6>
        <a:srgbClr val="666666"/>
      </a:accent6>
      <a:hlink>
        <a:srgbClr val="0563C1"/>
      </a:hlink>
      <a:folHlink>
        <a:srgbClr val="954F72"/>
      </a:folHlink>
    </a:clrScheme>
    <a:fontScheme name="Snowflake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50000"/>
            <a:lumOff val="50000"/>
          </a:schemeClr>
        </a:solidFill>
      </a:spPr>
      <a:bodyPr wrap="none" rtlCol="0" anchor="ctr">
        <a:spAutoFit/>
      </a:bodyPr>
      <a:lstStyle>
        <a:defPPr algn="ctr">
          <a:defRPr kern="0" dirty="0" err="1">
            <a:solidFill>
              <a:schemeClr val="bg1"/>
            </a:solidFill>
            <a:ea typeface="Arial"/>
            <a:cs typeface="Arial"/>
            <a:sym typeface="Arial"/>
          </a:defRPr>
        </a:defPPr>
      </a:lstStyle>
    </a:spDef>
    <a:lnDef>
      <a:spPr>
        <a:ln w="1905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6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IW 2019">
      <a:dk1>
        <a:srgbClr val="292F34"/>
      </a:dk1>
      <a:lt1>
        <a:srgbClr val="FEFFFE"/>
      </a:lt1>
      <a:dk2>
        <a:srgbClr val="2B3136"/>
      </a:dk2>
      <a:lt2>
        <a:srgbClr val="FEFFFE"/>
      </a:lt2>
      <a:accent1>
        <a:srgbClr val="23AAAA"/>
      </a:accent1>
      <a:accent2>
        <a:srgbClr val="443889"/>
      </a:accent2>
      <a:accent3>
        <a:srgbClr val="DE1546"/>
      </a:accent3>
      <a:accent4>
        <a:srgbClr val="F89C3E"/>
      </a:accent4>
      <a:accent5>
        <a:srgbClr val="292E33"/>
      </a:accent5>
      <a:accent6>
        <a:srgbClr val="FEFFFE"/>
      </a:accent6>
      <a:hlink>
        <a:srgbClr val="209B9B"/>
      </a:hlink>
      <a:folHlink>
        <a:srgbClr val="EC164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orks Presentation Template 2019" id="{14ABB20A-82D3-6140-B2E8-1B826B41E4E7}" vid="{A75CD327-A3C4-0A4C-86F9-1AB475EB9F7F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IW 2019">
      <a:dk1>
        <a:srgbClr val="292F34"/>
      </a:dk1>
      <a:lt1>
        <a:srgbClr val="FEFFFE"/>
      </a:lt1>
      <a:dk2>
        <a:srgbClr val="2B3136"/>
      </a:dk2>
      <a:lt2>
        <a:srgbClr val="FEFFFE"/>
      </a:lt2>
      <a:accent1>
        <a:srgbClr val="23AAAA"/>
      </a:accent1>
      <a:accent2>
        <a:srgbClr val="443889"/>
      </a:accent2>
      <a:accent3>
        <a:srgbClr val="DE1546"/>
      </a:accent3>
      <a:accent4>
        <a:srgbClr val="F89C3E"/>
      </a:accent4>
      <a:accent5>
        <a:srgbClr val="292E33"/>
      </a:accent5>
      <a:accent6>
        <a:srgbClr val="FEFFFE"/>
      </a:accent6>
      <a:hlink>
        <a:srgbClr val="209B9B"/>
      </a:hlink>
      <a:folHlink>
        <a:srgbClr val="EC164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7299259-D6C6-47FD-AC7E-E9872E0017F7}" vid="{CA062F5C-FFE9-4888-9FC2-AB0EA88C413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7">
    <a:dk1>
      <a:srgbClr val="000000"/>
    </a:dk1>
    <a:lt1>
      <a:srgbClr val="FFFFFF"/>
    </a:lt1>
    <a:dk2>
      <a:srgbClr val="44546A"/>
    </a:dk2>
    <a:lt2>
      <a:srgbClr val="E7E6E6"/>
    </a:lt2>
    <a:accent1>
      <a:srgbClr val="22BEF2"/>
    </a:accent1>
    <a:accent2>
      <a:srgbClr val="005E89"/>
    </a:accent2>
    <a:accent3>
      <a:srgbClr val="003545"/>
    </a:accent3>
    <a:accent4>
      <a:srgbClr val="D966FF"/>
    </a:accent4>
    <a:accent5>
      <a:srgbClr val="D9D9D9"/>
    </a:accent5>
    <a:accent6>
      <a:srgbClr val="666666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Custom 7">
    <a:dk1>
      <a:srgbClr val="000000"/>
    </a:dk1>
    <a:lt1>
      <a:srgbClr val="FFFFFF"/>
    </a:lt1>
    <a:dk2>
      <a:srgbClr val="44546A"/>
    </a:dk2>
    <a:lt2>
      <a:srgbClr val="E7E6E6"/>
    </a:lt2>
    <a:accent1>
      <a:srgbClr val="22BEF2"/>
    </a:accent1>
    <a:accent2>
      <a:srgbClr val="005E89"/>
    </a:accent2>
    <a:accent3>
      <a:srgbClr val="003545"/>
    </a:accent3>
    <a:accent4>
      <a:srgbClr val="D966FF"/>
    </a:accent4>
    <a:accent5>
      <a:srgbClr val="D9D9D9"/>
    </a:accent5>
    <a:accent6>
      <a:srgbClr val="666666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Custom 7">
    <a:dk1>
      <a:srgbClr val="000000"/>
    </a:dk1>
    <a:lt1>
      <a:srgbClr val="FFFFFF"/>
    </a:lt1>
    <a:dk2>
      <a:srgbClr val="44546A"/>
    </a:dk2>
    <a:lt2>
      <a:srgbClr val="E7E6E6"/>
    </a:lt2>
    <a:accent1>
      <a:srgbClr val="22BEF2"/>
    </a:accent1>
    <a:accent2>
      <a:srgbClr val="005E89"/>
    </a:accent2>
    <a:accent3>
      <a:srgbClr val="003545"/>
    </a:accent3>
    <a:accent4>
      <a:srgbClr val="D966FF"/>
    </a:accent4>
    <a:accent5>
      <a:srgbClr val="D9D9D9"/>
    </a:accent5>
    <a:accent6>
      <a:srgbClr val="666666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Custom 7">
    <a:dk1>
      <a:srgbClr val="000000"/>
    </a:dk1>
    <a:lt1>
      <a:srgbClr val="FFFFFF"/>
    </a:lt1>
    <a:dk2>
      <a:srgbClr val="44546A"/>
    </a:dk2>
    <a:lt2>
      <a:srgbClr val="E7E6E6"/>
    </a:lt2>
    <a:accent1>
      <a:srgbClr val="22BEF2"/>
    </a:accent1>
    <a:accent2>
      <a:srgbClr val="005E89"/>
    </a:accent2>
    <a:accent3>
      <a:srgbClr val="003545"/>
    </a:accent3>
    <a:accent4>
      <a:srgbClr val="D966FF"/>
    </a:accent4>
    <a:accent5>
      <a:srgbClr val="D9D9D9"/>
    </a:accent5>
    <a:accent6>
      <a:srgbClr val="666666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Custom 7">
    <a:dk1>
      <a:srgbClr val="000000"/>
    </a:dk1>
    <a:lt1>
      <a:srgbClr val="FFFFFF"/>
    </a:lt1>
    <a:dk2>
      <a:srgbClr val="44546A"/>
    </a:dk2>
    <a:lt2>
      <a:srgbClr val="E7E6E6"/>
    </a:lt2>
    <a:accent1>
      <a:srgbClr val="22BEF2"/>
    </a:accent1>
    <a:accent2>
      <a:srgbClr val="005E89"/>
    </a:accent2>
    <a:accent3>
      <a:srgbClr val="003545"/>
    </a:accent3>
    <a:accent4>
      <a:srgbClr val="D966FF"/>
    </a:accent4>
    <a:accent5>
      <a:srgbClr val="D9D9D9"/>
    </a:accent5>
    <a:accent6>
      <a:srgbClr val="666666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Custom 7">
    <a:dk1>
      <a:srgbClr val="000000"/>
    </a:dk1>
    <a:lt1>
      <a:srgbClr val="FFFFFF"/>
    </a:lt1>
    <a:dk2>
      <a:srgbClr val="44546A"/>
    </a:dk2>
    <a:lt2>
      <a:srgbClr val="E7E6E6"/>
    </a:lt2>
    <a:accent1>
      <a:srgbClr val="22BEF2"/>
    </a:accent1>
    <a:accent2>
      <a:srgbClr val="005E89"/>
    </a:accent2>
    <a:accent3>
      <a:srgbClr val="003545"/>
    </a:accent3>
    <a:accent4>
      <a:srgbClr val="D966FF"/>
    </a:accent4>
    <a:accent5>
      <a:srgbClr val="D9D9D9"/>
    </a:accent5>
    <a:accent6>
      <a:srgbClr val="666666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2421</TotalTime>
  <Words>957</Words>
  <Application>Microsoft Office PowerPoint</Application>
  <PresentationFormat>Widescreen</PresentationFormat>
  <Paragraphs>264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38</vt:i4>
      </vt:variant>
    </vt:vector>
  </HeadingPairs>
  <TitlesOfParts>
    <vt:vector size="60" baseType="lpstr">
      <vt:lpstr>Arial</vt:lpstr>
      <vt:lpstr>Avenir</vt:lpstr>
      <vt:lpstr>Avenir Medium</vt:lpstr>
      <vt:lpstr>Benton Sans</vt:lpstr>
      <vt:lpstr>BentonSans Book</vt:lpstr>
      <vt:lpstr>Calibri</vt:lpstr>
      <vt:lpstr>Calibri Light</vt:lpstr>
      <vt:lpstr>Consolas</vt:lpstr>
      <vt:lpstr>Meiryo Regular</vt:lpstr>
      <vt:lpstr>Merriweather Light</vt:lpstr>
      <vt:lpstr>Proxima Nova</vt:lpstr>
      <vt:lpstr>Segoe UI</vt:lpstr>
      <vt:lpstr>Segoe UI Light</vt:lpstr>
      <vt:lpstr>Segoe UI Semibold</vt:lpstr>
      <vt:lpstr>Tahoma</vt:lpstr>
      <vt:lpstr>1_Office Theme</vt:lpstr>
      <vt:lpstr>Party With Your Data</vt:lpstr>
      <vt:lpstr>2_Office Theme</vt:lpstr>
      <vt:lpstr>3_Office Theme</vt:lpstr>
      <vt:lpstr>4_Office Theme</vt:lpstr>
      <vt:lpstr>5_Office Theme</vt:lpstr>
      <vt:lpstr>6_Office Theme</vt:lpstr>
      <vt:lpstr>PowerPoint Presentation</vt:lpstr>
      <vt:lpstr>Who Am I?</vt:lpstr>
      <vt:lpstr>Who Am I?</vt:lpstr>
      <vt:lpstr>Agenda</vt:lpstr>
      <vt:lpstr>InterWorks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Partners</vt:lpstr>
      <vt:lpstr>InterWorks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Semi-structured data</vt:lpstr>
      <vt:lpstr>Time travel</vt:lpstr>
      <vt:lpstr>Data Sharing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Time</vt:lpstr>
      <vt:lpstr>Example Solution Architecture</vt:lpstr>
      <vt:lpstr>PowerPoint Presentation</vt:lpstr>
      <vt:lpstr>PowerPoint Presentation</vt:lpstr>
      <vt:lpstr>PowerPoint Presentation</vt:lpstr>
      <vt:lpstr>PowerPoint Presentation</vt:lpstr>
      <vt:lpstr>Story Time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</dc:creator>
  <cp:lastModifiedBy>Chris Hastie</cp:lastModifiedBy>
  <cp:revision>152</cp:revision>
  <dcterms:created xsi:type="dcterms:W3CDTF">2019-05-06T11:37:51Z</dcterms:created>
  <dcterms:modified xsi:type="dcterms:W3CDTF">2020-11-03T14:02:50Z</dcterms:modified>
</cp:coreProperties>
</file>